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Selection Sort algorithm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601" y="1676607"/>
            <a:ext cx="653255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smtClean="0">
                <a:solidFill>
                  <a:schemeClr val="accent3"/>
                </a:solidFill>
              </a:rPr>
              <a:t>** Sort the table using </a:t>
            </a:r>
            <a:r>
              <a:rPr lang="en-US" dirty="0" smtClean="0">
                <a:solidFill>
                  <a:schemeClr val="accent3"/>
                </a:solidFill>
              </a:rPr>
              <a:t>Selection sort </a:t>
            </a:r>
            <a:r>
              <a:rPr lang="en-US" dirty="0" smtClean="0">
                <a:solidFill>
                  <a:schemeClr val="accent3"/>
                </a:solidFill>
              </a:rPr>
              <a:t>algorithm.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6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Selection Sort algorithm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601" y="1676607"/>
            <a:ext cx="653255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smtClean="0">
                <a:solidFill>
                  <a:schemeClr val="accent3"/>
                </a:solidFill>
              </a:rPr>
              <a:t>** Sort the table using </a:t>
            </a:r>
            <a:r>
              <a:rPr lang="en-US" dirty="0" smtClean="0">
                <a:solidFill>
                  <a:schemeClr val="accent3"/>
                </a:solidFill>
              </a:rPr>
              <a:t>Selection sort </a:t>
            </a:r>
            <a:r>
              <a:rPr lang="en-US" dirty="0" smtClean="0">
                <a:solidFill>
                  <a:schemeClr val="accent3"/>
                </a:solidFill>
              </a:rPr>
              <a:t>algorithm.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fill = 0; fill &lt; n – 1; fill++)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 = fill;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Selection Sort algorithm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601" y="1676607"/>
            <a:ext cx="653255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smtClean="0">
                <a:solidFill>
                  <a:schemeClr val="accent3"/>
                </a:solidFill>
              </a:rPr>
              <a:t>** Sort the table using </a:t>
            </a:r>
            <a:r>
              <a:rPr lang="en-US" dirty="0" smtClean="0">
                <a:solidFill>
                  <a:schemeClr val="accent3"/>
                </a:solidFill>
              </a:rPr>
              <a:t>Selection sort </a:t>
            </a:r>
            <a:r>
              <a:rPr lang="en-US" dirty="0" smtClean="0">
                <a:solidFill>
                  <a:schemeClr val="accent3"/>
                </a:solidFill>
              </a:rPr>
              <a:t>algorithm.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fill = 0; fill &lt; n – 1; fill++)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 = fill;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next = fill + 1; next &lt; n; next++)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if (table[next].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(table[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]) &lt;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 = next;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Selection Sort algorithm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601" y="1676607"/>
            <a:ext cx="653255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smtClean="0">
                <a:solidFill>
                  <a:schemeClr val="accent3"/>
                </a:solidFill>
              </a:rPr>
              <a:t>** Sort the table using </a:t>
            </a:r>
            <a:r>
              <a:rPr lang="en-US" dirty="0" smtClean="0">
                <a:solidFill>
                  <a:schemeClr val="accent3"/>
                </a:solidFill>
              </a:rPr>
              <a:t>Selection sort </a:t>
            </a:r>
            <a:r>
              <a:rPr lang="en-US" dirty="0" smtClean="0">
                <a:solidFill>
                  <a:schemeClr val="accent3"/>
                </a:solidFill>
              </a:rPr>
              <a:t>algorithm.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fill = 0; fill &lt; n – 1; fill++)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 = fill;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next = fill + 1; next &lt; n; next++)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if (table[next].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(table[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]) &lt; 0)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 = next;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T temp = table[fill];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table[fill] = table[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]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table[</a:t>
            </a:r>
            <a:r>
              <a:rPr lang="en-US" dirty="0" err="1" smtClean="0">
                <a:solidFill>
                  <a:schemeClr val="bg2"/>
                </a:solidFill>
              </a:rPr>
              <a:t>posMin</a:t>
            </a:r>
            <a:r>
              <a:rPr lang="en-US" dirty="0" smtClean="0">
                <a:solidFill>
                  <a:schemeClr val="bg2"/>
                </a:solidFill>
              </a:rPr>
              <a:t>] = temp;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6322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9</TotalTime>
  <Words>422</Words>
  <Application>Microsoft Macintosh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csdl-2014</vt:lpstr>
      <vt:lpstr>Sorting Quiz</vt:lpstr>
      <vt:lpstr>Sorting Quiz</vt:lpstr>
      <vt:lpstr>Sorting Quiz</vt:lpstr>
      <vt:lpstr>Sorting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Quiz</dc:title>
  <dc:creator>Carleton Moore</dc:creator>
  <cp:lastModifiedBy>Carleton Moore</cp:lastModifiedBy>
  <cp:revision>1</cp:revision>
  <dcterms:created xsi:type="dcterms:W3CDTF">2014-11-24T23:10:19Z</dcterms:created>
  <dcterms:modified xsi:type="dcterms:W3CDTF">2014-11-24T23:19:24Z</dcterms:modified>
</cp:coreProperties>
</file>