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add a value to a max heap. Assume there is room in the array to add the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7988" y="2332711"/>
            <a:ext cx="55480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class </a:t>
            </a:r>
            <a:r>
              <a:rPr lang="en-US" dirty="0" smtClean="0">
                <a:solidFill>
                  <a:schemeClr val="bg2"/>
                </a:solidFill>
              </a:rPr>
              <a:t>Heap&lt;E implements Comparable&lt;E&gt;&gt;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protected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protected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  // invariant: size &lt;=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// precondition: size &lt;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void add(E value) { 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1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add a value to a max heap. Assume there is room in the array to add the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7988" y="2332711"/>
            <a:ext cx="55480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class </a:t>
            </a:r>
            <a:r>
              <a:rPr lang="en-US" dirty="0" smtClean="0">
                <a:solidFill>
                  <a:schemeClr val="bg2"/>
                </a:solidFill>
              </a:rPr>
              <a:t>Heap&lt;E implements Comparable&lt;E&gt;&gt;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protected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protected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  // invariant: size &lt;=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// precondition: size &lt;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void add(E value) {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child =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data[child] = value;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parent = (child – 1) / 2;</a:t>
            </a:r>
          </a:p>
        </p:txBody>
      </p:sp>
    </p:spTree>
    <p:extLst>
      <p:ext uri="{BB962C8B-B14F-4D97-AF65-F5344CB8AC3E}">
        <p14:creationId xmlns:p14="http://schemas.microsoft.com/office/powerpoint/2010/main" val="103537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add a value to a max heap. Assume there is room in the array to add the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7988" y="2332711"/>
            <a:ext cx="672833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class </a:t>
            </a:r>
            <a:r>
              <a:rPr lang="en-US" dirty="0" smtClean="0">
                <a:solidFill>
                  <a:schemeClr val="bg2"/>
                </a:solidFill>
              </a:rPr>
              <a:t>Heap&lt;E implements Comparable&lt;E&gt;&gt;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protected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protected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  // invariant: size &lt;=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// precondition: size &lt;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void add(E value) {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child =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data[child] = value;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parent = (child – 1) / 2;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while (child != 0 &amp;&amp; data[parent].</a:t>
            </a:r>
            <a:r>
              <a:rPr lang="en-US" dirty="0" err="1" smtClean="0">
                <a:solidFill>
                  <a:schemeClr val="bg2"/>
                </a:solidFill>
              </a:rPr>
              <a:t>compareTo</a:t>
            </a:r>
            <a:r>
              <a:rPr lang="en-US" dirty="0" smtClean="0">
                <a:solidFill>
                  <a:schemeClr val="bg2"/>
                </a:solidFill>
              </a:rPr>
              <a:t>(data[child]) &lt;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 temp = data[parent];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data[parent] = data[child];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data[child] = temp;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child = parent;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parent = (child – 1) / 2;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}</a:t>
            </a:r>
          </a:p>
        </p:txBody>
      </p:sp>
    </p:spTree>
    <p:extLst>
      <p:ext uri="{BB962C8B-B14F-4D97-AF65-F5344CB8AC3E}">
        <p14:creationId xmlns:p14="http://schemas.microsoft.com/office/powerpoint/2010/main" val="1105922297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10</TotalTime>
  <Words>359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csdl-2014</vt:lpstr>
      <vt:lpstr>Heap Quiz</vt:lpstr>
      <vt:lpstr>Heap Quiz</vt:lpstr>
      <vt:lpstr>Heap 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Quiz</dc:title>
  <dc:creator>Carleton Moore</dc:creator>
  <cp:lastModifiedBy>Carleton Moore</cp:lastModifiedBy>
  <cp:revision>2</cp:revision>
  <dcterms:created xsi:type="dcterms:W3CDTF">2014-12-03T23:29:25Z</dcterms:created>
  <dcterms:modified xsi:type="dcterms:W3CDTF">2014-12-03T23:39:32Z</dcterms:modified>
</cp:coreProperties>
</file>