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71" r:id="rId7"/>
    <p:sldId id="273" r:id="rId8"/>
    <p:sldId id="289" r:id="rId9"/>
    <p:sldId id="288" r:id="rId10"/>
    <p:sldId id="291" r:id="rId11"/>
    <p:sldId id="274" r:id="rId12"/>
    <p:sldId id="275" r:id="rId13"/>
    <p:sldId id="276" r:id="rId14"/>
    <p:sldId id="277" r:id="rId15"/>
    <p:sldId id="278" r:id="rId16"/>
    <p:sldId id="272" r:id="rId17"/>
    <p:sldId id="279" r:id="rId18"/>
    <p:sldId id="280" r:id="rId19"/>
    <p:sldId id="283" r:id="rId20"/>
    <p:sldId id="281" r:id="rId21"/>
    <p:sldId id="282" r:id="rId22"/>
    <p:sldId id="284" r:id="rId23"/>
    <p:sldId id="285" r:id="rId24"/>
    <p:sldId id="262" r:id="rId25"/>
    <p:sldId id="286" r:id="rId26"/>
    <p:sldId id="287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22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21 24575,'4'-2'0,"-1"-1"0,1 1 0,-1 0 0,1 1 0,-1-1 0,1 1 0,0-1 0,0 1 0,0 0 0,5 0 0,-8 0 0,0 1 0,1 0 0,-1-1 0,0 1 0,0 0 0,1 0 0,-1 0 0,0 0 0,0 0 0,1 0 0,-1 0 0,0 0 0,0 0 0,0 1 0,1-1 0,-1 0 0,0 1 0,0-1 0,0 1 0,0-1 0,0 1 0,0 0 0,0 0 0,0-1 0,0 1 0,0 0 0,0 0 0,0 0 0,0 0 0,-1 0 0,1 0 0,0 0 0,-1 0 0,1 0 0,0 2 0,-1-2 0,-1 0 0,1 0 0,0 1 0,-1-1 0,1 0 0,-1 0 0,1 0 0,-1 0 0,0 0 0,1 0 0,-1-1 0,0 1 0,0 0 0,0 0 0,0 0 0,0-1 0,0 1 0,0 0 0,0-1 0,0 1 0,0-1 0,0 1 0,0-1 0,0 0 0,0 1 0,0-1 0,0 0 0,-1 0 0,1 0 0,0 0 0,0 0 0,-2 0 0,-39 0 0,23-17 0,19 17 0,-1 0 0,1-1 0,0 1 0,-1 0 0,1 0 0,0 0 0,0-1 0,0 1 0,-1 0 0,1 0 0,0 0 0,0-1 0,0 1 0,-1 0 0,1-1 0,0 1 0,0 0 0,0 0 0,0-1 0,0 1 0,0 0 0,0-1 0,0 1 0,0 0 0,0-1 0,0 1 0,0 0 0,0-1 0,0 1 0,0 0 0,0-1 0,0 1 0,0 0 0,0 0 0,0-1 0,1 1 0,-1 0 0,0-1 0,0 1 0,0 0 0,0 0 0,1-1 0,-1 1 0,0 0 0,0 0 0,1 0 0,-1-1 0,0 1 0,0 0 0,1 0 0,-1 0 0,0 0 0,1 0 0,-1-1 0,0 1 0,0 0 0,1 0 0,-1 0 0,0 0 0,1 0 0,-1 0 0,0 0 0,1 0 0,-1 0 0,0 0 0,1 0 0,-1 0 0,1 1 2,0-1 1,0 1-1,0-1 0,0 0 0,0 1 0,0-1 0,-1 1 0,1 0 0,0-1 0,0 1 1,-1 0-1,1-1 0,0 1 0,-1 0 0,1 0 0,-1 0 0,1 0 0,-1-1 1,1 1-1,-1 0 0,0 0 0,1 0 0,-1 0 0,0 0 0,0 0 0,0 0 1,0 0-1,1 0 0,-1 0 0,-1 0 0,1 0 0,0 0 0,0 1 0,3 15-1439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37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830 0 24575,'-51'2'0,"-87"16"0,110-13 0,9-1 0,0 2 0,1 0 0,0 1 0,0 1 0,-27 16 0,-20 9 0,-139 48 0,185-73 0,-50 24 0,69-31 0,0-1 0,0 0 0,0 0 0,0 1 0,0-1 0,0 0 0,0 0 0,0 1 0,0-1 0,0 0 0,0 0 0,0 0 0,0 1 0,0-1 0,1 0 0,-1 0 0,0 1 0,0-1 0,0 0 0,0 0 0,0 0 0,0 1 0,1-1 0,-1 0 0,0 0 0,0 0 0,0 1 0,1-1 0,-1 0 0,0 0 0,0 0 0,0 0 0,1 0 0,-1 0 0,0 0 0,0 0 0,1 1 0,-1-1 0,0 0 0,0 0 0,1 0 0,-1 0 0,0 0 0,0 0 0,1 0 0,-1 0 0,0-1 0,0 1 0,1 0 0,-1 0 0,0 0 0,0 0 0,0 0 0,1 0 0,-1-1 0,20 3 0,140-4 0,76 3 0,-231-1 0,-1 0 0,0 0 0,1 1 0,-1 0 0,0 0 0,1 0 0,-1 1 0,0-1 0,0 1 0,0 0 0,0 0 0,5 4 0,-8-5 0,-1-1 0,1 1 0,0 0 0,-1 0 0,1-1 0,-1 1 0,1 0 0,-1 0 0,0 0 0,1 0 0,-1 0 0,0 0 0,0 0 0,1 0 0,-1 0 0,0 0 0,0 0 0,0 0 0,0 0 0,0 0 0,-1 1 0,0 1 0,0 0 0,0-1 0,0 1 0,0 0 0,-1-1 0,1 1 0,-1-1 0,0 1 0,0-1 0,-2 3 0,-23 19 0,-1-2 0,0 0 0,-2-2 0,0-1 0,-41 18 0,17-8 0,12-2 0,1 2 0,1 1 0,1 2 0,-54 59 0,71-73 0,19-16 0,-1 0 0,1 0 0,-1 1 0,1-1 0,0 1 0,0 0 0,0 0 0,0 0 0,1 0 0,-1 1 0,1-1 0,0 0 0,0 1 0,0 0 0,1-1 0,-3 7 0,4-9 0,1 0 0,-1 0 0,1 0 0,-1 0 0,1 0 0,-1 0 0,1 0 0,0 0 0,0 0 0,-1 0 0,1 0 0,0 0 0,0 0 0,0-1 0,0 1 0,0 0 0,0-1 0,0 1 0,0-1 0,0 1 0,0-1 0,0 1 0,0-1 0,0 0 0,0 0 0,1 0 0,1 1 0,37 3 0,-35-4 0,223 0 111,-94-2-1587,-108 2-5350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41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25 269 24575,'-1'43'0,"-2"1"0,-15 75 0,16-266 0,2 141 0,0 0 0,1 0 0,0 0 0,0 1 0,0-1 0,1 0 0,0 1 0,0-1 0,0 1 0,1 0 0,0 0 0,0 0 0,0 0 0,1 0 0,6-7 0,-6 9 0,0 1 0,-1-1 0,1 1 0,0 0 0,0 1 0,0-1 0,0 1 0,0-1 0,1 1 0,-1 0 0,0 1 0,1-1 0,-1 1 0,0 0 0,1 0 0,-1 0 0,0 1 0,1-1 0,-1 1 0,0 0 0,9 3 0,-6 0 0,1-1 0,0 1 0,-1 0 0,0 1 0,0 0 0,0 0 0,-1 0 0,0 1 0,0 0 0,0 0 0,8 13 0,-6-10 0,0 0 0,0 0 0,1 0 0,13 9 0,-21-17 0,1-1 0,-1 0 0,0 1 0,1-1 0,-1 0 0,0 0 0,1 0 0,-1 0 0,0 0 0,1 0 0,-1 0 0,1 0 0,-1-1 0,0 1 0,1-1 0,-1 1 0,0-1 0,0 1 0,1-1 0,-1 1 0,0-1 0,0 0 0,0 0 0,0 0 0,0 0 0,0 0 0,0 0 0,0 0 0,1-2 0,27-35 0,-28 37 0,5-10 0,0 0 0,-1 0 0,-1-1 0,0 1 0,0-1 0,2-16 0,-4 17 0,0 0 0,1 0 0,0 1 0,1-1 0,0 1 0,1 0 0,0 0 0,7-9 0,-5 8-45,-1 0-1,0 0 0,8-19 1,-6 12-1138,-2 4-5643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44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1 117 24575,'2'1'0,"-1"-1"0,1 1 0,0 0 0,-1-1 0,1 1 0,0 0 0,-1 0 0,1 0 0,-1 0 0,1 1 0,-1-1 0,0 0 0,1 1 0,-1-1 0,0 0 0,2 4 0,15 26 0,5 33 0,-20-52 0,1 0 0,-1-1 0,2 0 0,-1 0 0,2 0 0,-1-1 0,14 18 0,-19-27 0,1 0 0,0 0 0,-1-1 0,1 1 0,0 0 0,0 0 0,0-1 0,-1 1 0,1 0 0,0-1 0,0 1 0,0-1 0,0 1 0,0-1 0,0 1 0,0-1 0,0 0 0,1 1 0,-1-1 0,0 0 0,0 0 0,0 0 0,0 0 0,0 0 0,0 0 0,0 0 0,0 0 0,1-1 0,-1 1 0,1-1 0,0 0 0,0-1 0,0 0 0,0 0 0,0 0 0,0 0 0,-1 0 0,1 0 0,-1 0 0,1 0 0,-1-1 0,0 1 0,2-4 0,2-10 0,0-1 0,5-31 0,-9 47 0,1-14 0,-1 4 0,0 1 0,1-1 0,0 1 0,0 0 0,1 0 0,1 0 0,0 0 0,0 1 0,1-1 0,0 1 0,12-17 0,-12 22-114,-1 0 1,0 0-1,-1-1 0,1 1 0,-1-1 1,0 0-1,0 0 0,0 0 0,-1-1 1,0 1-1,3-11 0,-1-2-6712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45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24575,'0'4'0,"0"6"0,0 4 0,0 5 0,0 3 0,0 2 0,0 0 0,0-3-8191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46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47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 24575,'-4'0'0,"-5"8"0,-2 11 0,2 6 0,2 3 0,2 1 0,2-5-8191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48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24575,'5'0'0,"4"0"0,6 0 0,4 0 0,3 0 0,1 0 0,6 0 0,5 0 0,2 0 0,-2 0 0,-2 0 0,-3 0 0,-2 0 0,3 0 0,-1 0 0,-4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51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1 189 24575,'5'2'0,"1"0"0,-1 1 0,0 0 0,1 0 0,-1 0 0,0 1 0,-1 0 0,1 0 0,-1 0 0,0 0 0,0 1 0,6 8 0,3 1 0,26 26 0,-3-1 0,44 34 0,-77-70 0,3 2 0,0 0 0,0 0 0,0-1 0,1 0 0,0 0 0,10 4 0,-15-8 0,0 1 0,1-1 0,-1 0 0,0 1 0,0-1 0,0 0 0,0-1 0,0 1 0,0 0 0,0 0 0,0-1 0,1 1 0,-1-1 0,0 0 0,-1 0 0,1 0 0,0 0 0,0 0 0,0 0 0,0 0 0,-1 0 0,1-1 0,-1 1 0,1-1 0,-1 1 0,1-1 0,-1 0 0,2-2 0,23-33 0,26-50 0,23-34 0,30-37-1365,-89 137-5461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53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24575,'0'4'0,"0"9"0,0 7 0,0 4 0,0 2 0,0 1 0,0-1 0,0 0 0,0-4-8191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57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27 24575,'6'0'0,"1"0"0,-1 0 0,1 0 0,-1 1 0,1 0 0,-1 0 0,13 5 0,-17-5 0,1 1 0,-1 0 0,0 0 0,1-1 0,-1 1 0,0 1 0,0-1 0,0 0 0,-1 0 0,1 1 0,0-1 0,-1 1 0,0-1 0,1 1 0,-1 0 0,0 0 0,0-1 0,-1 1 0,2 4 0,-3-16 0,2 0 0,-1 0 0,1 0 0,1 0 0,3-13 0,-1 19 0,-1 14 0,-2 18 0,-3-21 0,0-1 0,0 0 0,0 0 0,-1 0 0,0 0 0,0 0 0,-7 9 0,10-15 0,-1-1 0,1 0 0,0 0 0,0 0 0,-1 0 0,1 0 0,0 0 0,0 1 0,-1-1 0,1 0 0,0 0 0,-1 0 0,1 0 0,0 0 0,0 0 0,-1 0 0,1 0 0,0 0 0,-1-1 0,1 1 0,0 0 0,0 0 0,-1 0 0,1 0 0,0 0 0,0 0 0,-1 0 0,1-1 0,0 1 0,0 0 0,-1 0 0,1 0 0,0-1 0,0 1 0,0 0 0,-1 0 0,1-1 0,0 1 0,0 0 0,0 0 0,0-1 0,0 1 0,0 0 0,0 0 0,0-1 0,-1 0 0,-10-22 0,1 3 0,-19 3 0,26 16 0,1 0 0,-1 0 0,0-1 0,1 1 0,-1 0 0,1-1 0,0 0 0,-1 1 0,-3-5 0,6 4 0,4 5 0,7 12 0,-2 42 0,-7-36 0,-1-49 0,-1 18 0,0 1 0,0-1 0,1 0 0,1 1 0,3-15 0,-5 23 0,1-1 0,-1 0 0,1 0 0,0 1 0,0-1 0,-1 1 0,1-1 0,0 1 0,0-1 0,0 1 0,0-1 0,1 1 0,-1 0 0,0 0 0,1 0 0,-1 0 0,0 0 0,1 0 0,-1 0 0,1 0 0,0 0 0,-1 0 0,1 1 0,0-1 0,-1 1 0,1 0 0,0-1 0,-1 1 0,1 0 0,0 0 0,0 0 0,0 0 0,-1 0 0,1 0 0,0 1 0,-1-1 0,1 0 0,2 2 0,-2-2 0,-1 1 0,1-1 0,-1 1 0,1-1 0,-1 1 0,0-1 0,1 1 0,-1 0 0,0 0 0,0 0 0,0 0 0,1 0 0,-1 0 0,0 0 0,0 0 0,0 0 0,-1 0 0,1 1 0,0-1 0,0 0 0,-1 1 0,1-1 0,-1 0 0,1 3 0,0-2 0,-1 1 0,0 0 0,0 0 0,0-1 0,-1 1 0,1 0 0,-1 0 0,0-1 0,1 1 0,-1-1 0,0 1 0,-2 3 0,-1 0 0,1 1 0,-1-1 0,0 0 0,-1-1 0,0 1 0,1-1 0,-2 0 0,1 0 0,-9 6 0,7-8 0,1 0 0,-1 0 0,0-1 0,0 0 0,0 0 0,-1-1 0,1 0 0,0 0 0,-1-1 0,1 1 0,0-2 0,-1 1 0,-8-3 0,14 3 0,-1-1 0,1 1 0,0-1 0,-1 0 0,1 0 0,0 0 0,0 0 0,-1 0 0,1-1 0,0 1 0,0-1 0,1 1 0,-1-1 0,0 0 0,0 1 0,1-1 0,-2-3 0,2 3 0,0-1 0,0 0 0,0 1 0,1-1 0,-1 1 0,1-1 0,0 0 0,-1 0 0,2 1 0,-1-1 0,0 0 0,0 1 0,1-1 0,-1 0 0,1 1 0,0-1 0,0 1 0,0-1 0,2-3 0,-3 5 0,0 1 0,0-1 0,0 0 0,1 0 0,-1 0 0,0 0 0,0 0 0,1 1 0,-1-1 0,1 0 0,-1 0 0,0 1 0,1-1 0,-1 0 0,1 0 0,0 1 0,-1-1 0,1 1 0,0-1 0,-1 0 0,1 1 0,0-1 0,0 1 0,-1 0 0,1-1 0,0 1 0,0 0 0,0-1 0,0 1 0,-1 0 0,1 0 0,0 0 0,0 0 0,0 0 0,0 0 0,0 0 0,0 0 0,-1 0 0,1 0 0,0 0 0,0 0 0,0 1 0,0-1 0,-1 0 0,1 1 0,0-1 0,0 1 0,0-1 0,-1 1 0,1-1 0,0 1 0,-1-1 0,1 1 0,0 0 0,-1-1 0,1 1 0,-1 0 0,1-1 0,-1 1 0,0 0 0,1 0 0,-1 0 0,0-1 0,1 1 0,-1 1 0,3 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19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24575,'1'0'0,"1"1"0,-1-1 0,0 1 0,1-1 0,-1 1 0,0 0 0,1 0 0,-1-1 0,0 1 0,0 0 0,0 0 0,0 0 0,0 0 0,0 0 0,0 1 0,0-1 0,0 0 0,-1 0 0,1 0 0,0 1 0,0 0 0,14 36 0,-12-30 0,76 255 0,2 11 0,-67-246 0,0-1 0,2 0 0,31 42 0,-42-63 0,-4-5 0,-1 0 0,0 0 0,1-1 0,-1 1 0,1 0 0,0 0 0,-1-1 0,1 1 0,-1 0 0,1-1 0,0 1 0,0-1 0,-1 1 0,1-1 0,0 1 0,0-1 0,0 1 0,-1-1 0,1 0 0,0 0 0,0 1 0,0-1 0,0 0 0,0 0 0,0 0 0,0 0 0,0 0 0,-1 0 0,3 0 0,-1-1 0,-1 0 0,1 0 0,-1 0 0,0-1 0,1 1 0,-1 0 0,0-1 0,1 1 0,-1-1 0,0 1 0,0-1 0,0 1 0,1-5 0,4-9 0,0-1 0,5-28 0,-8 35 0,87-367 0,-59 289 41,-22 66-322,-1 0 0,-1 0-1,-1-1 1,4-28 0,-8 31-6545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59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24575,'0'4'0,"4"1"0,1 5 0,1-1-8191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2:17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24575,'0'4'0,"0"5"0,0 6 0,0 4 0,0 2 0,0 3 0,0 0 0,0 1 0,0 0 0,0 0 0,0 0 0,0-1 0,0 0 0,0 0 0,0 1 0,0-2 0,0 1 0,0-4-8191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35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24575,'24'-1'0,"0"-1"0,26-6 0,38-4 0,215-25 129,-96 6-1623,-172 28-5332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35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24575,'4'0'0,"10"0"0,6 0 0,8 0 0,3-4 0,5-1 0,0-4 0,-2-1 0,2 2 0,-2 2 0,-2 2 0,-3 2 0,-6 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36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 0 24575,'-24'3'0,"0"0"0,1 2 0,-1 0 0,1 2 0,1 0 0,-36 18 0,55-24 0,-25 11 0,-49 30 0,66-34 0,0-1 0,0 1 0,0 1 0,1 0 0,1 1 0,-14 16 0,22-25 0,1-1 0,0 0 0,-1 1 0,1-1 0,0 1 0,-1-1 0,1 1 0,0-1 0,0 1 0,-1-1 0,1 1 0,0-1 0,0 1 0,0-1 0,0 1 0,0-1 0,0 1 0,0 0 0,0-1 0,0 1 0,0-1 0,0 1 0,0-1 0,0 1 0,1-1 0,-1 1 0,0-1 0,0 1 0,0-1 0,1 1 0,-1-1 0,1 1 0,19 9 0,30-6 0,-47-4 0,21 0 0,46 2 0,-68-2 0,1 0 0,-1 1 0,1-1 0,-1 1 0,1-1 0,-1 1 0,1 0 0,-1 0 0,0 0 0,1 0 0,-1 0 0,0 1 0,0-1 0,0 1 0,0-1 0,0 1 0,0 0 0,-1-1 0,1 1 0,0 0 0,1 3 0,-3-3 0,0-1 0,0 0 0,0 1 0,0-1 0,0 0 0,0 1 0,0-1 0,-1 0 0,1 1 0,0-1 0,-1 0 0,1 0 0,-1 0 0,0 1 0,1-1 0,-1 0 0,0 0 0,0 0 0,0 0 0,1 0 0,-1 0 0,0 0 0,0 0 0,-1-1 0,0 2 0,-35 24 0,27-20 0,-14 11 0,0 1 0,1 2 0,0 0 0,2 1 0,0 1 0,-33 49 0,53-69 0,-1-1 0,1 1 0,0 0 0,0-1 0,0 1 0,1 0 0,-1 0 0,0 0 0,1 0 0,-1 0 0,1-1 0,-1 1 0,1 0 0,0 0 0,0 0 0,0 0 0,0 0 0,0 0 0,1 0 0,0 4 0,0-5 0,0 1 0,0 0 0,0-1 0,1 0 0,-1 1 0,0-1 0,1 0 0,-1 1 0,1-1 0,0 0 0,-1 0 0,1 0 0,0 0 0,-1-1 0,1 1 0,0 0 0,3 0 0,6 1 0,0 0 0,1-1 0,0 0 0,-1-1 0,22-2 0,19-4-682,102-25-1,-120 21-6143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38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24575,'-2'15'0,"0"0"0,-1 0 0,-9 29 0,3-14 0,-32 83 0,49-137 0,0 1 0,4-27 0,10-31 0,-22 80 0,0 0 0,0 1 0,1-1 0,-1 0 0,0 0 0,1 1 0,-1-1 0,0 0 0,1 0 0,-1 1 0,1-1 0,-1 1 0,1-1 0,-1 0 0,1 1 0,0-1 0,-1 1 0,1-1 0,0 1 0,-1-1 0,1 1 0,0 0 0,0-1 0,-1 1 0,1 0 0,0 0 0,0 0 0,1-1 0,0 2 0,-1-1 0,1 0 0,-1 1 0,1 0 0,-1-1 0,1 1 0,-1 0 0,1 0 0,-1 0 0,1 0 0,-1 0 0,0 0 0,2 2 0,37 49 0,-34-44 0,2 4 0,1 0 0,1-1 0,0 0 0,0-1 0,1 0 0,13 9 0,-20-16 0,0 0 0,1 0 0,0-1 0,-1 1 0,1-1 0,0 0 0,0 0 0,0-1 0,0 0 0,1 1 0,-1-2 0,0 1 0,0-1 0,1 1 0,-1-1 0,0-1 0,1 1 0,-1-1 0,0 0 0,7-2 0,-6-1-23,0 0 1,0-1-1,-1 0 0,1 0 0,-1 0 0,0-1 0,-1 1 1,1-1-1,-1 0 0,0-1 0,-1 1 0,5-11 1,3-2-1047,0-1-5757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39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24575,'0'11'0,"-1"35"0,2 0 0,2-1 0,17 87 0,7 18 0,-27-149 0,0-1 0,0 1 0,0-1 0,0 1 0,1 0 0,-1-1 0,0 1 0,0-1 0,0 1 0,1-1 0,-1 1 0,0-1 0,0 1 0,1-1 0,-1 1 0,1-1 0,-1 1 0,0-1 0,1 1 0,-1-1 0,1 0 0,-1 1 0,1-1 0,-1 0 0,1 1 0,-1-1 0,1 0 0,-1 0 0,1 0 0,0 1 0,-1-1 0,1 0 0,-1 0 0,1 0 0,1 0 0,18-15 0,12-30 0,70-168 0,-78 174-1365,-14 23-5461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40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24575,'0'4'0,"0"6"0,0 4 0,0 5 0,0 3 0,0 2 0,0 0 0,0-3-8191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41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24575,'4'4'0,"-2"2"0,-7-1 0,-5-1 0,-6-1 0,0-5 0,7-3 0,9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42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24575,'0'4'0,"0"9"0,0 7 0,0 4 0,0 2 0,0 1 0,0 0 0,0-1 0,0-1 0,0 0 0,0-1 0,0 0 0,0 0 0,0-4-8191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20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6 0,0 4 0,0 2 0,0 3 0,0 1 0,0 0 0,0-4-8191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43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24575,'4'0'0,"10"0"0,6 0 0,4 0 0,6 0 0,6-4 0,1-2 0,-2 1 0,-2 1 0,-3 1 0,-3 1 0,-2 1 0,0 0 0,-2 1 0,1 1 0,-1-1 0,-3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44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684 0 24575,'-18'2'0,"-1"1"0,1 1 0,-1 0 0,1 1 0,0 1 0,0 1 0,1 0 0,0 1 0,-19 13 0,-38 16 0,-119 59 0,191-96 0,0 1 0,-1 0 0,1 0 0,0 0 0,0 0 0,0 1 0,0-1 0,0 1 0,0-1 0,0 1 0,0 0 0,0-1 0,1 1 0,-1 0 0,1 0 0,-1 0 0,1 1 0,0-1 0,0 0 0,0 0 0,0 1 0,-1 3 0,2-4 0,1 0 0,-1 0 0,1 0 0,0 0 0,0 0 0,-1 0 0,1 0 0,0 0 0,1-1 0,-1 1 0,0 0 0,0-1 0,1 1 0,-1-1 0,1 1 0,-1-1 0,1 0 0,0 1 0,0-1 0,-1 0 0,1 0 0,0 0 0,0 0 0,0-1 0,0 1 0,0-1 0,0 1 0,2 0 0,47 9 0,19 5 0,-67-14 0,1 0 0,0 0 0,-1 0 0,0 1 0,1 0 0,-1 0 0,0 0 0,0 0 0,0 0 0,0 0 0,0 1 0,-1 0 0,1-1 0,2 5 0,-4-5 0,-1-1 0,1 1 0,-1-1 0,0 1 0,1-1 0,-1 1 0,0-1 0,0 1 0,0-1 0,0 1 0,0-1 0,-1 1 0,1-1 0,0 1 0,-1-1 0,1 0 0,-1 1 0,1-1 0,-1 1 0,0-1 0,1 0 0,-1 0 0,0 1 0,0-1 0,0 0 0,0 0 0,-2 2 0,-40 32 0,28-23 0,-47 40 0,-77 69 0,120-101 0,1-1 0,0 2 0,2 1 0,-24 39 0,39-59 0,-1 1 0,1-1 0,0 1 0,0-1 0,0 1 0,0-1 0,0 1 0,1 0 0,-1 0 0,1-1 0,0 1 0,0 5 0,0-7 0,0 0 0,1 1 0,-1-1 0,0 0 0,1 0 0,0 0 0,-1 1 0,1-1 0,0 0 0,-1 0 0,1 0 0,0 0 0,0 0 0,0 0 0,0 0 0,0 0 0,0-1 0,0 1 0,2 1 0,4 0 0,0 1 0,0-1 0,0 0 0,1-1 0,-1 0 0,1 0 0,14 0 0,58 0-455,1-3 0,106-16 0,-161 14-6371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46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74 119 24575,'-1'9'0,"0"0"0,-1 0 0,0 0 0,0 0 0,-1-1 0,-7 16 0,-9 30 0,16-26 0,3-23 0,-1 0 0,1 1 0,-1-1 0,0 0 0,0 0 0,0 0 0,-1 0 0,0 0 0,0 0 0,-3 6 0,-1-14 0,2-11 0,1-15 0,2 9 0,0-1 0,2 0 0,0 0 0,6-25 0,-6 41 0,0 1 0,0-1 0,1 1 0,0-1 0,0 1 0,0 0 0,0 0 0,1 0 0,-1 0 0,1 0 0,5-4 0,-6 6 0,0 0 0,0 1 0,1-1 0,-1 1 0,1 0 0,-1 0 0,1-1 0,0 2 0,0-1 0,-1 0 0,1 0 0,0 1 0,0 0 0,0-1 0,-1 1 0,1 0 0,0 1 0,0-1 0,0 0 0,4 2 0,-1 0 0,-1 0 0,1 0 0,-1 1 0,0 0 0,1 0 0,-1 0 0,0 0 0,-1 1 0,1 0 0,-1 0 0,1 0 0,-1 1 0,-1-1 0,1 1 0,-1 0 0,6 10 0,-4-8 0,0 1 0,0-1 0,1 0 0,0 0 0,0 0 0,9 6 0,-13-12 0,0 1 0,1-1 0,-1 0 0,0 0 0,0 1 0,1-2 0,-1 1 0,0 0 0,1 0 0,-1-1 0,1 1 0,-1-1 0,1 0 0,-1 0 0,1 0 0,-1 0 0,1 0 0,-1 0 0,1-1 0,-1 1 0,0-1 0,1 0 0,-1 0 0,0 1 0,1-2 0,-1 1 0,0 0 0,0 0 0,0-1 0,0 1 0,0-1 0,0 0 0,0 1 0,-1-1 0,1 0 0,0 0 0,-1 0 0,0 0 0,1 0 0,0-3 0,8-12 0,-1 0 0,-1 0 0,-1-1 0,7-21 0,-8 20 0,14-33-1365,-12 30-5461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47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 24575,'1'8'0,"1"0"0,0-1 0,1 1 0,-1-1 0,1 1 0,1-1 0,-1 0 0,8 10 0,4 9 0,0 5 0,-6-10 0,0-1 0,2-1 0,0 1 0,23 27 0,-33-46 0,0 0 0,0 0 0,0 0 0,0 0 0,0 0 0,0 0 0,0 0 0,0 0 0,1-1 0,-1 1 0,0 0 0,1-1 0,-1 1 0,1-1 0,-1 1 0,0-1 0,1 0 0,-1 0 0,1 0 0,-1 1 0,1-1 0,-1-1 0,1 1 0,2 0 0,-2-1 0,1-1 0,0 1 0,-1 0 0,1-1 0,0 0 0,-1 1 0,0-1 0,1 0 0,-1 0 0,0 0 0,3-4 0,3-5 0,-1 0 0,0 0 0,-1-1 0,8-18 0,55-147-1365,-58 146-5461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48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24575,'0'4'0,"0"6"0,0 4 0,0 5 0,0 3 0,0 6 0,0-6 0,0-7-8191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48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24575,'4'0'0,"1"5"0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49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24575,'0'4'0,"0"6"0,0 4 0,0 5 0,0 3 0,0 1 0,0-2-8191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49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24575,'8'0'0,"7"0"0,4 0 0,4 0 0,2 0 0,1 0 0,-1 0 0,1 0 0,-1 0 0,-1 0 0,1 0 0,-1 0 0,0 0 0,-4 4 0,-6 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51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0 24575,'-2'1'0,"0"-1"0,0 1 0,0-1 0,0 1 0,0 0 0,0 0 0,0 0 0,1 0 0,-1 0 0,0 0 0,1 0 0,-1 1 0,1-1 0,-1 0 0,1 1 0,0 0 0,-1-1 0,1 1 0,0 0 0,0-1 0,0 1 0,0 0 0,0 2 0,-18 50 0,17-46 0,-2 4 0,1 0 0,0 0 0,1 1 0,1-1 0,0 1 0,1 21 0,0-31 0,0 0 0,1 0 0,-1 0 0,1 0 0,0 0 0,0 0 0,0 0 0,0 0 0,0-1 0,1 1 0,-1 0 0,1-1 0,0 1 0,0-1 0,0 0 0,0 0 0,0 0 0,0 0 0,0 0 0,1 0 0,-1 0 0,1-1 0,-1 1 0,1-1 0,0 0 0,0 1 0,-1-1 0,1-1 0,0 1 0,0 0 0,0-1 0,6 1 0,6 0 0,0-1 0,1 0 0,-1-1 0,0-1 0,0 0 0,15-5 0,-21 5 0,0-1 0,-1 0 0,0 0 0,1-1 0,-1-1 0,0 1 0,-1-1 0,1 0 0,-1-1 0,0 0 0,9-10 0,-13 10 0,1 0 0,-1-1 0,-1 0 0,1 0 0,-1 0 0,0 0 0,-1 0 0,0 0 0,0 0 0,0 0 0,-1-1 0,0 1 0,-1 0 0,0-9 0,2 39 0,1-1 0,2 1 0,0-1 0,14 39 0,-14-50 0,0 1 0,1-1 0,1-1 0,0 1 0,0-1 0,1 0 0,14 17 0,-18-25 0,0 1 0,1-1 0,-1 1 0,0-1 0,1 0 0,0 0 0,-1-1 0,1 1 0,0-1 0,0 0 0,0 0 0,0 0 0,0 0 0,0-1 0,0 1 0,0-1 0,0 0 0,0-1 0,0 1 0,0 0 0,0-1 0,0 0 0,0 0 0,0-1 0,0 1 0,6-4 0,6-4-1365,-3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52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24575,'0'4'0,"0"6"0,0 4 0,0 5 0,0 3 0,0 2 0,0 0 0,0 1 0,0 0 0,0 0 0,0 0 0,0-1 0,0-4-8191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20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00:53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 24575,'0'-4'0,"0"-5"0,0-6 0,0 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15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24575,'4'0'0,"10"0"0,6 0 0,4 0 0,6 0 0,2 0 0,-1 0 0,0 0 0,-3 0 0,-1 0 0,-2 0 0,0 0 0,-1 0 0,-1 0 0,-3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16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24575,'457'0'-1365,"-437"0"-5461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24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 1 24575,'-35'1'0,"-60"12"0,35-4 0,52-8 0,1 0 0,-1 0 0,1 0 0,-1 1 0,1 0 0,0 0 0,0 1 0,0 0 0,0 0 0,1 1 0,-1 0 0,-7 6 0,14-10 0,0 0 0,0 0 0,0 1 0,-1-1 0,1 0 0,0 0 0,0 0 0,0 0 0,0 1 0,0-1 0,0 0 0,0 0 0,0 0 0,0 0 0,0 1 0,0-1 0,0 0 0,0 0 0,0 0 0,0 1 0,0-1 0,0 0 0,0 0 0,0 0 0,0 0 0,0 1 0,1-1 0,-1 0 0,0 0 0,0 0 0,0 0 0,0 0 0,0 1 0,0-1 0,0 0 0,1 0 0,-1 0 0,0 0 0,0 0 0,0 0 0,0 0 0,1 0 0,-1 0 0,0 1 0,0-1 0,0 0 0,1 0 0,14 4 0,15-2 0,96-4 0,63 3 0,-187-1 0,0 0 0,0 0 0,0 0 0,0 0 0,0 0 0,0 1 0,-1-1 0,1 1 0,0-1 0,0 1 0,-1 0 0,1 0 0,0 0 0,-1 0 0,1 0 0,-1 0 0,1 0 0,-1 0 0,1 1 0,0 1 0,-1-2 0,-1 0 0,0 1 0,1-1 0,-1 1 0,0-1 0,0 0 0,0 1 0,0-1 0,0 1 0,0-1 0,0 1 0,0-1 0,0 0 0,-1 1 0,1-1 0,-1 0 0,1 1 0,-1-1 0,1 0 0,-2 2 0,-5 7 0,0 1 0,-1-1 0,0-1 0,-14 14 0,19-20 0,-68 65 0,26-25 0,-70 84 0,87-93 0,-58 52 0,57-58 0,27-27 0,1 0 0,0 0 0,0 0 0,-1 0 0,1 0 0,0 0 0,0 0 0,0 1 0,1-1 0,-1 0 0,0 1 0,0-1 0,1 0 0,-1 1 0,1-1 0,-1 1 0,1-1 0,-1 1 0,1-1 0,0 3 0,0-4 0,1 1 0,0 0 0,-1 0 0,1-1 0,0 1 0,-1-1 0,1 1 0,0 0 0,0-1 0,-1 1 0,1-1 0,0 0 0,0 1 0,0-1 0,0 0 0,0 1 0,-1-1 0,1 0 0,0 0 0,0 0 0,0 0 0,0 0 0,2 0 0,12 0 0,1-1 0,27-6 0,-36 6 0,137-29 9,-80 15-467,1 3 0,71-4 0,-116 15-6368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27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2 362 24575,'0'223'0,"0"-262"0,-2 0 0,2 1 0,2-1 0,1 1 0,2 0 0,2 0 0,12-38 0,-19 74 0,0 1 0,1-1 0,-1 1 0,1-1 0,-1 1 0,1-1 0,0 1 0,-1-1 0,1 1 0,0 0 0,0-1 0,0 1 0,0 0 0,0 0 0,0 0 0,1 0 0,-1 0 0,0 0 0,0 0 0,1 0 0,-1 0 0,1 0 0,2 0 0,-3 1 0,1 0 0,-1 1 0,1-1 0,-1 1 0,1-1 0,-1 1 0,0 0 0,1-1 0,-1 1 0,0 0 0,0 0 0,1 0 0,-1 0 0,0 0 0,0 0 0,0 1 0,0-1 0,0 0 0,1 2 0,5 10 0,0 0 0,0 1 0,7 22 0,-6-14 0,-5-12 0,0 1 0,1 0 0,0-1 0,1 0 0,0 0 0,1 0 0,0-1 0,1 1 0,11 12 0,-17-21 0,0 0 0,0-1 0,0 1 0,0 0 0,0-1 0,0 1 0,0-1 0,0 1 0,0-1 0,0 1 0,1-1 0,-1 0 0,0 1 0,0-1 0,0 0 0,1 0 0,-1 0 0,0 0 0,0 0 0,0 0 0,1 0 0,-1-1 0,0 1 0,0 0 0,0-1 0,0 1 0,0-1 0,1 1 0,-1-1 0,0 1 0,0-1 0,0 0 0,0 1 0,-1-1 0,1 0 0,0 0 0,0 0 0,0 0 0,-1 0 0,1 0 0,0-1 0,27-46 0,25-98 0,7-13 0,-37 102-1365,-15 36-5461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1:34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24575,'384'0'-1365,"-363"0"-5461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4E02-4484-9A22-E514-660F44DA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7E8F3-5765-EA51-12E6-360448F7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F5C7-B9BC-FABF-7390-69380BD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C3077-90FC-30AE-D6A2-51F363CE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8880-E70E-F512-FB95-901A5D2E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3D1A-3C43-6310-C6A2-F09DA849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E2FA0-EAD5-4473-2089-B246AC38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6FC6-DD7A-9EDC-15AF-7A6424B3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169C-9720-88A4-07E6-58061F2E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5198-91B8-E811-A4A2-E4C0AA5D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E8A7B-019F-2F4C-B1E9-715620DCD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D883C-A14B-EB1B-F22B-BF23F6416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3116-B721-03C3-1EE4-1E8A4932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2F1C-DD71-4B9C-9FB8-47754341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AB854-873C-898D-6ADC-A3411334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02E-F323-C720-7DA2-01627681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960D-8530-27C9-3625-6D4A5B93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583C7-091B-FAF0-3802-3D5DF70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1BB8-5FD5-E774-6459-0F76FC37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2CD9-63BA-8519-F99B-53BF9F56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7EE-380D-E60A-08FA-DD20DDC2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E51F-A464-5F02-1325-E0BDE41AA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E5B0-D51F-C6D7-37D2-6B4DCEE0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7D4-575B-576C-73DD-2D82460F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0F48-29D1-45C7-C9D4-7B6C2DC9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5A2B-4957-DE3A-66B3-B8C0B401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0A24-245A-E56E-8B13-A891297AD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8762C-97A7-4725-99AF-E296B150C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D893D-D458-380D-CFEC-DD170E52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A309-461F-CE97-202B-36C3796C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0CC8-FD40-2C27-77B6-614CB79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4A62-23FF-EE56-1010-3C716866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AA881-9B4F-4EDB-8ABE-FE04A544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A6766-8A97-E90B-A2B5-11025DFE7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022DC-BF22-B8C2-C107-622352593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12468-383D-6C02-4ED9-74703B62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C48AC-A2AE-4976-BB3E-F9ABFA63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6925E-AB27-F25F-AD32-C4929FB0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BCC1C-E049-9AA9-E459-D6CBEB06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9957-A518-2E61-A57B-F9594A17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05F89-728D-4AD5-317C-1B5211ED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2119C-68EA-1A2B-533E-1C767613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F0DD5-668A-62C2-53EF-C6E7146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AE906-9F4B-00DB-B5C4-B57401AB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8337A-09EF-E6AE-5835-42CB8503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41A2F-4D95-177A-7BAB-8970C803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E4F3-38CF-9841-3BA6-315A589D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45DE-0981-104D-6879-2ED30943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475A6-C779-6089-140E-3D139AAB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9981B-99C3-A2DC-F320-C5A477A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CEA7-0BF0-5E46-7E03-88BBAFC0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92E19-08CB-2DA6-1965-0E3A498E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9F8F-8E2E-3D7C-D405-9FFAEEBF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46AF7-B8F6-61A2-495B-650FDCB66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6CC5-115E-47C6-4606-6D5C85A4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3B99-F97F-8C6B-7A4A-DCCFE308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18FE-6082-9A42-C09E-F59020B5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463E-18B2-1071-C29C-179A8F11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D7160-3C95-4134-D26B-DB4CF104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88B3-090A-141F-5A2D-95072975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913E-246A-002A-079D-128D7E89B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D240-76CF-0D44-84DD-5FDB6709262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2949-840E-C24B-D749-5624CEED0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9B208-3A9C-FF5F-4470-7FD1010FC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customXml" Target="../ink/ink8.xml"/><Relationship Id="rId42" Type="http://schemas.openxmlformats.org/officeDocument/2006/relationships/image" Target="../media/image38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51.png"/><Relationship Id="rId16" Type="http://schemas.openxmlformats.org/officeDocument/2006/relationships/image" Target="../media/image260.png"/><Relationship Id="rId11" Type="http://schemas.openxmlformats.org/officeDocument/2006/relationships/customXml" Target="../ink/ink3.xml"/><Relationship Id="rId32" Type="http://schemas.openxmlformats.org/officeDocument/2006/relationships/image" Target="../media/image34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46.png"/><Relationship Id="rId74" Type="http://schemas.openxmlformats.org/officeDocument/2006/relationships/customXml" Target="../ink/ink36.xml"/><Relationship Id="rId79" Type="http://schemas.openxmlformats.org/officeDocument/2006/relationships/image" Target="../media/image56.png"/><Relationship Id="rId5" Type="http://schemas.openxmlformats.org/officeDocument/2006/relationships/image" Target="../media/image25.png"/><Relationship Id="rId61" Type="http://schemas.openxmlformats.org/officeDocument/2006/relationships/customXml" Target="../ink/ink29.xml"/><Relationship Id="rId82" Type="http://schemas.openxmlformats.org/officeDocument/2006/relationships/customXml" Target="../ink/ink40.xml"/><Relationship Id="rId19" Type="http://schemas.openxmlformats.org/officeDocument/2006/relationships/customXml" Target="../ink/ink7.xml"/><Relationship Id="rId14" Type="http://schemas.openxmlformats.org/officeDocument/2006/relationships/image" Target="../media/image250.png"/><Relationship Id="rId22" Type="http://schemas.openxmlformats.org/officeDocument/2006/relationships/image" Target="../media/image29.png"/><Relationship Id="rId27" Type="http://schemas.openxmlformats.org/officeDocument/2006/relationships/customXml" Target="../ink/ink11.xml"/><Relationship Id="rId30" Type="http://schemas.openxmlformats.org/officeDocument/2006/relationships/image" Target="../media/image33.png"/><Relationship Id="rId35" Type="http://schemas.openxmlformats.org/officeDocument/2006/relationships/image" Target="../media/image35.png"/><Relationship Id="rId43" Type="http://schemas.openxmlformats.org/officeDocument/2006/relationships/customXml" Target="../ink/ink20.xml"/><Relationship Id="rId48" Type="http://schemas.openxmlformats.org/officeDocument/2006/relationships/image" Target="../media/image41.png"/><Relationship Id="rId56" Type="http://schemas.openxmlformats.org/officeDocument/2006/relationships/image" Target="../media/image45.png"/><Relationship Id="rId64" Type="http://schemas.openxmlformats.org/officeDocument/2006/relationships/image" Target="../media/image49.png"/><Relationship Id="rId69" Type="http://schemas.openxmlformats.org/officeDocument/2006/relationships/customXml" Target="../ink/ink33.xml"/><Relationship Id="rId77" Type="http://schemas.openxmlformats.org/officeDocument/2006/relationships/image" Target="../media/image55.png"/><Relationship Id="rId8" Type="http://schemas.openxmlformats.org/officeDocument/2006/relationships/image" Target="../media/image220.png"/><Relationship Id="rId51" Type="http://schemas.openxmlformats.org/officeDocument/2006/relationships/customXml" Target="../ink/ink24.xml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3" Type="http://schemas.openxmlformats.org/officeDocument/2006/relationships/image" Target="../media/image23.png"/><Relationship Id="rId12" Type="http://schemas.openxmlformats.org/officeDocument/2006/relationships/image" Target="../media/image240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36.png"/><Relationship Id="rId46" Type="http://schemas.openxmlformats.org/officeDocument/2006/relationships/image" Target="../media/image40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28.png"/><Relationship Id="rId41" Type="http://schemas.openxmlformats.org/officeDocument/2006/relationships/customXml" Target="../ink/ink19.xml"/><Relationship Id="rId54" Type="http://schemas.openxmlformats.org/officeDocument/2006/relationships/image" Target="../media/image44.png"/><Relationship Id="rId62" Type="http://schemas.openxmlformats.org/officeDocument/2006/relationships/image" Target="../media/image48.png"/><Relationship Id="rId70" Type="http://schemas.openxmlformats.org/officeDocument/2006/relationships/image" Target="../media/image52.png"/><Relationship Id="rId75" Type="http://schemas.openxmlformats.org/officeDocument/2006/relationships/image" Target="../media/image54.png"/><Relationship Id="rId83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32.png"/><Relationship Id="rId36" Type="http://schemas.openxmlformats.org/officeDocument/2006/relationships/customXml" Target="../ink/ink16.xml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230.png"/><Relationship Id="rId31" Type="http://schemas.openxmlformats.org/officeDocument/2006/relationships/customXml" Target="../ink/ink13.xml"/><Relationship Id="rId44" Type="http://schemas.openxmlformats.org/officeDocument/2006/relationships/image" Target="../media/image39.png"/><Relationship Id="rId52" Type="http://schemas.openxmlformats.org/officeDocument/2006/relationships/image" Target="../media/image43.png"/><Relationship Id="rId60" Type="http://schemas.openxmlformats.org/officeDocument/2006/relationships/image" Target="../media/image47.png"/><Relationship Id="rId65" Type="http://schemas.openxmlformats.org/officeDocument/2006/relationships/customXml" Target="../ink/ink31.xml"/><Relationship Id="rId73" Type="http://schemas.openxmlformats.org/officeDocument/2006/relationships/image" Target="../media/image53.png"/><Relationship Id="rId78" Type="http://schemas.openxmlformats.org/officeDocument/2006/relationships/customXml" Target="../ink/ink38.xml"/><Relationship Id="rId81" Type="http://schemas.openxmlformats.org/officeDocument/2006/relationships/image" Target="../media/image57.png"/><Relationship Id="rId4" Type="http://schemas.openxmlformats.org/officeDocument/2006/relationships/image" Target="../media/image24.png"/><Relationship Id="rId9" Type="http://schemas.openxmlformats.org/officeDocument/2006/relationships/customXml" Target="../ink/ink2.xml"/><Relationship Id="rId13" Type="http://schemas.openxmlformats.org/officeDocument/2006/relationships/customXml" Target="../ink/ink4.xml"/><Relationship Id="rId18" Type="http://schemas.openxmlformats.org/officeDocument/2006/relationships/image" Target="../media/image27.png"/><Relationship Id="rId39" Type="http://schemas.openxmlformats.org/officeDocument/2006/relationships/customXml" Target="../ink/ink18.xml"/><Relationship Id="rId34" Type="http://schemas.openxmlformats.org/officeDocument/2006/relationships/customXml" Target="../ink/ink15.xml"/><Relationship Id="rId50" Type="http://schemas.openxmlformats.org/officeDocument/2006/relationships/image" Target="../media/image42.png"/><Relationship Id="rId55" Type="http://schemas.openxmlformats.org/officeDocument/2006/relationships/customXml" Target="../ink/ink26.xml"/><Relationship Id="rId76" Type="http://schemas.openxmlformats.org/officeDocument/2006/relationships/customXml" Target="../ink/ink37.xml"/><Relationship Id="rId7" Type="http://schemas.openxmlformats.org/officeDocument/2006/relationships/customXml" Target="../ink/ink1.xml"/><Relationship Id="rId71" Type="http://schemas.openxmlformats.org/officeDocument/2006/relationships/customXml" Target="../ink/ink34.xml"/><Relationship Id="rId2" Type="http://schemas.openxmlformats.org/officeDocument/2006/relationships/image" Target="../media/image170.png"/><Relationship Id="rId29" Type="http://schemas.openxmlformats.org/officeDocument/2006/relationships/customXml" Target="../ink/ink12.xml"/><Relationship Id="rId24" Type="http://schemas.openxmlformats.org/officeDocument/2006/relationships/image" Target="../media/image30.png"/><Relationship Id="rId40" Type="http://schemas.openxmlformats.org/officeDocument/2006/relationships/image" Target="../media/image37.png"/><Relationship Id="rId45" Type="http://schemas.openxmlformats.org/officeDocument/2006/relationships/customXml" Target="../ink/ink21.xml"/><Relationship Id="rId66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CE51-081E-BA94-24F3-E45ECEC93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of: Stable Flocking of Mobile Agents Part I &amp; II: Fixed and Dynamic Topology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04EDD-839E-253A-2C96-AFF408930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Written by: Herbert G. Tanner, Ali </a:t>
            </a:r>
            <a:r>
              <a:rPr lang="en-US" dirty="0" err="1"/>
              <a:t>Jadbabaie</a:t>
            </a:r>
            <a:r>
              <a:rPr lang="en-US" dirty="0"/>
              <a:t>, George J. Pappas</a:t>
            </a:r>
          </a:p>
          <a:p>
            <a:r>
              <a:rPr lang="en-US" dirty="0"/>
              <a:t>Presented by: Matthew Osburn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826AD1A-5B5B-7953-356D-2B2E49E4FBEF}"/>
              </a:ext>
            </a:extLst>
          </p:cNvPr>
          <p:cNvSpPr txBox="1">
            <a:spLocks/>
          </p:cNvSpPr>
          <p:nvPr/>
        </p:nvSpPr>
        <p:spPr>
          <a:xfrm>
            <a:off x="7364627" y="4761782"/>
            <a:ext cx="4349578" cy="18737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Tanner, Herbert G., Ali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Jadbabaie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George J. Pappas. "Stable flocking of mobile agents, Part I: Fixed topology."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42nd IEEE International Conference on Decision and Control (IEEE Cat. No. 03CH37475)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2. IEEE, 2003.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Tanner, Herbert G., Ali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Jadbabaie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George J. Pappas. "Stable flocking of mobile agents part I: dynamic topology."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42nd IEEE International Conference on Decision and Control (IEEE Cat. No. 03CH37475)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2. IEEE, 2003.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2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C42B-21F7-4578-FF32-98804E8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Quest: Lyapunov Stability (Simple)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E367C-5AD5-4150-82C8-A7F504B4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956"/>
            <a:ext cx="5105940" cy="34873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995A4C-537F-BB11-B771-1840E78598BF}"/>
                  </a:ext>
                </a:extLst>
              </p:cNvPr>
              <p:cNvSpPr txBox="1"/>
              <p:nvPr/>
            </p:nvSpPr>
            <p:spPr>
              <a:xfrm>
                <a:off x="1026367" y="5589761"/>
                <a:ext cx="3191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&gt;0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995A4C-537F-BB11-B771-1840E785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67" y="5589761"/>
                <a:ext cx="3191070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27D221-525A-DF88-D79C-FA4BE7521560}"/>
                  </a:ext>
                </a:extLst>
              </p:cNvPr>
              <p:cNvSpPr txBox="1"/>
              <p:nvPr/>
            </p:nvSpPr>
            <p:spPr>
              <a:xfrm>
                <a:off x="4929677" y="5781520"/>
                <a:ext cx="3990036" cy="663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-&gt; System converges to equilibrium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27D221-525A-DF88-D79C-FA4BE7521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677" y="5781520"/>
                <a:ext cx="3990036" cy="663643"/>
              </a:xfrm>
              <a:prstGeom prst="rect">
                <a:avLst/>
              </a:prstGeom>
              <a:blipFill>
                <a:blip r:embed="rId4"/>
                <a:stretch>
                  <a:fillRect l="-1376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F63CF6D-8726-0F83-85C9-FD9F90D60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995" y="1690688"/>
            <a:ext cx="4090997" cy="37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0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C42B-21F7-4578-FF32-98804E8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Quest: Lyapunov Stability (Simple)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E367C-5AD5-4150-82C8-A7F504B4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956"/>
            <a:ext cx="5105940" cy="3487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995A4C-537F-BB11-B771-1840E78598BF}"/>
                  </a:ext>
                </a:extLst>
              </p:cNvPr>
              <p:cNvSpPr txBox="1"/>
              <p:nvPr/>
            </p:nvSpPr>
            <p:spPr>
              <a:xfrm>
                <a:off x="1026367" y="5589761"/>
                <a:ext cx="3191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&gt;0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995A4C-537F-BB11-B771-1840E785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67" y="5589761"/>
                <a:ext cx="3191070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23C481E-68D8-4E18-2C0D-511480605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04" y="1501049"/>
            <a:ext cx="4299005" cy="4273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F0212B-1FE8-41C1-C5DE-5B70FA270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2259" y="1886771"/>
            <a:ext cx="2433973" cy="1542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27D221-525A-DF88-D79C-FA4BE7521560}"/>
                  </a:ext>
                </a:extLst>
              </p:cNvPr>
              <p:cNvSpPr txBox="1"/>
              <p:nvPr/>
            </p:nvSpPr>
            <p:spPr>
              <a:xfrm>
                <a:off x="4929677" y="5781520"/>
                <a:ext cx="3990036" cy="817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−1≤0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-&gt; This system stabilizes, once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27D221-525A-DF88-D79C-FA4BE7521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677" y="5781520"/>
                <a:ext cx="3990036" cy="817660"/>
              </a:xfrm>
              <a:prstGeom prst="rect">
                <a:avLst/>
              </a:prstGeom>
              <a:blipFill>
                <a:blip r:embed="rId6"/>
                <a:stretch>
                  <a:fillRect l="-1376" b="-1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78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F9002-F451-7F36-EE9C-C8FC62BF1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677" y="313010"/>
            <a:ext cx="8514470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BC3601-7B21-33C0-502B-C14832B7F222}"/>
                  </a:ext>
                </a:extLst>
              </p:cNvPr>
              <p:cNvSpPr txBox="1"/>
              <p:nvPr/>
            </p:nvSpPr>
            <p:spPr>
              <a:xfrm>
                <a:off x="418586" y="5031312"/>
                <a:ext cx="11354827" cy="1208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Only condition on V is that it is continuously differentiable, NOT positive definite.</a:t>
                </a:r>
              </a:p>
              <a:p>
                <a:r>
                  <a:rPr lang="en-US" dirty="0" err="1"/>
                  <a:t>Vdot</a:t>
                </a:r>
                <a:r>
                  <a:rPr lang="en-US" dirty="0"/>
                  <a:t> must be negative semi-definite</a:t>
                </a:r>
              </a:p>
              <a:p>
                <a:r>
                  <a:rPr lang="en-US" dirty="0"/>
                  <a:t>You have to know that you will stay inside some state-space region forever. </a:t>
                </a:r>
              </a:p>
              <a:p>
                <a:r>
                  <a:rPr lang="en-US" dirty="0"/>
                  <a:t>If that happens you will converge to the part of the region where {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the dynamics don’t force you to leave}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BC3601-7B21-33C0-502B-C14832B7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86" y="5031312"/>
                <a:ext cx="11354827" cy="1208985"/>
              </a:xfrm>
              <a:prstGeom prst="rect">
                <a:avLst/>
              </a:prstGeom>
              <a:blipFill>
                <a:blip r:embed="rId3"/>
                <a:stretch>
                  <a:fillRect l="-483" t="-2513" b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17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C42B-21F7-4578-FF32-98804E8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Quest: Lyapunov Stability (Simple)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E367C-5AD5-4150-82C8-A7F504B4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26" y="1476704"/>
            <a:ext cx="5105940" cy="3487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995A4C-537F-BB11-B771-1840E78598BF}"/>
                  </a:ext>
                </a:extLst>
              </p:cNvPr>
              <p:cNvSpPr txBox="1"/>
              <p:nvPr/>
            </p:nvSpPr>
            <p:spPr>
              <a:xfrm>
                <a:off x="1026367" y="5589761"/>
                <a:ext cx="3191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&gt;0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995A4C-537F-BB11-B771-1840E785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67" y="5589761"/>
                <a:ext cx="3191070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27D221-525A-DF88-D79C-FA4BE7521560}"/>
                  </a:ext>
                </a:extLst>
              </p:cNvPr>
              <p:cNvSpPr txBox="1"/>
              <p:nvPr/>
            </p:nvSpPr>
            <p:spPr>
              <a:xfrm>
                <a:off x="4929676" y="5781520"/>
                <a:ext cx="4723281" cy="9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-&gt; If y=0 and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0, states move laterally around the bowl, forcing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to be negative again.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27D221-525A-DF88-D79C-FA4BE7521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676" y="5781520"/>
                <a:ext cx="4723281" cy="931986"/>
              </a:xfrm>
              <a:prstGeom prst="rect">
                <a:avLst/>
              </a:prstGeom>
              <a:blipFill>
                <a:blip r:embed="rId4"/>
                <a:stretch>
                  <a:fillRect l="-1163" b="-10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EA0755-2C18-F4CA-3423-65AF1798A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676" y="1690688"/>
            <a:ext cx="4571113" cy="365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F09F-8CA5-DD8F-727E-CF2D3B96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Oooof</a:t>
            </a:r>
            <a:r>
              <a:rPr lang="en-US" dirty="0"/>
              <a:t>, that was a 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7029-04A4-05CE-3A88-7DEDF735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but…</a:t>
            </a:r>
          </a:p>
          <a:p>
            <a:pPr lvl="1"/>
            <a:r>
              <a:rPr lang="en-US" dirty="0"/>
              <a:t>Can be used to design a controller that forces the distances, orientations, and velocities to converge.</a:t>
            </a:r>
          </a:p>
        </p:txBody>
      </p:sp>
    </p:spTree>
    <p:extLst>
      <p:ext uri="{BB962C8B-B14F-4D97-AF65-F5344CB8AC3E}">
        <p14:creationId xmlns:p14="http://schemas.microsoft.com/office/powerpoint/2010/main" val="227612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4FEF-1C02-9EFC-11BE-A6647163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06D93-BFE2-59C1-A537-284908EBB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As two agents get close, potential becomes infinite.  This will determine the control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06D93-BFE2-59C1-A537-284908EBB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0859C4B-A70F-0437-A6AD-1F9F5312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1555"/>
            <a:ext cx="3753374" cy="275310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A2A64FE-3D01-76DB-E708-8F7970CD5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211" y="4236916"/>
            <a:ext cx="491558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1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31E7-009B-80F2-0A89-C5CA67A3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Lyapunov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EFF0EDB-DFF8-5A81-BFB9-3CC756E9F8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Define P.D. W :</a:t>
                </a:r>
              </a:p>
              <a:p>
                <a:r>
                  <a:rPr lang="en-US" dirty="0"/>
                  <a:t>Time Derivative: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Laplacian Matrix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dirty="0"/>
                  <a:t> is negative semi-definite</a:t>
                </a:r>
              </a:p>
              <a:p>
                <a:endParaRPr lang="en-US" dirty="0"/>
              </a:p>
              <a:p>
                <a:r>
                  <a:rPr lang="en-US" dirty="0"/>
                  <a:t>Everywhere that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{1}→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LaSalle’s wizardry yields that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converge to 0</a:t>
                </a:r>
              </a:p>
              <a:p>
                <a:pPr lvl="1"/>
                <a:r>
                  <a:rPr lang="en-US" dirty="0"/>
                  <a:t>Velocity converges to a single value in the span{1}, heading as well</a:t>
                </a:r>
              </a:p>
              <a:p>
                <a:pPr lvl="1"/>
                <a:r>
                  <a:rPr lang="en-US" dirty="0"/>
                  <a:t>Distances between converges to where the potential function is minimized.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EFF0EDB-DFF8-5A81-BFB9-3CC756E9F8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818F3B5-758B-DFF7-B064-3BC6436C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04" y="1688839"/>
            <a:ext cx="2095792" cy="647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4FCE94-922A-8B9E-4EE0-816FE7E2F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839" y="2199843"/>
            <a:ext cx="3851926" cy="735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0CB66C-D57A-99CD-1E08-1F7493A98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259" y="2935780"/>
            <a:ext cx="3753374" cy="714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6ECD4D-C7F5-3EE7-6532-B8634261B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603" y="3785192"/>
            <a:ext cx="2181529" cy="4382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91FBC40-1667-5451-ED04-1616559B0D6F}"/>
                  </a:ext>
                </a:extLst>
              </p14:cNvPr>
              <p14:cNvContentPartPr/>
              <p14:nvPr/>
            </p14:nvContentPartPr>
            <p14:xfrm>
              <a:off x="9536223" y="2399257"/>
              <a:ext cx="34560" cy="19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91FBC40-1667-5451-ED04-1616559B0D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30103" y="2393137"/>
                <a:ext cx="4680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F622DF8-8E86-A72C-9E1D-7C565D7E91CB}"/>
              </a:ext>
            </a:extLst>
          </p:cNvPr>
          <p:cNvGrpSpPr/>
          <p:nvPr/>
        </p:nvGrpSpPr>
        <p:grpSpPr>
          <a:xfrm>
            <a:off x="8945463" y="2492857"/>
            <a:ext cx="716400" cy="279000"/>
            <a:chOff x="8945463" y="2492857"/>
            <a:chExt cx="71640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74C97DB-842F-4BFC-5D6A-D5ABEE5D02D3}"/>
                    </a:ext>
                  </a:extLst>
                </p14:cNvPr>
                <p14:cNvContentPartPr/>
                <p14:nvPr/>
              </p14:nvContentPartPr>
              <p14:xfrm>
                <a:off x="9410943" y="2492857"/>
                <a:ext cx="191160" cy="27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74C97DB-842F-4BFC-5D6A-D5ABEE5D02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04823" y="2486737"/>
                  <a:ext cx="2034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17A9CB-4366-07E0-40EF-36386B048A8A}"/>
                    </a:ext>
                  </a:extLst>
                </p14:cNvPr>
                <p14:cNvContentPartPr/>
                <p14:nvPr/>
              </p14:nvContentPartPr>
              <p14:xfrm>
                <a:off x="9644223" y="2682937"/>
                <a:ext cx="360" cy="58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17A9CB-4366-07E0-40EF-36386B048A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38103" y="2676817"/>
                  <a:ext cx="12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EBC989-8F51-2713-42F7-AF278B335FC9}"/>
                    </a:ext>
                  </a:extLst>
                </p14:cNvPr>
                <p14:cNvContentPartPr/>
                <p14:nvPr/>
              </p14:nvContentPartPr>
              <p14:xfrm>
                <a:off x="9661503" y="2596537"/>
                <a:ext cx="360" cy="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EBC989-8F51-2713-42F7-AF278B335F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55383" y="2590417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4AD299-7DCE-F32C-2E00-BBEB45A6E03E}"/>
                    </a:ext>
                  </a:extLst>
                </p14:cNvPr>
                <p14:cNvContentPartPr/>
                <p14:nvPr/>
              </p14:nvContentPartPr>
              <p14:xfrm>
                <a:off x="8988663" y="2553337"/>
                <a:ext cx="12924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4AD299-7DCE-F32C-2E00-BBEB45A6E03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82543" y="2547217"/>
                  <a:ext cx="141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9F2642-09D4-8BF5-BB86-D59A3BD19C91}"/>
                    </a:ext>
                  </a:extLst>
                </p14:cNvPr>
                <p14:cNvContentPartPr/>
                <p14:nvPr/>
              </p14:nvContentPartPr>
              <p14:xfrm>
                <a:off x="8945463" y="2665657"/>
                <a:ext cx="17244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9F2642-09D4-8BF5-BB86-D59A3BD19C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39343" y="2659537"/>
                  <a:ext cx="184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55AED8-0835-3C8F-A8A5-E24486FD92F5}"/>
                    </a:ext>
                  </a:extLst>
                </p14:cNvPr>
                <p14:cNvContentPartPr/>
                <p14:nvPr/>
              </p14:nvContentPartPr>
              <p14:xfrm>
                <a:off x="9202863" y="2536057"/>
                <a:ext cx="191520" cy="21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C55AED8-0835-3C8F-A8A5-E24486FD92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96743" y="2529937"/>
                  <a:ext cx="20376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D4B3006-B127-8DF4-8F8C-0092041554F4}"/>
                  </a:ext>
                </a:extLst>
              </p14:cNvPr>
              <p14:cNvContentPartPr/>
              <p14:nvPr/>
            </p14:nvContentPartPr>
            <p14:xfrm>
              <a:off x="9229503" y="2259217"/>
              <a:ext cx="146520" cy="210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D4B3006-B127-8DF4-8F8C-0092041554F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23383" y="2253097"/>
                <a:ext cx="1587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289350-3E1B-1D7B-27BA-83843F2B9E69}"/>
                  </a:ext>
                </a:extLst>
              </p14:cNvPr>
              <p14:cNvContentPartPr/>
              <p14:nvPr/>
            </p14:nvContentPartPr>
            <p14:xfrm>
              <a:off x="9937263" y="2604817"/>
              <a:ext cx="1461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289350-3E1B-1D7B-27BA-83843F2B9E6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31143" y="2598697"/>
                <a:ext cx="158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F607B39-4D24-BDFA-D968-62E021EE833C}"/>
                  </a:ext>
                </a:extLst>
              </p14:cNvPr>
              <p14:cNvContentPartPr/>
              <p14:nvPr/>
            </p14:nvContentPartPr>
            <p14:xfrm>
              <a:off x="10139223" y="2527417"/>
              <a:ext cx="299160" cy="285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F607B39-4D24-BDFA-D968-62E021EE833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133103" y="2521297"/>
                <a:ext cx="311400" cy="2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C0742-69E6-3B5F-8043-C8B286D3E618}"/>
              </a:ext>
            </a:extLst>
          </p:cNvPr>
          <p:cNvGrpSpPr/>
          <p:nvPr/>
        </p:nvGrpSpPr>
        <p:grpSpPr>
          <a:xfrm>
            <a:off x="10256583" y="2318617"/>
            <a:ext cx="540360" cy="379800"/>
            <a:chOff x="10256583" y="2318617"/>
            <a:chExt cx="54036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E6BF5D-F023-9F1E-716C-486353ADC071}"/>
                    </a:ext>
                  </a:extLst>
                </p14:cNvPr>
                <p14:cNvContentPartPr/>
                <p14:nvPr/>
              </p14:nvContentPartPr>
              <p14:xfrm>
                <a:off x="10256583" y="2318617"/>
                <a:ext cx="17028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E6BF5D-F023-9F1E-716C-486353ADC0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50463" y="2312497"/>
                  <a:ext cx="182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DFF9FA-2D32-E95B-E508-46A3AC9147D1}"/>
                    </a:ext>
                  </a:extLst>
                </p14:cNvPr>
                <p14:cNvContentPartPr/>
                <p14:nvPr/>
              </p14:nvContentPartPr>
              <p14:xfrm>
                <a:off x="10506783" y="2571697"/>
                <a:ext cx="1044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DFF9FA-2D32-E95B-E508-46A3AC9147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00663" y="2565577"/>
                  <a:ext cx="116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B969A6-81FF-4E87-DEAD-4AA61640E362}"/>
                    </a:ext>
                  </a:extLst>
                </p14:cNvPr>
                <p14:cNvContentPartPr/>
                <p14:nvPr/>
              </p14:nvContentPartPr>
              <p14:xfrm>
                <a:off x="10636383" y="2631097"/>
                <a:ext cx="360" cy="50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B969A6-81FF-4E87-DEAD-4AA61640E36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30263" y="2624977"/>
                  <a:ext cx="12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3F347B-B213-1A9A-8F38-0E194AC544EA}"/>
                    </a:ext>
                  </a:extLst>
                </p14:cNvPr>
                <p14:cNvContentPartPr/>
                <p14:nvPr/>
              </p14:nvContentPartPr>
              <p14:xfrm>
                <a:off x="10653303" y="2579257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3F347B-B213-1A9A-8F38-0E194AC544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47183" y="257313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16879F6-CE41-418F-B7D2-0E694D13AA7B}"/>
                    </a:ext>
                  </a:extLst>
                </p14:cNvPr>
                <p14:cNvContentPartPr/>
                <p14:nvPr/>
              </p14:nvContentPartPr>
              <p14:xfrm>
                <a:off x="10722423" y="2466937"/>
                <a:ext cx="17640" cy="48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16879F6-CE41-418F-B7D2-0E694D13AA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16303" y="2460817"/>
                  <a:ext cx="298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966790-D45F-E8C5-8022-2494A9A95916}"/>
                    </a:ext>
                  </a:extLst>
                </p14:cNvPr>
                <p14:cNvContentPartPr/>
                <p14:nvPr/>
              </p14:nvContentPartPr>
              <p14:xfrm>
                <a:off x="10653303" y="2458657"/>
                <a:ext cx="14364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966790-D45F-E8C5-8022-2494A9A959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47183" y="2452537"/>
                  <a:ext cx="15588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34056F-7D64-B5AB-1296-9C356AE070B3}"/>
              </a:ext>
            </a:extLst>
          </p:cNvPr>
          <p:cNvGrpSpPr/>
          <p:nvPr/>
        </p:nvGrpSpPr>
        <p:grpSpPr>
          <a:xfrm>
            <a:off x="10877583" y="2448937"/>
            <a:ext cx="290520" cy="293040"/>
            <a:chOff x="10877583" y="2448937"/>
            <a:chExt cx="29052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DF9207A-24CE-8D70-2F2E-66ED3EB911A3}"/>
                    </a:ext>
                  </a:extLst>
                </p14:cNvPr>
                <p14:cNvContentPartPr/>
                <p14:nvPr/>
              </p14:nvContentPartPr>
              <p14:xfrm>
                <a:off x="10877583" y="2537137"/>
                <a:ext cx="225000" cy="161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DF9207A-24CE-8D70-2F2E-66ED3EB911A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871463" y="2531017"/>
                  <a:ext cx="237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5A770D7-4AAB-B91A-6A32-36942F82F488}"/>
                    </a:ext>
                  </a:extLst>
                </p14:cNvPr>
                <p14:cNvContentPartPr/>
                <p14:nvPr/>
              </p14:nvContentPartPr>
              <p14:xfrm>
                <a:off x="11162703" y="2673937"/>
                <a:ext cx="360" cy="68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5A770D7-4AAB-B91A-6A32-36942F82F48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56583" y="2667817"/>
                  <a:ext cx="12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1A0103-F496-E1BB-8961-06E850E64412}"/>
                    </a:ext>
                  </a:extLst>
                </p14:cNvPr>
                <p14:cNvContentPartPr/>
                <p14:nvPr/>
              </p14:nvContentPartPr>
              <p14:xfrm>
                <a:off x="10945623" y="2448937"/>
                <a:ext cx="77400" cy="53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1A0103-F496-E1BB-8961-06E850E6441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939503" y="2442817"/>
                  <a:ext cx="89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03924ED-59E1-2172-374C-68236976F645}"/>
                    </a:ext>
                  </a:extLst>
                </p14:cNvPr>
                <p14:cNvContentPartPr/>
                <p14:nvPr/>
              </p14:nvContentPartPr>
              <p14:xfrm>
                <a:off x="11162703" y="2604817"/>
                <a:ext cx="540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03924ED-59E1-2172-374C-68236976F64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156583" y="2598697"/>
                  <a:ext cx="1764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A07A3D4-0FEA-7A0B-C50D-F5FFE011C51F}"/>
                  </a:ext>
                </a:extLst>
              </p14:cNvPr>
              <p14:cNvContentPartPr/>
              <p14:nvPr/>
            </p14:nvContentPartPr>
            <p14:xfrm>
              <a:off x="9998103" y="2536057"/>
              <a:ext cx="360" cy="137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A07A3D4-0FEA-7A0B-C50D-F5FFE011C51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991983" y="2529937"/>
                <a:ext cx="1260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FE10E65-7BEC-B23D-1798-FCDF799F43F5}"/>
              </a:ext>
            </a:extLst>
          </p:cNvPr>
          <p:cNvGrpSpPr/>
          <p:nvPr/>
        </p:nvGrpSpPr>
        <p:grpSpPr>
          <a:xfrm>
            <a:off x="9359463" y="2889577"/>
            <a:ext cx="819720" cy="369360"/>
            <a:chOff x="9359463" y="2889577"/>
            <a:chExt cx="81972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B0B4E92-47E1-8A0B-2BF7-73D1F70C8BE7}"/>
                    </a:ext>
                  </a:extLst>
                </p14:cNvPr>
                <p14:cNvContentPartPr/>
                <p14:nvPr/>
              </p14:nvContentPartPr>
              <p14:xfrm>
                <a:off x="9359463" y="3062377"/>
                <a:ext cx="263520" cy="34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B0B4E92-47E1-8A0B-2BF7-73D1F70C8B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53343" y="3056257"/>
                  <a:ext cx="275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3A59CA4-6C10-8D72-C359-E5F852AA9422}"/>
                    </a:ext>
                  </a:extLst>
                </p14:cNvPr>
                <p14:cNvContentPartPr/>
                <p14:nvPr/>
              </p14:nvContentPartPr>
              <p14:xfrm>
                <a:off x="9462783" y="3130417"/>
                <a:ext cx="128880" cy="18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3A59CA4-6C10-8D72-C359-E5F852AA94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456663" y="3124297"/>
                  <a:ext cx="141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3AAC43-28AC-E286-237C-4FCD93D369DD}"/>
                    </a:ext>
                  </a:extLst>
                </p14:cNvPr>
                <p14:cNvContentPartPr/>
                <p14:nvPr/>
              </p14:nvContentPartPr>
              <p14:xfrm>
                <a:off x="9745023" y="3010537"/>
                <a:ext cx="158400" cy="205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3AAC43-28AC-E286-237C-4FCD93D369D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38903" y="3004417"/>
                  <a:ext cx="1706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9EFD6A-4DD0-1BA7-DF58-EAB5464EE3C7}"/>
                    </a:ext>
                  </a:extLst>
                </p14:cNvPr>
                <p14:cNvContentPartPr/>
                <p14:nvPr/>
              </p14:nvContentPartPr>
              <p14:xfrm>
                <a:off x="9705423" y="2889577"/>
                <a:ext cx="150840" cy="8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9EFD6A-4DD0-1BA7-DF58-EAB5464EE3C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699303" y="2883457"/>
                  <a:ext cx="163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5D7730-5CD5-36F4-39E7-41643D09CEC9}"/>
                    </a:ext>
                  </a:extLst>
                </p14:cNvPr>
                <p14:cNvContentPartPr/>
                <p14:nvPr/>
              </p14:nvContentPartPr>
              <p14:xfrm>
                <a:off x="10031943" y="3053377"/>
                <a:ext cx="91800" cy="160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5D7730-5CD5-36F4-39E7-41643D09CEC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25823" y="3047257"/>
                  <a:ext cx="10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35F4AE-EAF3-81B8-53C5-C0C9667041FB}"/>
                    </a:ext>
                  </a:extLst>
                </p14:cNvPr>
                <p14:cNvContentPartPr/>
                <p14:nvPr/>
              </p14:nvContentPartPr>
              <p14:xfrm>
                <a:off x="10178823" y="3208537"/>
                <a:ext cx="360" cy="50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35F4AE-EAF3-81B8-53C5-C0C9667041F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172703" y="3202417"/>
                  <a:ext cx="12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A848072-5B50-4311-5032-1A54FBFE07A7}"/>
                    </a:ext>
                  </a:extLst>
                </p14:cNvPr>
                <p14:cNvContentPartPr/>
                <p14:nvPr/>
              </p14:nvContentPartPr>
              <p14:xfrm>
                <a:off x="10117983" y="3001537"/>
                <a:ext cx="20160" cy="8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A848072-5B50-4311-5032-1A54FBFE07A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11863" y="2995417"/>
                  <a:ext cx="324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190940-0F36-3B9E-9245-6C92E2B888CE}"/>
              </a:ext>
            </a:extLst>
          </p:cNvPr>
          <p:cNvGrpSpPr/>
          <p:nvPr/>
        </p:nvGrpSpPr>
        <p:grpSpPr>
          <a:xfrm>
            <a:off x="10325703" y="2907577"/>
            <a:ext cx="1087200" cy="450360"/>
            <a:chOff x="10325703" y="2907577"/>
            <a:chExt cx="1087200" cy="4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39F42A-6828-45BD-E51A-E5C8ED85E768}"/>
                    </a:ext>
                  </a:extLst>
                </p14:cNvPr>
                <p14:cNvContentPartPr/>
                <p14:nvPr/>
              </p14:nvContentPartPr>
              <p14:xfrm>
                <a:off x="10403103" y="3105217"/>
                <a:ext cx="360" cy="111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39F42A-6828-45BD-E51A-E5C8ED85E76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96983" y="3099097"/>
                  <a:ext cx="12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991BC79-CC04-C2F5-B026-B0FC1386C4B7}"/>
                    </a:ext>
                  </a:extLst>
                </p14:cNvPr>
                <p14:cNvContentPartPr/>
                <p14:nvPr/>
              </p14:nvContentPartPr>
              <p14:xfrm>
                <a:off x="10325703" y="3182617"/>
                <a:ext cx="154800" cy="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991BC79-CC04-C2F5-B026-B0FC1386C4B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19583" y="3176497"/>
                  <a:ext cx="167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242EED7-F1FE-09DF-4599-8D3026446EDE}"/>
                    </a:ext>
                  </a:extLst>
                </p14:cNvPr>
                <p14:cNvContentPartPr/>
                <p14:nvPr/>
              </p14:nvContentPartPr>
              <p14:xfrm>
                <a:off x="10493463" y="3062377"/>
                <a:ext cx="246600" cy="295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242EED7-F1FE-09DF-4599-8D3026446E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87343" y="3056257"/>
                  <a:ext cx="258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D602174-0236-65A2-C9AD-11A1BBC657F9}"/>
                    </a:ext>
                  </a:extLst>
                </p14:cNvPr>
                <p14:cNvContentPartPr/>
                <p14:nvPr/>
              </p14:nvContentPartPr>
              <p14:xfrm>
                <a:off x="10575183" y="2907577"/>
                <a:ext cx="144720" cy="122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D602174-0236-65A2-C9AD-11A1BBC657F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69063" y="2901457"/>
                  <a:ext cx="156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597C2E-22A1-8BEB-140C-FDAC0D00F41E}"/>
                    </a:ext>
                  </a:extLst>
                </p14:cNvPr>
                <p14:cNvContentPartPr/>
                <p14:nvPr/>
              </p14:nvContentPartPr>
              <p14:xfrm>
                <a:off x="10748343" y="3153457"/>
                <a:ext cx="117000" cy="11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597C2E-22A1-8BEB-140C-FDAC0D00F41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42223" y="3147337"/>
                  <a:ext cx="129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08E6B47-5E1F-4FDF-4D96-E86476286225}"/>
                    </a:ext>
                  </a:extLst>
                </p14:cNvPr>
                <p14:cNvContentPartPr/>
                <p14:nvPr/>
              </p14:nvContentPartPr>
              <p14:xfrm>
                <a:off x="10921143" y="3243097"/>
                <a:ext cx="360" cy="48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08E6B47-5E1F-4FDF-4D96-E8647628622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15023" y="3236977"/>
                  <a:ext cx="12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B3F71D-D0B9-32FD-E187-CD01E808997C}"/>
                    </a:ext>
                  </a:extLst>
                </p14:cNvPr>
                <p14:cNvContentPartPr/>
                <p14:nvPr/>
              </p14:nvContentPartPr>
              <p14:xfrm>
                <a:off x="10921143" y="3182977"/>
                <a:ext cx="3600" cy="1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B3F71D-D0B9-32FD-E187-CD01E80899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15023" y="3176857"/>
                  <a:ext cx="158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E4C77F-1E1B-C666-8ACE-DC30077117A4}"/>
                    </a:ext>
                  </a:extLst>
                </p14:cNvPr>
                <p14:cNvContentPartPr/>
                <p14:nvPr/>
              </p14:nvContentPartPr>
              <p14:xfrm>
                <a:off x="10998543" y="3062377"/>
                <a:ext cx="360" cy="40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E4C77F-1E1B-C666-8ACE-DC30077117A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92423" y="3056257"/>
                  <a:ext cx="12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EB7FC7-374C-5262-74E1-AB32A637CBA1}"/>
                    </a:ext>
                  </a:extLst>
                </p14:cNvPr>
                <p14:cNvContentPartPr/>
                <p14:nvPr/>
              </p14:nvContentPartPr>
              <p14:xfrm>
                <a:off x="10946703" y="3045097"/>
                <a:ext cx="116640" cy="3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EB7FC7-374C-5262-74E1-AB32A637CB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40583" y="3038977"/>
                  <a:ext cx="1288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78DB4DE-FC04-8FF8-14CE-DEB6AC6689E4}"/>
                    </a:ext>
                  </a:extLst>
                </p14:cNvPr>
                <p14:cNvContentPartPr/>
                <p14:nvPr/>
              </p14:nvContentPartPr>
              <p14:xfrm>
                <a:off x="11162343" y="3200257"/>
                <a:ext cx="194760" cy="129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78DB4DE-FC04-8FF8-14CE-DEB6AC6689E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56223" y="3194137"/>
                  <a:ext cx="207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EF7119-B900-25C1-2565-BF77CCE7D584}"/>
                    </a:ext>
                  </a:extLst>
                </p14:cNvPr>
                <p14:cNvContentPartPr/>
                <p14:nvPr/>
              </p14:nvContentPartPr>
              <p14:xfrm>
                <a:off x="11412543" y="3260377"/>
                <a:ext cx="360" cy="94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EF7119-B900-25C1-2565-BF77CCE7D58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06423" y="3254257"/>
                  <a:ext cx="12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E64C8E-0AD7-E862-4581-01C56B480823}"/>
                    </a:ext>
                  </a:extLst>
                </p14:cNvPr>
                <p14:cNvContentPartPr/>
                <p14:nvPr/>
              </p14:nvContentPartPr>
              <p14:xfrm>
                <a:off x="11412543" y="3184777"/>
                <a:ext cx="360" cy="15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E64C8E-0AD7-E862-4581-01C56B48082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06423" y="3178657"/>
                  <a:ext cx="12600" cy="2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844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01BA-4E12-B4EA-7C51-639C07FF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D28459-CF16-81D8-5182-7DFD7AED5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Look at W function, pull 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term. (little </a:t>
                </a:r>
                <a:r>
                  <a:rPr lang="en-US" dirty="0" err="1"/>
                  <a:t>vdot</a:t>
                </a:r>
                <a:r>
                  <a:rPr lang="en-US" dirty="0"/>
                  <a:t>, not big </a:t>
                </a:r>
                <a:r>
                  <a:rPr lang="en-US" dirty="0" err="1"/>
                  <a:t>Vdot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 using chain rule</a:t>
                </a:r>
              </a:p>
              <a:p>
                <a:r>
                  <a:rPr lang="en-US" dirty="0"/>
                  <a:t>Kind of a chicken and the egg type of problem, my suspicion is that they picked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would simplify and give the results they wanted.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D28459-CF16-81D8-5182-7DFD7AED5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8D53DF-B14F-B6B8-E475-2917C0EC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29" y="2828050"/>
            <a:ext cx="328658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6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C57-3FFB-C065-4819-81A04FC3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B0689-186E-504E-963E-265017A6B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02" y="1256880"/>
            <a:ext cx="2967135" cy="2169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35FDF-7AB6-ADA9-4CF2-E65709BA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487" y="1256880"/>
            <a:ext cx="2797623" cy="2094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4955F7-1099-63C7-AFBB-C9D4A8ACC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0" y="3901635"/>
            <a:ext cx="3243843" cy="24675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82CAAE-66EF-0B7C-BDB9-2126A12C2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335" y="3434876"/>
            <a:ext cx="7939573" cy="30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6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420E-427A-2591-4CE2-C6415EC9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6593-EC09-36CE-B438-FDE1D67F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stays connected</a:t>
            </a:r>
          </a:p>
          <a:p>
            <a:r>
              <a:rPr lang="en-US" dirty="0"/>
              <a:t>Neighbors don’t change, Laplacian doesn’t change</a:t>
            </a:r>
          </a:p>
          <a:p>
            <a:r>
              <a:rPr lang="en-US" dirty="0"/>
              <a:t>System can actuate with the control law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B090-0DB4-702B-5549-3817807F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Fixed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D160-AD8B-3DA2-C061-651BAF9E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7609" cy="4351338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Prior Work</a:t>
            </a:r>
          </a:p>
          <a:p>
            <a:r>
              <a:rPr lang="en-US" dirty="0"/>
              <a:t>Lyapunov Stability</a:t>
            </a:r>
          </a:p>
          <a:p>
            <a:pPr lvl="1"/>
            <a:r>
              <a:rPr lang="en-US" dirty="0"/>
              <a:t>LaSalle’s Invariance Theorem</a:t>
            </a:r>
          </a:p>
          <a:p>
            <a:r>
              <a:rPr lang="en-US" dirty="0"/>
              <a:t>Fixed Topology Flocking</a:t>
            </a:r>
          </a:p>
          <a:p>
            <a:r>
              <a:rPr lang="en-US" dirty="0"/>
              <a:t>Control Law Derivation</a:t>
            </a:r>
          </a:p>
          <a:p>
            <a:r>
              <a:rPr lang="en-US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328293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BCCB-B3CC-420C-FC2B-2744B119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Dynamic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93AE-FBA0-997D-C7F6-D7D68121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Adjustments</a:t>
            </a:r>
          </a:p>
          <a:p>
            <a:r>
              <a:rPr lang="en-US" dirty="0"/>
              <a:t>Control Law Adjustments</a:t>
            </a:r>
          </a:p>
          <a:p>
            <a:r>
              <a:rPr lang="en-US" dirty="0"/>
              <a:t>Simulation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5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164-55DE-8157-6635-F299FDD2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C354F-1253-B1A0-6D30-F115DB41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neighbors are based on the k-nearest neighbors to the agent.</a:t>
            </a:r>
          </a:p>
          <a:p>
            <a:r>
              <a:rPr lang="en-US" dirty="0"/>
              <a:t>Graph changes in time</a:t>
            </a:r>
          </a:p>
          <a:p>
            <a:r>
              <a:rPr lang="en-US" dirty="0"/>
              <a:t>New Potential Function:</a:t>
            </a:r>
          </a:p>
          <a:p>
            <a:r>
              <a:rPr lang="en-US" dirty="0"/>
              <a:t>New Control Law: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21705-43C9-A51F-415C-13AE88157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884" y="2644648"/>
            <a:ext cx="4620270" cy="3972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EFBE0-DB02-03E1-AFE2-39D50760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78" y="4192677"/>
            <a:ext cx="308653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0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39D4-A3E1-FC98-660C-C90ABC7A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Proof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62B7-1B27-67C4-AE62-ECD1C7C8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is continuous</a:t>
            </a:r>
          </a:p>
          <a:p>
            <a:r>
              <a:rPr lang="en-US" dirty="0"/>
              <a:t>Use math wizardry and generalized gradients of the function to derive a generalized time derivative of Q that is negative semi-definite.  This all has to do with Lie algebras and such, which I am still pretty iffy 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E4BD37-9E71-2BDF-C643-0DC4EE5D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69" y="1690688"/>
            <a:ext cx="2514951" cy="724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49F82-906E-50DE-10A1-441E05BF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505" y="4256002"/>
            <a:ext cx="451548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1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B611-1298-E23D-634B-DA29E7E4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Proof Summary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39CE0-0C3E-923E-651F-C8C5F6935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8051"/>
            <a:ext cx="4734586" cy="2534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E47D-4D65-1964-8B86-8B7F909A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13" y="4489198"/>
            <a:ext cx="7136359" cy="17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7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6083-9AD6-AFB5-C0FE-6BD701ED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(k=3)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FEF7C-8D36-184A-C815-578BA8ED6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6148" y="547407"/>
            <a:ext cx="3468847" cy="26522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3427D-FEE2-3404-23F9-155CEDC65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7704"/>
            <a:ext cx="12192000" cy="32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8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0D0F-98CB-7349-E8AA-B66D9444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(k=1)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93CEB-AD3C-25C6-0685-EEE1C55F0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8817"/>
            <a:ext cx="5753903" cy="4324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4EF23-7BDE-2195-96B0-B3C690C0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529" y="1761241"/>
            <a:ext cx="552527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72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87B2-50CD-6AFB-B139-8B11B47A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0B25-7DCC-C520-88AC-BBB92D82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controller is easy</a:t>
            </a:r>
          </a:p>
          <a:p>
            <a:r>
              <a:rPr lang="en-US" dirty="0"/>
              <a:t>Proving the controller converges and is stable is hard</a:t>
            </a:r>
          </a:p>
          <a:p>
            <a:pPr lvl="1"/>
            <a:r>
              <a:rPr lang="en-US" dirty="0"/>
              <a:t>Serious math background required</a:t>
            </a:r>
          </a:p>
          <a:p>
            <a:r>
              <a:rPr lang="en-US" dirty="0"/>
              <a:t>As long as graphs stay connected, topology change won’t affect stability properties.</a:t>
            </a:r>
          </a:p>
          <a:p>
            <a:r>
              <a:rPr lang="en-US" dirty="0"/>
              <a:t>Changing topology requires much deeper math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1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9DCC-351B-98E3-F083-336924BF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0042-D2F2-D80A-B3CE-F99AA946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Flock direction could be an additional control term.  So if we want theta to converge to a pre-set value instead of some weighted average value, then we could add an additional control term to try to push all agents in a certain direction. </a:t>
            </a:r>
          </a:p>
          <a:p>
            <a:pPr lvl="1"/>
            <a:r>
              <a:rPr lang="en-US" dirty="0"/>
              <a:t>Proving that it works could be hard (or exciting, depending on who you are)</a:t>
            </a:r>
          </a:p>
          <a:p>
            <a:r>
              <a:rPr lang="en-US" dirty="0"/>
              <a:t>It would be interesting to analyze how well this works with actuator saturation.</a:t>
            </a:r>
          </a:p>
          <a:p>
            <a:pPr lvl="1"/>
            <a:r>
              <a:rPr lang="en-US" dirty="0"/>
              <a:t>Hard or exciting</a:t>
            </a:r>
          </a:p>
          <a:p>
            <a:r>
              <a:rPr lang="en-US" dirty="0"/>
              <a:t>How does consensus or error in your neighbor’s velocity hurt convergence?</a:t>
            </a:r>
          </a:p>
        </p:txBody>
      </p:sp>
    </p:spTree>
    <p:extLst>
      <p:ext uri="{BB962C8B-B14F-4D97-AF65-F5344CB8AC3E}">
        <p14:creationId xmlns:p14="http://schemas.microsoft.com/office/powerpoint/2010/main" val="335905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A84A-4352-6783-1CF9-6F482196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/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BB9A-1FCA-36E6-4209-8D384402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flocks of people, animals, autonomous systems cluster without centralized coordination and planning?</a:t>
            </a:r>
          </a:p>
          <a:p>
            <a:pPr lvl="1"/>
            <a:r>
              <a:rPr lang="en-US" dirty="0"/>
              <a:t>Flocks of birds</a:t>
            </a:r>
          </a:p>
          <a:p>
            <a:pPr lvl="1"/>
            <a:r>
              <a:rPr lang="en-US" dirty="0"/>
              <a:t>Schools of fish</a:t>
            </a:r>
          </a:p>
          <a:p>
            <a:pPr lvl="1"/>
            <a:r>
              <a:rPr lang="en-US" dirty="0"/>
              <a:t>People in traffic/ crows</a:t>
            </a:r>
          </a:p>
          <a:p>
            <a:pPr lvl="2"/>
            <a:r>
              <a:rPr lang="en-US" dirty="0"/>
              <a:t>Watch how people group between classes at BYU, incredible that there are almost no collisions!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we model this?</a:t>
            </a:r>
          </a:p>
          <a:p>
            <a:endParaRPr lang="en-US" dirty="0"/>
          </a:p>
        </p:txBody>
      </p:sp>
      <p:pic>
        <p:nvPicPr>
          <p:cNvPr id="1028" name="Picture 4" descr="Brigham Young University (BYU) UT | Degrees &amp; Online Classes">
            <a:extLst>
              <a:ext uri="{FF2B5EF4-FFF2-40B4-BE49-F238E27FC236}">
                <a16:creationId xmlns:a16="http://schemas.microsoft.com/office/drawing/2014/main" id="{45D9F34F-A69F-6534-77ED-08C8395E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653" y="4590661"/>
            <a:ext cx="3839990" cy="201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5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69D-3CAA-803E-967F-92D66311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Background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F1FF-E7A0-788D-14A3-4650946A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C. Reynolds. Flocks, birds, and schools: a distributed behavioral model. Computer Graphics, 21:25–34, 1987</a:t>
            </a:r>
          </a:p>
          <a:p>
            <a:pPr lvl="1"/>
            <a:r>
              <a:rPr lang="en-US" dirty="0"/>
              <a:t>3 Rules: Separation, Alignment, Cohesion all produced convergent results, which was surprising</a:t>
            </a:r>
          </a:p>
          <a:p>
            <a:r>
              <a:rPr lang="en-US" dirty="0"/>
              <a:t>A. </a:t>
            </a:r>
            <a:r>
              <a:rPr lang="en-US" dirty="0" err="1"/>
              <a:t>Jadbabaie</a:t>
            </a:r>
            <a:r>
              <a:rPr lang="en-US" dirty="0"/>
              <a:t>, J. Lin, and A. S. Morse. Coordination of groups of mobile autonomous agents using nearest neighbor rules. IEEE Transactions on Automatic Control, 48(6):988–1001, July 2002.</a:t>
            </a:r>
          </a:p>
          <a:p>
            <a:pPr lvl="1"/>
            <a:r>
              <a:rPr lang="en-US" dirty="0"/>
              <a:t>Proved why the 3 rules caused convergence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Nag,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Aneek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Kaoru Yamamoto. "Distributed control for flock navigation using nonlinear model predictive control."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Advanced Robotics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): 1-13.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Example of using the 3 rules for MPC with obstacle avoidance.  These ideas are still being researched today.</a:t>
            </a:r>
            <a:r>
              <a:rPr lang="en-US" dirty="0"/>
              <a:t>		</a:t>
            </a:r>
          </a:p>
          <a:p>
            <a:r>
              <a:rPr lang="en-US" dirty="0"/>
              <a:t>C. M. </a:t>
            </a:r>
            <a:r>
              <a:rPr lang="en-US" dirty="0" err="1"/>
              <a:t>Breder</a:t>
            </a:r>
            <a:r>
              <a:rPr lang="en-US" dirty="0"/>
              <a:t>. Equations descriptive of fish schools and other animal </a:t>
            </a:r>
            <a:r>
              <a:rPr lang="en-US" dirty="0" err="1"/>
              <a:t>aggergations</a:t>
            </a:r>
            <a:r>
              <a:rPr lang="en-US" dirty="0"/>
              <a:t>. Ecology, 35:361– 370, 1954.</a:t>
            </a:r>
          </a:p>
          <a:p>
            <a:r>
              <a:rPr lang="en-US" dirty="0"/>
              <a:t>E. </a:t>
            </a:r>
            <a:r>
              <a:rPr lang="en-US" dirty="0" err="1"/>
              <a:t>Rimon</a:t>
            </a:r>
            <a:r>
              <a:rPr lang="en-US" dirty="0"/>
              <a:t> and D. </a:t>
            </a:r>
            <a:r>
              <a:rPr lang="en-US" dirty="0" err="1"/>
              <a:t>Koditschek</a:t>
            </a:r>
            <a:r>
              <a:rPr lang="en-US" dirty="0"/>
              <a:t>. Exact robot navigation using artificial potential functions. IEEE Transactions on Robotics and Automation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Main Contribution:</a:t>
            </a:r>
          </a:p>
          <a:p>
            <a:pPr lvl="1"/>
            <a:r>
              <a:rPr lang="en-US" dirty="0"/>
              <a:t>Analysis of the stability of flocking systems using Lyapunov theory and control methods.</a:t>
            </a:r>
          </a:p>
        </p:txBody>
      </p:sp>
    </p:spTree>
    <p:extLst>
      <p:ext uri="{BB962C8B-B14F-4D97-AF65-F5344CB8AC3E}">
        <p14:creationId xmlns:p14="http://schemas.microsoft.com/office/powerpoint/2010/main" val="4517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9564-8F52-A118-998A-EE9AE99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(double integrator)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C2FD78-1A3D-B2D6-B604-773F2EA29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Dynamics:</a:t>
                </a:r>
              </a:p>
              <a:p>
                <a:pPr marL="0" indent="0">
                  <a:buNone/>
                </a:pPr>
                <a:r>
                  <a:rPr lang="en-US" dirty="0"/>
                  <a:t>States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N agents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Heading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Relative position vector between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C2FD78-1A3D-B2D6-B604-773F2EA29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85ABB7C-8D06-91E8-3B8A-0D0023F4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64" y="1352840"/>
            <a:ext cx="4525592" cy="34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5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D84A-C270-993B-0F0E-724F2D41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BF9C0-41F8-FD48-3E61-782416CD7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Split control input into two sources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from an arbitrary potential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Stops collisions, keeps the group cohesive.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keeps velocity vectors cohesive with neighbors.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BF9C0-41F8-FD48-3E61-782416CD7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2885394-912D-78D9-4999-BD82E12D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37" y="3752491"/>
            <a:ext cx="3572906" cy="27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C21B5A8-9BF3-6720-E732-2BB33A17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82" y="3316261"/>
            <a:ext cx="2677998" cy="26967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344366-80AB-6C3F-EAB5-94A827CA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Quest: Lyapunov Stability (Simplified)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04082-0C59-C31F-53C4-2C8A13E0D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681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you can find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that you stay inside forever, there is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that you start in that ensures this.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04082-0C59-C31F-53C4-2C8A13E0D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68121"/>
              </a:xfrm>
              <a:blipFill>
                <a:blip r:embed="rId3"/>
                <a:stretch>
                  <a:fillRect l="-1043" t="-10063" b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447A3F-5FF7-9A2A-2FC7-7650246456A6}"/>
                  </a:ext>
                </a:extLst>
              </p:cNvPr>
              <p:cNvSpPr txBox="1"/>
              <p:nvPr/>
            </p:nvSpPr>
            <p:spPr>
              <a:xfrm>
                <a:off x="4036872" y="4407941"/>
                <a:ext cx="634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447A3F-5FF7-9A2A-2FC7-765024645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872" y="4407941"/>
                <a:ext cx="6344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C9395F-66CB-B81D-79BA-F5B3F74037EF}"/>
                  </a:ext>
                </a:extLst>
              </p:cNvPr>
              <p:cNvSpPr txBox="1"/>
              <p:nvPr/>
            </p:nvSpPr>
            <p:spPr>
              <a:xfrm>
                <a:off x="2211686" y="2793746"/>
                <a:ext cx="634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C9395F-66CB-B81D-79BA-F5B3F740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686" y="2793746"/>
                <a:ext cx="6344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1EB3663-6D2F-CD18-3CE9-AA31F8AE6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569" y="2883521"/>
            <a:ext cx="5420402" cy="283618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4D5C514-4F5D-C1D4-2338-AEE4520BCB42}"/>
              </a:ext>
            </a:extLst>
          </p:cNvPr>
          <p:cNvSpPr/>
          <p:nvPr/>
        </p:nvSpPr>
        <p:spPr>
          <a:xfrm>
            <a:off x="2147977" y="3761117"/>
            <a:ext cx="1293963" cy="1380226"/>
          </a:xfrm>
          <a:custGeom>
            <a:avLst/>
            <a:gdLst>
              <a:gd name="connsiteX0" fmla="*/ 0 w 1293963"/>
              <a:gd name="connsiteY0" fmla="*/ 690113 h 1380226"/>
              <a:gd name="connsiteX1" fmla="*/ 43132 w 1293963"/>
              <a:gd name="connsiteY1" fmla="*/ 681487 h 1380226"/>
              <a:gd name="connsiteX2" fmla="*/ 207034 w 1293963"/>
              <a:gd name="connsiteY2" fmla="*/ 707366 h 1380226"/>
              <a:gd name="connsiteX3" fmla="*/ 362310 w 1293963"/>
              <a:gd name="connsiteY3" fmla="*/ 698740 h 1380226"/>
              <a:gd name="connsiteX4" fmla="*/ 414068 w 1293963"/>
              <a:gd name="connsiteY4" fmla="*/ 681487 h 1380226"/>
              <a:gd name="connsiteX5" fmla="*/ 465827 w 1293963"/>
              <a:gd name="connsiteY5" fmla="*/ 672860 h 1380226"/>
              <a:gd name="connsiteX6" fmla="*/ 491706 w 1293963"/>
              <a:gd name="connsiteY6" fmla="*/ 655608 h 1380226"/>
              <a:gd name="connsiteX7" fmla="*/ 560717 w 1293963"/>
              <a:gd name="connsiteY7" fmla="*/ 603849 h 1380226"/>
              <a:gd name="connsiteX8" fmla="*/ 595223 w 1293963"/>
              <a:gd name="connsiteY8" fmla="*/ 552091 h 1380226"/>
              <a:gd name="connsiteX9" fmla="*/ 629729 w 1293963"/>
              <a:gd name="connsiteY9" fmla="*/ 465826 h 1380226"/>
              <a:gd name="connsiteX10" fmla="*/ 621102 w 1293963"/>
              <a:gd name="connsiteY10" fmla="*/ 155275 h 1380226"/>
              <a:gd name="connsiteX11" fmla="*/ 560717 w 1293963"/>
              <a:gd name="connsiteY11" fmla="*/ 94891 h 1380226"/>
              <a:gd name="connsiteX12" fmla="*/ 483080 w 1293963"/>
              <a:gd name="connsiteY12" fmla="*/ 43132 h 1380226"/>
              <a:gd name="connsiteX13" fmla="*/ 414068 w 1293963"/>
              <a:gd name="connsiteY13" fmla="*/ 0 h 1380226"/>
              <a:gd name="connsiteX14" fmla="*/ 336431 w 1293963"/>
              <a:gd name="connsiteY14" fmla="*/ 17253 h 1380226"/>
              <a:gd name="connsiteX15" fmla="*/ 327804 w 1293963"/>
              <a:gd name="connsiteY15" fmla="*/ 43132 h 1380226"/>
              <a:gd name="connsiteX16" fmla="*/ 388189 w 1293963"/>
              <a:gd name="connsiteY16" fmla="*/ 94891 h 1380226"/>
              <a:gd name="connsiteX17" fmla="*/ 638355 w 1293963"/>
              <a:gd name="connsiteY17" fmla="*/ 120770 h 1380226"/>
              <a:gd name="connsiteX18" fmla="*/ 690114 w 1293963"/>
              <a:gd name="connsiteY18" fmla="*/ 129396 h 1380226"/>
              <a:gd name="connsiteX19" fmla="*/ 759125 w 1293963"/>
              <a:gd name="connsiteY19" fmla="*/ 146649 h 1380226"/>
              <a:gd name="connsiteX20" fmla="*/ 802257 w 1293963"/>
              <a:gd name="connsiteY20" fmla="*/ 155275 h 1380226"/>
              <a:gd name="connsiteX21" fmla="*/ 828136 w 1293963"/>
              <a:gd name="connsiteY21" fmla="*/ 172528 h 1380226"/>
              <a:gd name="connsiteX22" fmla="*/ 879895 w 1293963"/>
              <a:gd name="connsiteY22" fmla="*/ 189781 h 1380226"/>
              <a:gd name="connsiteX23" fmla="*/ 957532 w 1293963"/>
              <a:gd name="connsiteY23" fmla="*/ 258792 h 1380226"/>
              <a:gd name="connsiteX24" fmla="*/ 983412 w 1293963"/>
              <a:gd name="connsiteY24" fmla="*/ 267419 h 1380226"/>
              <a:gd name="connsiteX25" fmla="*/ 1035170 w 1293963"/>
              <a:gd name="connsiteY25" fmla="*/ 327804 h 1380226"/>
              <a:gd name="connsiteX26" fmla="*/ 1069676 w 1293963"/>
              <a:gd name="connsiteY26" fmla="*/ 353683 h 1380226"/>
              <a:gd name="connsiteX27" fmla="*/ 1147314 w 1293963"/>
              <a:gd name="connsiteY27" fmla="*/ 439947 h 1380226"/>
              <a:gd name="connsiteX28" fmla="*/ 1173193 w 1293963"/>
              <a:gd name="connsiteY28" fmla="*/ 508958 h 1380226"/>
              <a:gd name="connsiteX29" fmla="*/ 1207698 w 1293963"/>
              <a:gd name="connsiteY29" fmla="*/ 586596 h 1380226"/>
              <a:gd name="connsiteX30" fmla="*/ 1224951 w 1293963"/>
              <a:gd name="connsiteY30" fmla="*/ 629728 h 1380226"/>
              <a:gd name="connsiteX31" fmla="*/ 1233578 w 1293963"/>
              <a:gd name="connsiteY31" fmla="*/ 655608 h 1380226"/>
              <a:gd name="connsiteX32" fmla="*/ 1250831 w 1293963"/>
              <a:gd name="connsiteY32" fmla="*/ 690113 h 1380226"/>
              <a:gd name="connsiteX33" fmla="*/ 1276710 w 1293963"/>
              <a:gd name="connsiteY33" fmla="*/ 793630 h 1380226"/>
              <a:gd name="connsiteX34" fmla="*/ 1293963 w 1293963"/>
              <a:gd name="connsiteY34" fmla="*/ 905774 h 1380226"/>
              <a:gd name="connsiteX35" fmla="*/ 1285336 w 1293963"/>
              <a:gd name="connsiteY35" fmla="*/ 1017917 h 1380226"/>
              <a:gd name="connsiteX36" fmla="*/ 1276710 w 1293963"/>
              <a:gd name="connsiteY36" fmla="*/ 1043796 h 1380226"/>
              <a:gd name="connsiteX37" fmla="*/ 1233578 w 1293963"/>
              <a:gd name="connsiteY37" fmla="*/ 1061049 h 1380226"/>
              <a:gd name="connsiteX38" fmla="*/ 1181819 w 1293963"/>
              <a:gd name="connsiteY38" fmla="*/ 1095555 h 1380226"/>
              <a:gd name="connsiteX39" fmla="*/ 1147314 w 1293963"/>
              <a:gd name="connsiteY39" fmla="*/ 1104181 h 1380226"/>
              <a:gd name="connsiteX40" fmla="*/ 1009291 w 1293963"/>
              <a:gd name="connsiteY40" fmla="*/ 1112808 h 1380226"/>
              <a:gd name="connsiteX41" fmla="*/ 508959 w 1293963"/>
              <a:gd name="connsiteY41" fmla="*/ 1147313 h 1380226"/>
              <a:gd name="connsiteX42" fmla="*/ 465827 w 1293963"/>
              <a:gd name="connsiteY42" fmla="*/ 1164566 h 1380226"/>
              <a:gd name="connsiteX43" fmla="*/ 431321 w 1293963"/>
              <a:gd name="connsiteY43" fmla="*/ 1173192 h 1380226"/>
              <a:gd name="connsiteX44" fmla="*/ 310551 w 1293963"/>
              <a:gd name="connsiteY44" fmla="*/ 1242204 h 1380226"/>
              <a:gd name="connsiteX45" fmla="*/ 250166 w 1293963"/>
              <a:gd name="connsiteY45" fmla="*/ 1302589 h 1380226"/>
              <a:gd name="connsiteX46" fmla="*/ 215661 w 1293963"/>
              <a:gd name="connsiteY46" fmla="*/ 1337094 h 1380226"/>
              <a:gd name="connsiteX47" fmla="*/ 146649 w 1293963"/>
              <a:gd name="connsiteY47" fmla="*/ 1380226 h 1380226"/>
              <a:gd name="connsiteX48" fmla="*/ 86265 w 1293963"/>
              <a:gd name="connsiteY48" fmla="*/ 1371600 h 1380226"/>
              <a:gd name="connsiteX49" fmla="*/ 69012 w 1293963"/>
              <a:gd name="connsiteY49" fmla="*/ 1328468 h 1380226"/>
              <a:gd name="connsiteX50" fmla="*/ 77638 w 1293963"/>
              <a:gd name="connsiteY50" fmla="*/ 1147313 h 1380226"/>
              <a:gd name="connsiteX51" fmla="*/ 86265 w 1293963"/>
              <a:gd name="connsiteY51" fmla="*/ 1069675 h 138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93963" h="1380226">
                <a:moveTo>
                  <a:pt x="0" y="690113"/>
                </a:moveTo>
                <a:cubicBezTo>
                  <a:pt x="14377" y="687238"/>
                  <a:pt x="28470" y="681487"/>
                  <a:pt x="43132" y="681487"/>
                </a:cubicBezTo>
                <a:cubicBezTo>
                  <a:pt x="105090" y="681487"/>
                  <a:pt x="147684" y="694177"/>
                  <a:pt x="207034" y="707366"/>
                </a:cubicBezTo>
                <a:cubicBezTo>
                  <a:pt x="258793" y="704491"/>
                  <a:pt x="310872" y="705170"/>
                  <a:pt x="362310" y="698740"/>
                </a:cubicBezTo>
                <a:cubicBezTo>
                  <a:pt x="380356" y="696484"/>
                  <a:pt x="396425" y="685898"/>
                  <a:pt x="414068" y="681487"/>
                </a:cubicBezTo>
                <a:cubicBezTo>
                  <a:pt x="431037" y="677245"/>
                  <a:pt x="448574" y="675736"/>
                  <a:pt x="465827" y="672860"/>
                </a:cubicBezTo>
                <a:cubicBezTo>
                  <a:pt x="474453" y="667109"/>
                  <a:pt x="483412" y="661828"/>
                  <a:pt x="491706" y="655608"/>
                </a:cubicBezTo>
                <a:cubicBezTo>
                  <a:pt x="573684" y="594125"/>
                  <a:pt x="502203" y="642859"/>
                  <a:pt x="560717" y="603849"/>
                </a:cubicBezTo>
                <a:cubicBezTo>
                  <a:pt x="572219" y="586596"/>
                  <a:pt x="588666" y="571762"/>
                  <a:pt x="595223" y="552091"/>
                </a:cubicBezTo>
                <a:cubicBezTo>
                  <a:pt x="616543" y="488132"/>
                  <a:pt x="604343" y="516598"/>
                  <a:pt x="629729" y="465826"/>
                </a:cubicBezTo>
                <a:cubicBezTo>
                  <a:pt x="626853" y="362309"/>
                  <a:pt x="640044" y="257085"/>
                  <a:pt x="621102" y="155275"/>
                </a:cubicBezTo>
                <a:cubicBezTo>
                  <a:pt x="615895" y="127290"/>
                  <a:pt x="582945" y="112673"/>
                  <a:pt x="560717" y="94891"/>
                </a:cubicBezTo>
                <a:cubicBezTo>
                  <a:pt x="416312" y="-20634"/>
                  <a:pt x="597771" y="119594"/>
                  <a:pt x="483080" y="43132"/>
                </a:cubicBezTo>
                <a:cubicBezTo>
                  <a:pt x="412757" y="-3751"/>
                  <a:pt x="467337" y="17755"/>
                  <a:pt x="414068" y="0"/>
                </a:cubicBezTo>
                <a:cubicBezTo>
                  <a:pt x="388189" y="5751"/>
                  <a:pt x="360143" y="5397"/>
                  <a:pt x="336431" y="17253"/>
                </a:cubicBezTo>
                <a:cubicBezTo>
                  <a:pt x="328298" y="21320"/>
                  <a:pt x="327804" y="34039"/>
                  <a:pt x="327804" y="43132"/>
                </a:cubicBezTo>
                <a:cubicBezTo>
                  <a:pt x="327804" y="89599"/>
                  <a:pt x="345182" y="82604"/>
                  <a:pt x="388189" y="94891"/>
                </a:cubicBezTo>
                <a:cubicBezTo>
                  <a:pt x="496695" y="125892"/>
                  <a:pt x="482347" y="113341"/>
                  <a:pt x="638355" y="120770"/>
                </a:cubicBezTo>
                <a:cubicBezTo>
                  <a:pt x="655608" y="123645"/>
                  <a:pt x="673011" y="125731"/>
                  <a:pt x="690114" y="129396"/>
                </a:cubicBezTo>
                <a:cubicBezTo>
                  <a:pt x="713299" y="134364"/>
                  <a:pt x="735874" y="141999"/>
                  <a:pt x="759125" y="146649"/>
                </a:cubicBezTo>
                <a:lnTo>
                  <a:pt x="802257" y="155275"/>
                </a:lnTo>
                <a:cubicBezTo>
                  <a:pt x="810883" y="161026"/>
                  <a:pt x="818662" y="168317"/>
                  <a:pt x="828136" y="172528"/>
                </a:cubicBezTo>
                <a:cubicBezTo>
                  <a:pt x="844755" y="179914"/>
                  <a:pt x="863929" y="181072"/>
                  <a:pt x="879895" y="189781"/>
                </a:cubicBezTo>
                <a:cubicBezTo>
                  <a:pt x="942585" y="223976"/>
                  <a:pt x="903950" y="220519"/>
                  <a:pt x="957532" y="258792"/>
                </a:cubicBezTo>
                <a:cubicBezTo>
                  <a:pt x="964932" y="264077"/>
                  <a:pt x="974785" y="264543"/>
                  <a:pt x="983412" y="267419"/>
                </a:cubicBezTo>
                <a:cubicBezTo>
                  <a:pt x="1004354" y="298831"/>
                  <a:pt x="1001703" y="298520"/>
                  <a:pt x="1035170" y="327804"/>
                </a:cubicBezTo>
                <a:cubicBezTo>
                  <a:pt x="1045990" y="337272"/>
                  <a:pt x="1058989" y="344065"/>
                  <a:pt x="1069676" y="353683"/>
                </a:cubicBezTo>
                <a:cubicBezTo>
                  <a:pt x="1089063" y="371131"/>
                  <a:pt x="1131860" y="412131"/>
                  <a:pt x="1147314" y="439947"/>
                </a:cubicBezTo>
                <a:cubicBezTo>
                  <a:pt x="1160131" y="463018"/>
                  <a:pt x="1164256" y="485127"/>
                  <a:pt x="1173193" y="508958"/>
                </a:cubicBezTo>
                <a:cubicBezTo>
                  <a:pt x="1203882" y="590794"/>
                  <a:pt x="1176329" y="516016"/>
                  <a:pt x="1207698" y="586596"/>
                </a:cubicBezTo>
                <a:cubicBezTo>
                  <a:pt x="1213987" y="600746"/>
                  <a:pt x="1219514" y="615229"/>
                  <a:pt x="1224951" y="629728"/>
                </a:cubicBezTo>
                <a:cubicBezTo>
                  <a:pt x="1228144" y="638242"/>
                  <a:pt x="1229996" y="647250"/>
                  <a:pt x="1233578" y="655608"/>
                </a:cubicBezTo>
                <a:cubicBezTo>
                  <a:pt x="1238644" y="667428"/>
                  <a:pt x="1245080" y="678611"/>
                  <a:pt x="1250831" y="690113"/>
                </a:cubicBezTo>
                <a:cubicBezTo>
                  <a:pt x="1271014" y="791035"/>
                  <a:pt x="1244789" y="665945"/>
                  <a:pt x="1276710" y="793630"/>
                </a:cubicBezTo>
                <a:cubicBezTo>
                  <a:pt x="1286588" y="833143"/>
                  <a:pt x="1288726" y="863879"/>
                  <a:pt x="1293963" y="905774"/>
                </a:cubicBezTo>
                <a:cubicBezTo>
                  <a:pt x="1291087" y="943155"/>
                  <a:pt x="1289986" y="980715"/>
                  <a:pt x="1285336" y="1017917"/>
                </a:cubicBezTo>
                <a:cubicBezTo>
                  <a:pt x="1284208" y="1026940"/>
                  <a:pt x="1283695" y="1037975"/>
                  <a:pt x="1276710" y="1043796"/>
                </a:cubicBezTo>
                <a:cubicBezTo>
                  <a:pt x="1264814" y="1053709"/>
                  <a:pt x="1247172" y="1053634"/>
                  <a:pt x="1233578" y="1061049"/>
                </a:cubicBezTo>
                <a:cubicBezTo>
                  <a:pt x="1215374" y="1070978"/>
                  <a:pt x="1200365" y="1086282"/>
                  <a:pt x="1181819" y="1095555"/>
                </a:cubicBezTo>
                <a:cubicBezTo>
                  <a:pt x="1171215" y="1100857"/>
                  <a:pt x="1159111" y="1103001"/>
                  <a:pt x="1147314" y="1104181"/>
                </a:cubicBezTo>
                <a:cubicBezTo>
                  <a:pt x="1101445" y="1108768"/>
                  <a:pt x="1055299" y="1109932"/>
                  <a:pt x="1009291" y="1112808"/>
                </a:cubicBezTo>
                <a:cubicBezTo>
                  <a:pt x="808738" y="1179655"/>
                  <a:pt x="1031958" y="1110611"/>
                  <a:pt x="508959" y="1147313"/>
                </a:cubicBezTo>
                <a:cubicBezTo>
                  <a:pt x="493512" y="1148397"/>
                  <a:pt x="480517" y="1159669"/>
                  <a:pt x="465827" y="1164566"/>
                </a:cubicBezTo>
                <a:cubicBezTo>
                  <a:pt x="454579" y="1168315"/>
                  <a:pt x="442823" y="1170317"/>
                  <a:pt x="431321" y="1173192"/>
                </a:cubicBezTo>
                <a:cubicBezTo>
                  <a:pt x="396669" y="1190518"/>
                  <a:pt x="330011" y="1222744"/>
                  <a:pt x="310551" y="1242204"/>
                </a:cubicBezTo>
                <a:lnTo>
                  <a:pt x="250166" y="1302589"/>
                </a:lnTo>
                <a:cubicBezTo>
                  <a:pt x="238664" y="1314091"/>
                  <a:pt x="229454" y="1328473"/>
                  <a:pt x="215661" y="1337094"/>
                </a:cubicBezTo>
                <a:lnTo>
                  <a:pt x="146649" y="1380226"/>
                </a:lnTo>
                <a:cubicBezTo>
                  <a:pt x="126521" y="1377351"/>
                  <a:pt x="103183" y="1382878"/>
                  <a:pt x="86265" y="1371600"/>
                </a:cubicBezTo>
                <a:cubicBezTo>
                  <a:pt x="73381" y="1363011"/>
                  <a:pt x="69607" y="1343941"/>
                  <a:pt x="69012" y="1328468"/>
                </a:cubicBezTo>
                <a:cubicBezTo>
                  <a:pt x="66688" y="1268059"/>
                  <a:pt x="73001" y="1207588"/>
                  <a:pt x="77638" y="1147313"/>
                </a:cubicBezTo>
                <a:cubicBezTo>
                  <a:pt x="88521" y="1005837"/>
                  <a:pt x="86265" y="1187144"/>
                  <a:pt x="86265" y="1069675"/>
                </a:cubicBezTo>
              </a:path>
            </a:pathLst>
          </a:custGeom>
          <a:noFill/>
          <a:ln w="28575"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1C3A-1CA8-6AC7-0BB8-16170A44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Quest: Lyapunov Stability (Simplified)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4E736-4053-187E-50EE-E15576FD53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Asmyptotic Stability implies that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 ∞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equilibrium</a:t>
                </a:r>
              </a:p>
              <a:p>
                <a:r>
                  <a:rPr lang="en-US" dirty="0"/>
                  <a:t>Unstable is when a system is not stable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4E736-4053-187E-50EE-E15576FD5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28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4366-80AB-6C3F-EAB5-94A827CA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Quest: Lyapunov Stability (Simple)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04082-0C59-C31F-53C4-2C8A13E0D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Define some positive definite function of states centered @ equilibrium. (cannot have horizontal asymptotes)</a:t>
                </a:r>
              </a:p>
              <a:p>
                <a:r>
                  <a:rPr lang="en-US" dirty="0"/>
                  <a:t>If the time derivative is negative definite, then states converge.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=[0,0]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  (Doesn’t depend on dynamics, I can make this up)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         (Does depend on dynamics)</a:t>
                </a:r>
              </a:p>
              <a:p>
                <a:pPr lvl="1"/>
                <a:r>
                  <a:rPr lang="en-US" dirty="0"/>
                  <a:t>IF: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 -&gt; Asymptotically Stable, meaning converges to equilibrium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 or = 0 -&gt; Stable, meaning you stay inside some region forever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-&gt; Unstable, meaning bad things happen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04082-0C59-C31F-53C4-2C8A13E0D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9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1346</Words>
  <Application>Microsoft Office PowerPoint</Application>
  <PresentationFormat>Widescreen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Summary of: Stable Flocking of Mobile Agents Part I &amp; II: Fixed and Dynamic Topology</vt:lpstr>
      <vt:lpstr>Outline: Fixed Topology</vt:lpstr>
      <vt:lpstr>Motivation / Problem Statement</vt:lpstr>
      <vt:lpstr>Relevant Background Literature</vt:lpstr>
      <vt:lpstr>Model (double integrator)</vt:lpstr>
      <vt:lpstr>Control Forces</vt:lpstr>
      <vt:lpstr>Side Quest: Lyapunov Stability (Simplified)</vt:lpstr>
      <vt:lpstr>Side Quest: Lyapunov Stability (Simplified)</vt:lpstr>
      <vt:lpstr>Side Quest: Lyapunov Stability (Simple)</vt:lpstr>
      <vt:lpstr>Side Quest: Lyapunov Stability (Simple) cont.</vt:lpstr>
      <vt:lpstr>Side Quest: Lyapunov Stability (Simple) cont.</vt:lpstr>
      <vt:lpstr>PowerPoint Presentation</vt:lpstr>
      <vt:lpstr>Side Quest: Lyapunov Stability (Simple) cont.</vt:lpstr>
      <vt:lpstr>Oooof, that was a lot</vt:lpstr>
      <vt:lpstr>Potential Function</vt:lpstr>
      <vt:lpstr>Build a Lyapunov Function</vt:lpstr>
      <vt:lpstr>Build Controller</vt:lpstr>
      <vt:lpstr>Results!</vt:lpstr>
      <vt:lpstr>Assumptions</vt:lpstr>
      <vt:lpstr>Outline: Dynamic Topology</vt:lpstr>
      <vt:lpstr>Changes</vt:lpstr>
      <vt:lpstr>Stability Proof Summary</vt:lpstr>
      <vt:lpstr>Stability Proof Summary Cont.</vt:lpstr>
      <vt:lpstr>Results (k=3)</vt:lpstr>
      <vt:lpstr>Results (k=1)</vt:lpstr>
      <vt:lpstr>Summary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of: &lt;Paper Title&gt;</dc:title>
  <dc:creator>Cammy Peterson</dc:creator>
  <cp:lastModifiedBy>Matthew Osburn</cp:lastModifiedBy>
  <cp:revision>9</cp:revision>
  <dcterms:created xsi:type="dcterms:W3CDTF">2023-12-29T22:43:23Z</dcterms:created>
  <dcterms:modified xsi:type="dcterms:W3CDTF">2024-03-18T16:40:51Z</dcterms:modified>
</cp:coreProperties>
</file>