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FDD000"/>
    <a:srgbClr val="FDC601"/>
    <a:srgbClr val="FDE100"/>
    <a:srgbClr val="969DB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F59981-0076-4BDA-8068-57ABF9E60C21}" v="3220" dt="2018-11-28T20:48:59.1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907" autoAdjust="0"/>
  </p:normalViewPr>
  <p:slideViewPr>
    <p:cSldViewPr snapToGrid="0">
      <p:cViewPr>
        <p:scale>
          <a:sx n="50" d="100"/>
          <a:sy n="50" d="100"/>
        </p:scale>
        <p:origin x="108" y="-29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ed7d69ce-e76a-4b1d-9807-a3d9c5efe0bc" providerId="ADAL" clId="{8A6F2CA8-54C9-4F5B-AE59-3C8BFEA6A164}"/>
    <pc:docChg chg="undo custSel modSld">
      <pc:chgData name=" " userId="ed7d69ce-e76a-4b1d-9807-a3d9c5efe0bc" providerId="ADAL" clId="{8A6F2CA8-54C9-4F5B-AE59-3C8BFEA6A164}" dt="2018-11-27T17:45:48.752" v="3033" actId="1076"/>
      <pc:docMkLst>
        <pc:docMk/>
      </pc:docMkLst>
      <pc:sldChg chg="addSp delSp modSp">
        <pc:chgData name=" " userId="ed7d69ce-e76a-4b1d-9807-a3d9c5efe0bc" providerId="ADAL" clId="{8A6F2CA8-54C9-4F5B-AE59-3C8BFEA6A164}" dt="2018-11-27T17:45:48.752" v="3033" actId="1076"/>
        <pc:sldMkLst>
          <pc:docMk/>
          <pc:sldMk cId="901514585" sldId="256"/>
        </pc:sldMkLst>
        <pc:spChg chg="add mod">
          <ac:chgData name=" " userId="ed7d69ce-e76a-4b1d-9807-a3d9c5efe0bc" providerId="ADAL" clId="{8A6F2CA8-54C9-4F5B-AE59-3C8BFEA6A164}" dt="2018-11-27T15:13:58.879" v="296" actId="14100"/>
          <ac:spMkLst>
            <pc:docMk/>
            <pc:sldMk cId="901514585" sldId="256"/>
            <ac:spMk id="2" creationId="{F7533EC0-C6DB-49E5-8998-29212EB371C0}"/>
          </ac:spMkLst>
        </pc:spChg>
        <pc:spChg chg="add mod">
          <ac:chgData name=" " userId="ed7d69ce-e76a-4b1d-9807-a3d9c5efe0bc" providerId="ADAL" clId="{8A6F2CA8-54C9-4F5B-AE59-3C8BFEA6A164}" dt="2018-11-27T15:14:07.122" v="300" actId="404"/>
          <ac:spMkLst>
            <pc:docMk/>
            <pc:sldMk cId="901514585" sldId="256"/>
            <ac:spMk id="4" creationId="{D5BE9D40-5250-48D2-8F4C-B41448F91C41}"/>
          </ac:spMkLst>
        </pc:spChg>
        <pc:spChg chg="add mod">
          <ac:chgData name=" " userId="ed7d69ce-e76a-4b1d-9807-a3d9c5efe0bc" providerId="ADAL" clId="{8A6F2CA8-54C9-4F5B-AE59-3C8BFEA6A164}" dt="2018-11-27T15:29:37.655" v="475" actId="14100"/>
          <ac:spMkLst>
            <pc:docMk/>
            <pc:sldMk cId="901514585" sldId="256"/>
            <ac:spMk id="5" creationId="{EC2B2F33-2F6A-429B-A396-6BC88AC81AE2}"/>
          </ac:spMkLst>
        </pc:spChg>
        <pc:spChg chg="add del mod">
          <ac:chgData name=" " userId="ed7d69ce-e76a-4b1d-9807-a3d9c5efe0bc" providerId="ADAL" clId="{8A6F2CA8-54C9-4F5B-AE59-3C8BFEA6A164}" dt="2018-11-27T14:48:15.626" v="11" actId="478"/>
          <ac:spMkLst>
            <pc:docMk/>
            <pc:sldMk cId="901514585" sldId="256"/>
            <ac:spMk id="6" creationId="{AA9DAF18-94FF-4FEE-905E-9F80A44FE759}"/>
          </ac:spMkLst>
        </pc:spChg>
        <pc:spChg chg="add mod">
          <ac:chgData name=" " userId="ed7d69ce-e76a-4b1d-9807-a3d9c5efe0bc" providerId="ADAL" clId="{8A6F2CA8-54C9-4F5B-AE59-3C8BFEA6A164}" dt="2018-11-27T15:30:03.965" v="547" actId="1037"/>
          <ac:spMkLst>
            <pc:docMk/>
            <pc:sldMk cId="901514585" sldId="256"/>
            <ac:spMk id="7" creationId="{BB2E9234-DBF0-4EF7-9557-0E4A1417B0D9}"/>
          </ac:spMkLst>
        </pc:spChg>
        <pc:spChg chg="add mod">
          <ac:chgData name=" " userId="ed7d69ce-e76a-4b1d-9807-a3d9c5efe0bc" providerId="ADAL" clId="{8A6F2CA8-54C9-4F5B-AE59-3C8BFEA6A164}" dt="2018-11-27T16:10:34.069" v="560" actId="14100"/>
          <ac:spMkLst>
            <pc:docMk/>
            <pc:sldMk cId="901514585" sldId="256"/>
            <ac:spMk id="8" creationId="{169921AB-7684-491E-AD98-A56D04CDC289}"/>
          </ac:spMkLst>
        </pc:spChg>
        <pc:spChg chg="add del">
          <ac:chgData name=" " userId="ed7d69ce-e76a-4b1d-9807-a3d9c5efe0bc" providerId="ADAL" clId="{8A6F2CA8-54C9-4F5B-AE59-3C8BFEA6A164}" dt="2018-11-27T15:23:19.147" v="331" actId="478"/>
          <ac:spMkLst>
            <pc:docMk/>
            <pc:sldMk cId="901514585" sldId="256"/>
            <ac:spMk id="9" creationId="{272A1F2C-AF68-49FD-AA86-8349A64CE9F5}"/>
          </ac:spMkLst>
        </pc:spChg>
        <pc:spChg chg="add mod">
          <ac:chgData name=" " userId="ed7d69ce-e76a-4b1d-9807-a3d9c5efe0bc" providerId="ADAL" clId="{8A6F2CA8-54C9-4F5B-AE59-3C8BFEA6A164}" dt="2018-11-27T17:45:48.752" v="3033" actId="1076"/>
          <ac:spMkLst>
            <pc:docMk/>
            <pc:sldMk cId="901514585" sldId="256"/>
            <ac:spMk id="12" creationId="{DC8FBB01-479A-4B81-B1C3-B9556AD20211}"/>
          </ac:spMkLst>
        </pc:spChg>
        <pc:spChg chg="add mod">
          <ac:chgData name=" " userId="ed7d69ce-e76a-4b1d-9807-a3d9c5efe0bc" providerId="ADAL" clId="{8A6F2CA8-54C9-4F5B-AE59-3C8BFEA6A164}" dt="2018-11-27T17:45:37.409" v="3031" actId="1076"/>
          <ac:spMkLst>
            <pc:docMk/>
            <pc:sldMk cId="901514585" sldId="256"/>
            <ac:spMk id="13" creationId="{6529C4C4-341F-40D8-ACBF-A25902C794AB}"/>
          </ac:spMkLst>
        </pc:spChg>
        <pc:spChg chg="add mod">
          <ac:chgData name=" " userId="ed7d69ce-e76a-4b1d-9807-a3d9c5efe0bc" providerId="ADAL" clId="{8A6F2CA8-54C9-4F5B-AE59-3C8BFEA6A164}" dt="2018-11-27T15:31:45.029" v="559" actId="1076"/>
          <ac:spMkLst>
            <pc:docMk/>
            <pc:sldMk cId="901514585" sldId="256"/>
            <ac:spMk id="14" creationId="{043756CF-9132-4C16-BB1C-76D695B0822A}"/>
          </ac:spMkLst>
        </pc:spChg>
        <pc:spChg chg="add mod">
          <ac:chgData name=" " userId="ed7d69ce-e76a-4b1d-9807-a3d9c5efe0bc" providerId="ADAL" clId="{8A6F2CA8-54C9-4F5B-AE59-3C8BFEA6A164}" dt="2018-11-27T15:31:27" v="558" actId="1076"/>
          <ac:spMkLst>
            <pc:docMk/>
            <pc:sldMk cId="901514585" sldId="256"/>
            <ac:spMk id="15" creationId="{88E28195-91C4-4E64-B5FF-02C3BE5760B6}"/>
          </ac:spMkLst>
        </pc:spChg>
        <pc:spChg chg="add mod">
          <ac:chgData name=" " userId="ed7d69ce-e76a-4b1d-9807-a3d9c5efe0bc" providerId="ADAL" clId="{8A6F2CA8-54C9-4F5B-AE59-3C8BFEA6A164}" dt="2018-11-27T17:45:46.696" v="3032" actId="1076"/>
          <ac:spMkLst>
            <pc:docMk/>
            <pc:sldMk cId="901514585" sldId="256"/>
            <ac:spMk id="16" creationId="{E98B8D2E-9857-4C63-914E-3453669435C1}"/>
          </ac:spMkLst>
        </pc:spChg>
        <pc:graphicFrameChg chg="add del mod">
          <ac:chgData name=" " userId="ed7d69ce-e76a-4b1d-9807-a3d9c5efe0bc" providerId="ADAL" clId="{8A6F2CA8-54C9-4F5B-AE59-3C8BFEA6A164}" dt="2018-11-27T16:30:17.666" v="1747" actId="1032"/>
          <ac:graphicFrameMkLst>
            <pc:docMk/>
            <pc:sldMk cId="901514585" sldId="256"/>
            <ac:graphicFrameMk id="6" creationId="{F2D70D49-E429-4E59-A97C-B8D6A4359516}"/>
          </ac:graphicFrameMkLst>
        </pc:graphicFrameChg>
        <pc:graphicFrameChg chg="add mod">
          <ac:chgData name=" " userId="ed7d69ce-e76a-4b1d-9807-a3d9c5efe0bc" providerId="ADAL" clId="{8A6F2CA8-54C9-4F5B-AE59-3C8BFEA6A164}" dt="2018-11-27T17:45:32.299" v="3030" actId="1076"/>
          <ac:graphicFrameMkLst>
            <pc:docMk/>
            <pc:sldMk cId="901514585" sldId="256"/>
            <ac:graphicFrameMk id="9" creationId="{1E00535E-657B-46FD-932D-9CDAD887D96B}"/>
          </ac:graphicFrameMkLst>
        </pc:graphicFrameChg>
        <pc:picChg chg="add mod">
          <ac:chgData name=" " userId="ed7d69ce-e76a-4b1d-9807-a3d9c5efe0bc" providerId="ADAL" clId="{8A6F2CA8-54C9-4F5B-AE59-3C8BFEA6A164}" dt="2018-11-27T15:13:44.919" v="287" actId="1035"/>
          <ac:picMkLst>
            <pc:docMk/>
            <pc:sldMk cId="901514585" sldId="256"/>
            <ac:picMk id="3" creationId="{0CF7EED2-242F-451F-8A33-13FB45F11316}"/>
          </ac:picMkLst>
        </pc:picChg>
        <pc:picChg chg="add del">
          <ac:chgData name=" " userId="ed7d69ce-e76a-4b1d-9807-a3d9c5efe0bc" providerId="ADAL" clId="{8A6F2CA8-54C9-4F5B-AE59-3C8BFEA6A164}" dt="2018-11-27T15:18:52.479" v="313" actId="1076"/>
          <ac:picMkLst>
            <pc:docMk/>
            <pc:sldMk cId="901514585" sldId="256"/>
            <ac:picMk id="16" creationId="{A6BE0776-9288-4754-B465-21250D266095}"/>
          </ac:picMkLst>
        </pc:picChg>
        <pc:picChg chg="add del mod modCrop">
          <ac:chgData name=" " userId="ed7d69ce-e76a-4b1d-9807-a3d9c5efe0bc" providerId="ADAL" clId="{8A6F2CA8-54C9-4F5B-AE59-3C8BFEA6A164}" dt="2018-11-27T15:23:13.847" v="330" actId="478"/>
          <ac:picMkLst>
            <pc:docMk/>
            <pc:sldMk cId="901514585" sldId="256"/>
            <ac:picMk id="17" creationId="{FD2B063E-DD27-46DD-B640-1A4F6800A6EA}"/>
          </ac:picMkLst>
        </pc:picChg>
        <pc:picChg chg="add mod">
          <ac:chgData name=" " userId="ed7d69ce-e76a-4b1d-9807-a3d9c5efe0bc" providerId="ADAL" clId="{8A6F2CA8-54C9-4F5B-AE59-3C8BFEA6A164}" dt="2018-11-27T15:19:35.763" v="317" actId="1076"/>
          <ac:picMkLst>
            <pc:docMk/>
            <pc:sldMk cId="901514585" sldId="256"/>
            <ac:picMk id="1026" creationId="{173A35BB-728D-42EE-A221-45C5870F126E}"/>
          </ac:picMkLst>
        </pc:picChg>
        <pc:cxnChg chg="add mod">
          <ac:chgData name=" " userId="ed7d69ce-e76a-4b1d-9807-a3d9c5efe0bc" providerId="ADAL" clId="{8A6F2CA8-54C9-4F5B-AE59-3C8BFEA6A164}" dt="2018-11-27T15:27:57.810" v="386" actId="1036"/>
          <ac:cxnSpMkLst>
            <pc:docMk/>
            <pc:sldMk cId="901514585" sldId="256"/>
            <ac:cxnSpMk id="11" creationId="{7111A208-E327-4589-8473-8AE7049B3AE9}"/>
          </ac:cxnSpMkLst>
        </pc:cxnChg>
      </pc:sldChg>
    </pc:docChg>
  </pc:docChgLst>
  <pc:docChgLst>
    <pc:chgData name="TEO Yaling" userId="ed7d69ce-e76a-4b1d-9807-a3d9c5efe0bc" providerId="ADAL" clId="{D3F59981-0076-4BDA-8068-57ABF9E60C21}"/>
    <pc:docChg chg="undo custSel addSld delSld modSld">
      <pc:chgData name="TEO Yaling" userId="ed7d69ce-e76a-4b1d-9807-a3d9c5efe0bc" providerId="ADAL" clId="{D3F59981-0076-4BDA-8068-57ABF9E60C21}" dt="2018-11-28T10:13:45.671" v="2667" actId="1076"/>
      <pc:docMkLst>
        <pc:docMk/>
      </pc:docMkLst>
      <pc:sldChg chg="addSp delSp modSp">
        <pc:chgData name="TEO Yaling" userId="ed7d69ce-e76a-4b1d-9807-a3d9c5efe0bc" providerId="ADAL" clId="{D3F59981-0076-4BDA-8068-57ABF9E60C21}" dt="2018-11-28T10:13:45.671" v="2667" actId="1076"/>
        <pc:sldMkLst>
          <pc:docMk/>
          <pc:sldMk cId="901514585" sldId="256"/>
        </pc:sldMkLst>
        <pc:spChg chg="mod">
          <ac:chgData name="TEO Yaling" userId="ed7d69ce-e76a-4b1d-9807-a3d9c5efe0bc" providerId="ADAL" clId="{D3F59981-0076-4BDA-8068-57ABF9E60C21}" dt="2018-11-28T09:03:15.641" v="1700" actId="313"/>
          <ac:spMkLst>
            <pc:docMk/>
            <pc:sldMk cId="901514585" sldId="256"/>
            <ac:spMk id="4" creationId="{D5BE9D40-5250-48D2-8F4C-B41448F91C41}"/>
          </ac:spMkLst>
        </pc:spChg>
        <pc:spChg chg="mod">
          <ac:chgData name="TEO Yaling" userId="ed7d69ce-e76a-4b1d-9807-a3d9c5efe0bc" providerId="ADAL" clId="{D3F59981-0076-4BDA-8068-57ABF9E60C21}" dt="2018-11-28T06:49:34.911" v="747" actId="14100"/>
          <ac:spMkLst>
            <pc:docMk/>
            <pc:sldMk cId="901514585" sldId="256"/>
            <ac:spMk id="5" creationId="{EC2B2F33-2F6A-429B-A396-6BC88AC81AE2}"/>
          </ac:spMkLst>
        </pc:spChg>
        <pc:spChg chg="mod">
          <ac:chgData name="TEO Yaling" userId="ed7d69ce-e76a-4b1d-9807-a3d9c5efe0bc" providerId="ADAL" clId="{D3F59981-0076-4BDA-8068-57ABF9E60C21}" dt="2018-11-28T09:59:26.856" v="2462" actId="1076"/>
          <ac:spMkLst>
            <pc:docMk/>
            <pc:sldMk cId="901514585" sldId="256"/>
            <ac:spMk id="6" creationId="{B8980464-700A-455D-994F-97B5CF2E769B}"/>
          </ac:spMkLst>
        </pc:spChg>
        <pc:spChg chg="mod">
          <ac:chgData name="TEO Yaling" userId="ed7d69ce-e76a-4b1d-9807-a3d9c5efe0bc" providerId="ADAL" clId="{D3F59981-0076-4BDA-8068-57ABF9E60C21}" dt="2018-11-28T06:55:04.438" v="794" actId="14100"/>
          <ac:spMkLst>
            <pc:docMk/>
            <pc:sldMk cId="901514585" sldId="256"/>
            <ac:spMk id="7" creationId="{BB2E9234-DBF0-4EF7-9557-0E4A1417B0D9}"/>
          </ac:spMkLst>
        </pc:spChg>
        <pc:spChg chg="mod">
          <ac:chgData name="TEO Yaling" userId="ed7d69ce-e76a-4b1d-9807-a3d9c5efe0bc" providerId="ADAL" clId="{D3F59981-0076-4BDA-8068-57ABF9E60C21}" dt="2018-11-28T06:50:00.732" v="759" actId="14100"/>
          <ac:spMkLst>
            <pc:docMk/>
            <pc:sldMk cId="901514585" sldId="256"/>
            <ac:spMk id="12" creationId="{DC8FBB01-479A-4B81-B1C3-B9556AD20211}"/>
          </ac:spMkLst>
        </pc:spChg>
        <pc:spChg chg="mod">
          <ac:chgData name="TEO Yaling" userId="ed7d69ce-e76a-4b1d-9807-a3d9c5efe0bc" providerId="ADAL" clId="{D3F59981-0076-4BDA-8068-57ABF9E60C21}" dt="2018-11-28T09:09:52.289" v="1959" actId="1076"/>
          <ac:spMkLst>
            <pc:docMk/>
            <pc:sldMk cId="901514585" sldId="256"/>
            <ac:spMk id="13" creationId="{6529C4C4-341F-40D8-ACBF-A25902C794AB}"/>
          </ac:spMkLst>
        </pc:spChg>
        <pc:spChg chg="mod">
          <ac:chgData name="TEO Yaling" userId="ed7d69ce-e76a-4b1d-9807-a3d9c5efe0bc" providerId="ADAL" clId="{D3F59981-0076-4BDA-8068-57ABF9E60C21}" dt="2018-11-28T06:54:14.447" v="791" actId="14100"/>
          <ac:spMkLst>
            <pc:docMk/>
            <pc:sldMk cId="901514585" sldId="256"/>
            <ac:spMk id="14" creationId="{043756CF-9132-4C16-BB1C-76D695B0822A}"/>
          </ac:spMkLst>
        </pc:spChg>
        <pc:spChg chg="del mod">
          <ac:chgData name="TEO Yaling" userId="ed7d69ce-e76a-4b1d-9807-a3d9c5efe0bc" providerId="ADAL" clId="{D3F59981-0076-4BDA-8068-57ABF9E60C21}" dt="2018-11-28T05:39:53.556" v="628" actId="478"/>
          <ac:spMkLst>
            <pc:docMk/>
            <pc:sldMk cId="901514585" sldId="256"/>
            <ac:spMk id="16" creationId="{E98B8D2E-9857-4C63-914E-3453669435C1}"/>
          </ac:spMkLst>
        </pc:spChg>
        <pc:spChg chg="del">
          <ac:chgData name="TEO Yaling" userId="ed7d69ce-e76a-4b1d-9807-a3d9c5efe0bc" providerId="ADAL" clId="{D3F59981-0076-4BDA-8068-57ABF9E60C21}" dt="2018-11-28T09:03:32.895" v="1701" actId="478"/>
          <ac:spMkLst>
            <pc:docMk/>
            <pc:sldMk cId="901514585" sldId="256"/>
            <ac:spMk id="18" creationId="{C6B535DD-C790-497E-85BD-8743FC8BCDE0}"/>
          </ac:spMkLst>
        </pc:spChg>
        <pc:spChg chg="mod">
          <ac:chgData name="TEO Yaling" userId="ed7d69ce-e76a-4b1d-9807-a3d9c5efe0bc" providerId="ADAL" clId="{D3F59981-0076-4BDA-8068-57ABF9E60C21}" dt="2018-11-28T09:57:02.228" v="2395" actId="1035"/>
          <ac:spMkLst>
            <pc:docMk/>
            <pc:sldMk cId="901514585" sldId="256"/>
            <ac:spMk id="21" creationId="{12CA8D1F-DC3D-449D-BCCB-50C3426D7E50}"/>
          </ac:spMkLst>
        </pc:spChg>
        <pc:spChg chg="mod">
          <ac:chgData name="TEO Yaling" userId="ed7d69ce-e76a-4b1d-9807-a3d9c5efe0bc" providerId="ADAL" clId="{D3F59981-0076-4BDA-8068-57ABF9E60C21}" dt="2018-11-28T09:08:46.330" v="1950" actId="2711"/>
          <ac:spMkLst>
            <pc:docMk/>
            <pc:sldMk cId="901514585" sldId="256"/>
            <ac:spMk id="22" creationId="{F8F13545-84C4-466C-A24E-13C8467A6E0A}"/>
          </ac:spMkLst>
        </pc:spChg>
        <pc:spChg chg="mod">
          <ac:chgData name="TEO Yaling" userId="ed7d69ce-e76a-4b1d-9807-a3d9c5efe0bc" providerId="ADAL" clId="{D3F59981-0076-4BDA-8068-57ABF9E60C21}" dt="2018-11-28T09:08:46.330" v="1950" actId="2711"/>
          <ac:spMkLst>
            <pc:docMk/>
            <pc:sldMk cId="901514585" sldId="256"/>
            <ac:spMk id="25" creationId="{8C6B55E7-9ED5-4977-92AC-F17848C02DD7}"/>
          </ac:spMkLst>
        </pc:spChg>
        <pc:spChg chg="mod">
          <ac:chgData name="TEO Yaling" userId="ed7d69ce-e76a-4b1d-9807-a3d9c5efe0bc" providerId="ADAL" clId="{D3F59981-0076-4BDA-8068-57ABF9E60C21}" dt="2018-11-28T09:08:46.330" v="1950" actId="2711"/>
          <ac:spMkLst>
            <pc:docMk/>
            <pc:sldMk cId="901514585" sldId="256"/>
            <ac:spMk id="28" creationId="{549F206A-5928-49ED-94DD-B7703D4DFB5A}"/>
          </ac:spMkLst>
        </pc:spChg>
        <pc:spChg chg="mod">
          <ac:chgData name="TEO Yaling" userId="ed7d69ce-e76a-4b1d-9807-a3d9c5efe0bc" providerId="ADAL" clId="{D3F59981-0076-4BDA-8068-57ABF9E60C21}" dt="2018-11-28T09:08:46.330" v="1950" actId="2711"/>
          <ac:spMkLst>
            <pc:docMk/>
            <pc:sldMk cId="901514585" sldId="256"/>
            <ac:spMk id="30" creationId="{8897F7C9-EC19-49A6-AC5F-3598AD6B06CC}"/>
          </ac:spMkLst>
        </pc:spChg>
        <pc:spChg chg="mod">
          <ac:chgData name="TEO Yaling" userId="ed7d69ce-e76a-4b1d-9807-a3d9c5efe0bc" providerId="ADAL" clId="{D3F59981-0076-4BDA-8068-57ABF9E60C21}" dt="2018-11-28T07:08:39.711" v="1020" actId="1076"/>
          <ac:spMkLst>
            <pc:docMk/>
            <pc:sldMk cId="901514585" sldId="256"/>
            <ac:spMk id="33" creationId="{AFD935E7-632C-4366-94AC-CB4CF35C2E46}"/>
          </ac:spMkLst>
        </pc:spChg>
        <pc:spChg chg="add mod">
          <ac:chgData name="TEO Yaling" userId="ed7d69ce-e76a-4b1d-9807-a3d9c5efe0bc" providerId="ADAL" clId="{D3F59981-0076-4BDA-8068-57ABF9E60C21}" dt="2018-11-28T06:51:01.297" v="767" actId="1076"/>
          <ac:spMkLst>
            <pc:docMk/>
            <pc:sldMk cId="901514585" sldId="256"/>
            <ac:spMk id="35" creationId="{A9A506AA-3D52-433F-BAE4-9301514DB91D}"/>
          </ac:spMkLst>
        </pc:spChg>
        <pc:spChg chg="add mod">
          <ac:chgData name="TEO Yaling" userId="ed7d69ce-e76a-4b1d-9807-a3d9c5efe0bc" providerId="ADAL" clId="{D3F59981-0076-4BDA-8068-57ABF9E60C21}" dt="2018-11-28T09:50:29.535" v="2268" actId="1035"/>
          <ac:spMkLst>
            <pc:docMk/>
            <pc:sldMk cId="901514585" sldId="256"/>
            <ac:spMk id="36" creationId="{E8E5B6A6-E27B-440B-A47D-00054F072B45}"/>
          </ac:spMkLst>
        </pc:spChg>
        <pc:spChg chg="add mod">
          <ac:chgData name="TEO Yaling" userId="ed7d69ce-e76a-4b1d-9807-a3d9c5efe0bc" providerId="ADAL" clId="{D3F59981-0076-4BDA-8068-57ABF9E60C21}" dt="2018-11-28T09:25:51.437" v="2054" actId="1076"/>
          <ac:spMkLst>
            <pc:docMk/>
            <pc:sldMk cId="901514585" sldId="256"/>
            <ac:spMk id="37" creationId="{BAD256E7-4658-4FF6-9767-E8A82B567098}"/>
          </ac:spMkLst>
        </pc:spChg>
        <pc:spChg chg="add mod">
          <ac:chgData name="TEO Yaling" userId="ed7d69ce-e76a-4b1d-9807-a3d9c5efe0bc" providerId="ADAL" clId="{D3F59981-0076-4BDA-8068-57ABF9E60C21}" dt="2018-11-28T09:07:57.448" v="1940" actId="1076"/>
          <ac:spMkLst>
            <pc:docMk/>
            <pc:sldMk cId="901514585" sldId="256"/>
            <ac:spMk id="38" creationId="{BBAF68E0-AA9F-4537-A3B5-F6CF2DFA634D}"/>
          </ac:spMkLst>
        </pc:spChg>
        <pc:spChg chg="mod">
          <ac:chgData name="TEO Yaling" userId="ed7d69ce-e76a-4b1d-9807-a3d9c5efe0bc" providerId="ADAL" clId="{D3F59981-0076-4BDA-8068-57ABF9E60C21}" dt="2018-11-28T09:08:33.126" v="1949" actId="14100"/>
          <ac:spMkLst>
            <pc:docMk/>
            <pc:sldMk cId="901514585" sldId="256"/>
            <ac:spMk id="39" creationId="{2BFBBF36-86D8-4AEE-B33A-524549A4E3EE}"/>
          </ac:spMkLst>
        </pc:spChg>
        <pc:spChg chg="add del mod">
          <ac:chgData name="TEO Yaling" userId="ed7d69ce-e76a-4b1d-9807-a3d9c5efe0bc" providerId="ADAL" clId="{D3F59981-0076-4BDA-8068-57ABF9E60C21}" dt="2018-11-28T07:24:51.138" v="1105" actId="478"/>
          <ac:spMkLst>
            <pc:docMk/>
            <pc:sldMk cId="901514585" sldId="256"/>
            <ac:spMk id="40" creationId="{35A34773-47E8-40F3-BDA9-F729DE1C5626}"/>
          </ac:spMkLst>
        </pc:spChg>
        <pc:spChg chg="add mod">
          <ac:chgData name="TEO Yaling" userId="ed7d69ce-e76a-4b1d-9807-a3d9c5efe0bc" providerId="ADAL" clId="{D3F59981-0076-4BDA-8068-57ABF9E60C21}" dt="2018-11-28T10:08:21.214" v="2619" actId="1076"/>
          <ac:spMkLst>
            <pc:docMk/>
            <pc:sldMk cId="901514585" sldId="256"/>
            <ac:spMk id="41" creationId="{F894405F-7EC2-4D4A-A260-BEF7E79A8B6E}"/>
          </ac:spMkLst>
        </pc:spChg>
        <pc:spChg chg="add mod">
          <ac:chgData name="TEO Yaling" userId="ed7d69ce-e76a-4b1d-9807-a3d9c5efe0bc" providerId="ADAL" clId="{D3F59981-0076-4BDA-8068-57ABF9E60C21}" dt="2018-11-28T09:51:28.713" v="2286" actId="14100"/>
          <ac:spMkLst>
            <pc:docMk/>
            <pc:sldMk cId="901514585" sldId="256"/>
            <ac:spMk id="42" creationId="{B3CE0FC1-C312-4701-B35F-B933E4766F14}"/>
          </ac:spMkLst>
        </pc:spChg>
        <pc:spChg chg="add mod">
          <ac:chgData name="TEO Yaling" userId="ed7d69ce-e76a-4b1d-9807-a3d9c5efe0bc" providerId="ADAL" clId="{D3F59981-0076-4BDA-8068-57ABF9E60C21}" dt="2018-11-28T10:08:16.715" v="2618" actId="1076"/>
          <ac:spMkLst>
            <pc:docMk/>
            <pc:sldMk cId="901514585" sldId="256"/>
            <ac:spMk id="43" creationId="{2AA19975-4ECA-45A5-A10A-D8FFD4B492F5}"/>
          </ac:spMkLst>
        </pc:spChg>
        <pc:spChg chg="add mod">
          <ac:chgData name="TEO Yaling" userId="ed7d69ce-e76a-4b1d-9807-a3d9c5efe0bc" providerId="ADAL" clId="{D3F59981-0076-4BDA-8068-57ABF9E60C21}" dt="2018-11-28T09:55:31.005" v="2372" actId="14100"/>
          <ac:spMkLst>
            <pc:docMk/>
            <pc:sldMk cId="901514585" sldId="256"/>
            <ac:spMk id="44" creationId="{35DD8611-8943-400C-9123-CF7B39FF6C18}"/>
          </ac:spMkLst>
        </pc:spChg>
        <pc:spChg chg="add mod">
          <ac:chgData name="TEO Yaling" userId="ed7d69ce-e76a-4b1d-9807-a3d9c5efe0bc" providerId="ADAL" clId="{D3F59981-0076-4BDA-8068-57ABF9E60C21}" dt="2018-11-28T10:13:40.422" v="2666" actId="1076"/>
          <ac:spMkLst>
            <pc:docMk/>
            <pc:sldMk cId="901514585" sldId="256"/>
            <ac:spMk id="47" creationId="{D614B296-55A0-424A-97A2-7C6302ABC80C}"/>
          </ac:spMkLst>
        </pc:spChg>
        <pc:spChg chg="add mod">
          <ac:chgData name="TEO Yaling" userId="ed7d69ce-e76a-4b1d-9807-a3d9c5efe0bc" providerId="ADAL" clId="{D3F59981-0076-4BDA-8068-57ABF9E60C21}" dt="2018-11-28T09:55:50.912" v="2374" actId="1076"/>
          <ac:spMkLst>
            <pc:docMk/>
            <pc:sldMk cId="901514585" sldId="256"/>
            <ac:spMk id="49" creationId="{D9B812EE-2464-4F37-BBCE-1A6746254D30}"/>
          </ac:spMkLst>
        </pc:spChg>
        <pc:spChg chg="add mod">
          <ac:chgData name="TEO Yaling" userId="ed7d69ce-e76a-4b1d-9807-a3d9c5efe0bc" providerId="ADAL" clId="{D3F59981-0076-4BDA-8068-57ABF9E60C21}" dt="2018-11-28T09:56:09.880" v="2378" actId="14100"/>
          <ac:spMkLst>
            <pc:docMk/>
            <pc:sldMk cId="901514585" sldId="256"/>
            <ac:spMk id="50" creationId="{CB22430C-E289-4B7D-9E40-D1D36F846B65}"/>
          </ac:spMkLst>
        </pc:spChg>
        <pc:spChg chg="add del mod">
          <ac:chgData name="TEO Yaling" userId="ed7d69ce-e76a-4b1d-9807-a3d9c5efe0bc" providerId="ADAL" clId="{D3F59981-0076-4BDA-8068-57ABF9E60C21}" dt="2018-11-28T08:56:06.234" v="1551" actId="478"/>
          <ac:spMkLst>
            <pc:docMk/>
            <pc:sldMk cId="901514585" sldId="256"/>
            <ac:spMk id="51" creationId="{A4E65BB3-B202-4914-9A2D-C8D439E0BEC9}"/>
          </ac:spMkLst>
        </pc:spChg>
        <pc:spChg chg="add del mod">
          <ac:chgData name="TEO Yaling" userId="ed7d69ce-e76a-4b1d-9807-a3d9c5efe0bc" providerId="ADAL" clId="{D3F59981-0076-4BDA-8068-57ABF9E60C21}" dt="2018-11-28T09:20:00.952" v="1973" actId="478"/>
          <ac:spMkLst>
            <pc:docMk/>
            <pc:sldMk cId="901514585" sldId="256"/>
            <ac:spMk id="52" creationId="{25120BAD-31E7-427D-803A-E9BCAE704483}"/>
          </ac:spMkLst>
        </pc:spChg>
        <pc:spChg chg="add mod">
          <ac:chgData name="TEO Yaling" userId="ed7d69ce-e76a-4b1d-9807-a3d9c5efe0bc" providerId="ADAL" clId="{D3F59981-0076-4BDA-8068-57ABF9E60C21}" dt="2018-11-28T10:07:23.790" v="2613" actId="14100"/>
          <ac:spMkLst>
            <pc:docMk/>
            <pc:sldMk cId="901514585" sldId="256"/>
            <ac:spMk id="53" creationId="{C00883D6-A328-484B-8866-D72A81651843}"/>
          </ac:spMkLst>
        </pc:spChg>
        <pc:spChg chg="add mod">
          <ac:chgData name="TEO Yaling" userId="ed7d69ce-e76a-4b1d-9807-a3d9c5efe0bc" providerId="ADAL" clId="{D3F59981-0076-4BDA-8068-57ABF9E60C21}" dt="2018-11-28T10:08:03.927" v="2617" actId="14100"/>
          <ac:spMkLst>
            <pc:docMk/>
            <pc:sldMk cId="901514585" sldId="256"/>
            <ac:spMk id="54" creationId="{FA9B2D33-302E-41F4-BF6D-D61C02BA2287}"/>
          </ac:spMkLst>
        </pc:spChg>
        <pc:spChg chg="add mod ord">
          <ac:chgData name="TEO Yaling" userId="ed7d69ce-e76a-4b1d-9807-a3d9c5efe0bc" providerId="ADAL" clId="{D3F59981-0076-4BDA-8068-57ABF9E60C21}" dt="2018-11-28T10:08:46.123" v="2621" actId="1076"/>
          <ac:spMkLst>
            <pc:docMk/>
            <pc:sldMk cId="901514585" sldId="256"/>
            <ac:spMk id="55" creationId="{869AD112-D182-450D-B6AA-C4CCDD87F448}"/>
          </ac:spMkLst>
        </pc:spChg>
        <pc:spChg chg="add mod ord">
          <ac:chgData name="TEO Yaling" userId="ed7d69ce-e76a-4b1d-9807-a3d9c5efe0bc" providerId="ADAL" clId="{D3F59981-0076-4BDA-8068-57ABF9E60C21}" dt="2018-11-28T10:06:16.087" v="2605" actId="1076"/>
          <ac:spMkLst>
            <pc:docMk/>
            <pc:sldMk cId="901514585" sldId="256"/>
            <ac:spMk id="56" creationId="{224DA114-03C2-48D4-A1C2-AC49C15B4A3E}"/>
          </ac:spMkLst>
        </pc:spChg>
        <pc:spChg chg="add mod">
          <ac:chgData name="TEO Yaling" userId="ed7d69ce-e76a-4b1d-9807-a3d9c5efe0bc" providerId="ADAL" clId="{D3F59981-0076-4BDA-8068-57ABF9E60C21}" dt="2018-11-28T10:05:50.377" v="2597" actId="14100"/>
          <ac:spMkLst>
            <pc:docMk/>
            <pc:sldMk cId="901514585" sldId="256"/>
            <ac:spMk id="57" creationId="{C84C9BE9-3336-4B49-9545-7C5610139129}"/>
          </ac:spMkLst>
        </pc:spChg>
        <pc:spChg chg="add mod">
          <ac:chgData name="TEO Yaling" userId="ed7d69ce-e76a-4b1d-9807-a3d9c5efe0bc" providerId="ADAL" clId="{D3F59981-0076-4BDA-8068-57ABF9E60C21}" dt="2018-11-28T10:06:04.678" v="2603" actId="1038"/>
          <ac:spMkLst>
            <pc:docMk/>
            <pc:sldMk cId="901514585" sldId="256"/>
            <ac:spMk id="58" creationId="{61C03280-8FBD-4640-86D1-E6B91EFFD41D}"/>
          </ac:spMkLst>
        </pc:spChg>
        <pc:spChg chg="add mod ord">
          <ac:chgData name="TEO Yaling" userId="ed7d69ce-e76a-4b1d-9807-a3d9c5efe0bc" providerId="ADAL" clId="{D3F59981-0076-4BDA-8068-57ABF9E60C21}" dt="2018-11-28T10:02:09.099" v="2523" actId="1076"/>
          <ac:spMkLst>
            <pc:docMk/>
            <pc:sldMk cId="901514585" sldId="256"/>
            <ac:spMk id="60" creationId="{139906AD-DF15-47E9-94A1-2988C7AC3BCA}"/>
          </ac:spMkLst>
        </pc:spChg>
        <pc:spChg chg="add mod">
          <ac:chgData name="TEO Yaling" userId="ed7d69ce-e76a-4b1d-9807-a3d9c5efe0bc" providerId="ADAL" clId="{D3F59981-0076-4BDA-8068-57ABF9E60C21}" dt="2018-11-28T10:00:27.821" v="2471" actId="14100"/>
          <ac:spMkLst>
            <pc:docMk/>
            <pc:sldMk cId="901514585" sldId="256"/>
            <ac:spMk id="61" creationId="{728CCF0F-4FD5-4818-B3C2-C03F7549295F}"/>
          </ac:spMkLst>
        </pc:spChg>
        <pc:spChg chg="add mod ord">
          <ac:chgData name="TEO Yaling" userId="ed7d69ce-e76a-4b1d-9807-a3d9c5efe0bc" providerId="ADAL" clId="{D3F59981-0076-4BDA-8068-57ABF9E60C21}" dt="2018-11-28T10:08:38.303" v="2620" actId="1076"/>
          <ac:spMkLst>
            <pc:docMk/>
            <pc:sldMk cId="901514585" sldId="256"/>
            <ac:spMk id="62" creationId="{EFE8A37B-4C95-4953-A77D-EF770E94B2C4}"/>
          </ac:spMkLst>
        </pc:spChg>
        <pc:spChg chg="add del">
          <ac:chgData name="TEO Yaling" userId="ed7d69ce-e76a-4b1d-9807-a3d9c5efe0bc" providerId="ADAL" clId="{D3F59981-0076-4BDA-8068-57ABF9E60C21}" dt="2018-11-28T09:33:38.499" v="2122" actId="1076"/>
          <ac:spMkLst>
            <pc:docMk/>
            <pc:sldMk cId="901514585" sldId="256"/>
            <ac:spMk id="63" creationId="{FEE22738-DC03-4051-9AFE-D94357011414}"/>
          </ac:spMkLst>
        </pc:spChg>
        <pc:spChg chg="add mod">
          <ac:chgData name="TEO Yaling" userId="ed7d69ce-e76a-4b1d-9807-a3d9c5efe0bc" providerId="ADAL" clId="{D3F59981-0076-4BDA-8068-57ABF9E60C21}" dt="2018-11-28T10:02:45.001" v="2531" actId="1076"/>
          <ac:spMkLst>
            <pc:docMk/>
            <pc:sldMk cId="901514585" sldId="256"/>
            <ac:spMk id="64" creationId="{BA1C9641-C8DA-4669-A201-A3D5BEC0803B}"/>
          </ac:spMkLst>
        </pc:spChg>
        <pc:spChg chg="add mod">
          <ac:chgData name="TEO Yaling" userId="ed7d69ce-e76a-4b1d-9807-a3d9c5efe0bc" providerId="ADAL" clId="{D3F59981-0076-4BDA-8068-57ABF9E60C21}" dt="2018-11-28T10:11:24.421" v="2641" actId="14100"/>
          <ac:spMkLst>
            <pc:docMk/>
            <pc:sldMk cId="901514585" sldId="256"/>
            <ac:spMk id="72" creationId="{6D7018C0-942F-4E50-BE75-6CD086D68CAC}"/>
          </ac:spMkLst>
        </pc:spChg>
        <pc:spChg chg="add del mod">
          <ac:chgData name="TEO Yaling" userId="ed7d69ce-e76a-4b1d-9807-a3d9c5efe0bc" providerId="ADAL" clId="{D3F59981-0076-4BDA-8068-57ABF9E60C21}" dt="2018-11-28T10:13:02.626" v="2663" actId="1076"/>
          <ac:spMkLst>
            <pc:docMk/>
            <pc:sldMk cId="901514585" sldId="256"/>
            <ac:spMk id="73" creationId="{0B56475A-AD6E-4880-8E7B-57CE184CD662}"/>
          </ac:spMkLst>
        </pc:spChg>
        <pc:graphicFrameChg chg="del mod">
          <ac:chgData name="TEO Yaling" userId="ed7d69ce-e76a-4b1d-9807-a3d9c5efe0bc" providerId="ADAL" clId="{D3F59981-0076-4BDA-8068-57ABF9E60C21}" dt="2018-11-28T05:39:39.478" v="627" actId="478"/>
          <ac:graphicFrameMkLst>
            <pc:docMk/>
            <pc:sldMk cId="901514585" sldId="256"/>
            <ac:graphicFrameMk id="9" creationId="{1E00535E-657B-46FD-932D-9CDAD887D96B}"/>
          </ac:graphicFrameMkLst>
        </pc:graphicFrameChg>
        <pc:graphicFrameChg chg="add del">
          <ac:chgData name="TEO Yaling" userId="ed7d69ce-e76a-4b1d-9807-a3d9c5efe0bc" providerId="ADAL" clId="{D3F59981-0076-4BDA-8068-57ABF9E60C21}" dt="2018-11-28T05:37:50.789" v="621" actId="478"/>
          <ac:graphicFrameMkLst>
            <pc:docMk/>
            <pc:sldMk cId="901514585" sldId="256"/>
            <ac:graphicFrameMk id="19" creationId="{D808825F-D6A8-473D-B921-EEBBB2A9AFCB}"/>
          </ac:graphicFrameMkLst>
        </pc:graphicFrameChg>
        <pc:graphicFrameChg chg="add del mod modGraphic">
          <ac:chgData name="TEO Yaling" userId="ed7d69ce-e76a-4b1d-9807-a3d9c5efe0bc" providerId="ADAL" clId="{D3F59981-0076-4BDA-8068-57ABF9E60C21}" dt="2018-11-28T07:27:32.673" v="1200" actId="478"/>
          <ac:graphicFrameMkLst>
            <pc:docMk/>
            <pc:sldMk cId="901514585" sldId="256"/>
            <ac:graphicFrameMk id="20" creationId="{CF45191B-6FB7-4CE1-B110-82B4C4836AB8}"/>
          </ac:graphicFrameMkLst>
        </pc:graphicFrameChg>
        <pc:graphicFrameChg chg="add mod">
          <ac:chgData name="TEO Yaling" userId="ed7d69ce-e76a-4b1d-9807-a3d9c5efe0bc" providerId="ADAL" clId="{D3F59981-0076-4BDA-8068-57ABF9E60C21}" dt="2018-11-28T06:53:06.603" v="786" actId="14100"/>
          <ac:graphicFrameMkLst>
            <pc:docMk/>
            <pc:sldMk cId="901514585" sldId="256"/>
            <ac:graphicFrameMk id="34" creationId="{9B72078B-67B0-4984-92D2-23115665B26E}"/>
          </ac:graphicFrameMkLst>
        </pc:graphicFrameChg>
        <pc:picChg chg="mod">
          <ac:chgData name="TEO Yaling" userId="ed7d69ce-e76a-4b1d-9807-a3d9c5efe0bc" providerId="ADAL" clId="{D3F59981-0076-4BDA-8068-57ABF9E60C21}" dt="2018-11-28T09:50:01.553" v="2260" actId="1076"/>
          <ac:picMkLst>
            <pc:docMk/>
            <pc:sldMk cId="901514585" sldId="256"/>
            <ac:picMk id="8" creationId="{88D6F9C2-4DA9-4F4C-B853-C17A3E69D75F}"/>
          </ac:picMkLst>
        </pc:picChg>
        <pc:picChg chg="mod">
          <ac:chgData name="TEO Yaling" userId="ed7d69ce-e76a-4b1d-9807-a3d9c5efe0bc" providerId="ADAL" clId="{D3F59981-0076-4BDA-8068-57ABF9E60C21}" dt="2018-11-28T09:50:01.553" v="2260" actId="1076"/>
          <ac:picMkLst>
            <pc:docMk/>
            <pc:sldMk cId="901514585" sldId="256"/>
            <ac:picMk id="9" creationId="{7690CD47-C0DC-4AF9-A166-5DCA54C2DF55}"/>
          </ac:picMkLst>
        </pc:picChg>
        <pc:picChg chg="mod">
          <ac:chgData name="TEO Yaling" userId="ed7d69ce-e76a-4b1d-9807-a3d9c5efe0bc" providerId="ADAL" clId="{D3F59981-0076-4BDA-8068-57ABF9E60C21}" dt="2018-11-28T09:50:01.553" v="2260" actId="1076"/>
          <ac:picMkLst>
            <pc:docMk/>
            <pc:sldMk cId="901514585" sldId="256"/>
            <ac:picMk id="10" creationId="{67D73423-E009-443D-A074-50F23FEA593F}"/>
          </ac:picMkLst>
        </pc:picChg>
        <pc:picChg chg="add del mod">
          <ac:chgData name="TEO Yaling" userId="ed7d69ce-e76a-4b1d-9807-a3d9c5efe0bc" providerId="ADAL" clId="{D3F59981-0076-4BDA-8068-57ABF9E60C21}" dt="2018-11-28T07:11:16.337" v="1042" actId="478"/>
          <ac:picMkLst>
            <pc:docMk/>
            <pc:sldMk cId="901514585" sldId="256"/>
            <ac:picMk id="15" creationId="{4BACEE3F-1FC8-4A07-8E3F-B94376800BC7}"/>
          </ac:picMkLst>
        </pc:picChg>
        <pc:picChg chg="add del mod">
          <ac:chgData name="TEO Yaling" userId="ed7d69ce-e76a-4b1d-9807-a3d9c5efe0bc" providerId="ADAL" clId="{D3F59981-0076-4BDA-8068-57ABF9E60C21}" dt="2018-11-28T09:41:37.642" v="2243" actId="478"/>
          <ac:picMkLst>
            <pc:docMk/>
            <pc:sldMk cId="901514585" sldId="256"/>
            <ac:picMk id="15" creationId="{E9FD41B4-C30C-419C-8587-EE72DA3EC182}"/>
          </ac:picMkLst>
        </pc:picChg>
        <pc:picChg chg="add mod">
          <ac:chgData name="TEO Yaling" userId="ed7d69ce-e76a-4b1d-9807-a3d9c5efe0bc" providerId="ADAL" clId="{D3F59981-0076-4BDA-8068-57ABF9E60C21}" dt="2018-11-28T10:13:45.671" v="2667" actId="1076"/>
          <ac:picMkLst>
            <pc:docMk/>
            <pc:sldMk cId="901514585" sldId="256"/>
            <ac:picMk id="16" creationId="{C2EBF603-0514-4CF5-8B48-BF1E4FBF2D57}"/>
          </ac:picMkLst>
        </pc:picChg>
        <pc:picChg chg="mod">
          <ac:chgData name="TEO Yaling" userId="ed7d69ce-e76a-4b1d-9807-a3d9c5efe0bc" providerId="ADAL" clId="{D3F59981-0076-4BDA-8068-57ABF9E60C21}" dt="2018-11-28T09:50:01.553" v="2260" actId="1076"/>
          <ac:picMkLst>
            <pc:docMk/>
            <pc:sldMk cId="901514585" sldId="256"/>
            <ac:picMk id="17" creationId="{55215015-8C9D-4879-8DF8-FD1698A4007E}"/>
          </ac:picMkLst>
        </pc:picChg>
        <pc:picChg chg="mod">
          <ac:chgData name="TEO Yaling" userId="ed7d69ce-e76a-4b1d-9807-a3d9c5efe0bc" providerId="ADAL" clId="{D3F59981-0076-4BDA-8068-57ABF9E60C21}" dt="2018-11-28T09:57:18.263" v="2404" actId="14100"/>
          <ac:picMkLst>
            <pc:docMk/>
            <pc:sldMk cId="901514585" sldId="256"/>
            <ac:picMk id="19" creationId="{D18D484D-5F67-405E-938A-B65492C3D994}"/>
          </ac:picMkLst>
        </pc:picChg>
        <pc:picChg chg="add del mod">
          <ac:chgData name="TEO Yaling" userId="ed7d69ce-e76a-4b1d-9807-a3d9c5efe0bc" providerId="ADAL" clId="{D3F59981-0076-4BDA-8068-57ABF9E60C21}" dt="2018-11-28T09:41:51.915" v="2247" actId="478"/>
          <ac:picMkLst>
            <pc:docMk/>
            <pc:sldMk cId="901514585" sldId="256"/>
            <ac:picMk id="23" creationId="{E7E8E3C3-CD21-4A99-842B-63FC9E07AB96}"/>
          </ac:picMkLst>
        </pc:picChg>
        <pc:picChg chg="mod">
          <ac:chgData name="TEO Yaling" userId="ed7d69ce-e76a-4b1d-9807-a3d9c5efe0bc" providerId="ADAL" clId="{D3F59981-0076-4BDA-8068-57ABF9E60C21}" dt="2018-11-28T09:04:41.273" v="1713" actId="1076"/>
          <ac:picMkLst>
            <pc:docMk/>
            <pc:sldMk cId="901514585" sldId="256"/>
            <ac:picMk id="24" creationId="{C03BEDD8-46FF-4553-87EE-84F82589129A}"/>
          </ac:picMkLst>
        </pc:picChg>
        <pc:picChg chg="mod">
          <ac:chgData name="TEO Yaling" userId="ed7d69ce-e76a-4b1d-9807-a3d9c5efe0bc" providerId="ADAL" clId="{D3F59981-0076-4BDA-8068-57ABF9E60C21}" dt="2018-11-28T09:04:39.602" v="1712" actId="1076"/>
          <ac:picMkLst>
            <pc:docMk/>
            <pc:sldMk cId="901514585" sldId="256"/>
            <ac:picMk id="26" creationId="{39DAC78C-F3AB-4EFC-96C3-2D3C8B1A42B1}"/>
          </ac:picMkLst>
        </pc:picChg>
        <pc:picChg chg="mod">
          <ac:chgData name="TEO Yaling" userId="ed7d69ce-e76a-4b1d-9807-a3d9c5efe0bc" providerId="ADAL" clId="{D3F59981-0076-4BDA-8068-57ABF9E60C21}" dt="2018-11-28T09:04:01.392" v="1704" actId="1076"/>
          <ac:picMkLst>
            <pc:docMk/>
            <pc:sldMk cId="901514585" sldId="256"/>
            <ac:picMk id="27" creationId="{819CEA3B-8DB9-470A-87A3-FDF63EF822DB}"/>
          </ac:picMkLst>
        </pc:picChg>
        <pc:picChg chg="mod">
          <ac:chgData name="TEO Yaling" userId="ed7d69ce-e76a-4b1d-9807-a3d9c5efe0bc" providerId="ADAL" clId="{D3F59981-0076-4BDA-8068-57ABF9E60C21}" dt="2018-11-28T09:04:06.843" v="1705" actId="1076"/>
          <ac:picMkLst>
            <pc:docMk/>
            <pc:sldMk cId="901514585" sldId="256"/>
            <ac:picMk id="29" creationId="{0D6B5E7D-A593-4EF1-B32E-5689AA720607}"/>
          </ac:picMkLst>
        </pc:picChg>
        <pc:picChg chg="mod">
          <ac:chgData name="TEO Yaling" userId="ed7d69ce-e76a-4b1d-9807-a3d9c5efe0bc" providerId="ADAL" clId="{D3F59981-0076-4BDA-8068-57ABF9E60C21}" dt="2018-11-28T09:05:21.449" v="1720" actId="1076"/>
          <ac:picMkLst>
            <pc:docMk/>
            <pc:sldMk cId="901514585" sldId="256"/>
            <ac:picMk id="31" creationId="{6C29EFF0-DDC4-45D2-848E-FA6340AE101B}"/>
          </ac:picMkLst>
        </pc:picChg>
        <pc:picChg chg="mod">
          <ac:chgData name="TEO Yaling" userId="ed7d69ce-e76a-4b1d-9807-a3d9c5efe0bc" providerId="ADAL" clId="{D3F59981-0076-4BDA-8068-57ABF9E60C21}" dt="2018-11-28T09:07:39.439" v="1936" actId="1076"/>
          <ac:picMkLst>
            <pc:docMk/>
            <pc:sldMk cId="901514585" sldId="256"/>
            <ac:picMk id="32" creationId="{9BE3A5A7-61BB-4C24-A1E2-C1AAD6788832}"/>
          </ac:picMkLst>
        </pc:picChg>
        <pc:picChg chg="add mod">
          <ac:chgData name="TEO Yaling" userId="ed7d69ce-e76a-4b1d-9807-a3d9c5efe0bc" providerId="ADAL" clId="{D3F59981-0076-4BDA-8068-57ABF9E60C21}" dt="2018-11-28T09:55:07.890" v="2370" actId="1036"/>
          <ac:picMkLst>
            <pc:docMk/>
            <pc:sldMk cId="901514585" sldId="256"/>
            <ac:picMk id="45" creationId="{B0A3A159-456D-44ED-B7F3-C73F3F5B1D70}"/>
          </ac:picMkLst>
        </pc:picChg>
        <pc:picChg chg="add del mod">
          <ac:chgData name="TEO Yaling" userId="ed7d69ce-e76a-4b1d-9807-a3d9c5efe0bc" providerId="ADAL" clId="{D3F59981-0076-4BDA-8068-57ABF9E60C21}" dt="2018-11-28T10:13:38.298" v="2665" actId="1076"/>
          <ac:picMkLst>
            <pc:docMk/>
            <pc:sldMk cId="901514585" sldId="256"/>
            <ac:picMk id="46" creationId="{E57138C2-3AC9-4A3D-B9A9-7CAE79318ACE}"/>
          </ac:picMkLst>
        </pc:picChg>
        <pc:picChg chg="add del mod">
          <ac:chgData name="TEO Yaling" userId="ed7d69ce-e76a-4b1d-9807-a3d9c5efe0bc" providerId="ADAL" clId="{D3F59981-0076-4BDA-8068-57ABF9E60C21}" dt="2018-11-28T09:39:23.165" v="2236" actId="478"/>
          <ac:picMkLst>
            <pc:docMk/>
            <pc:sldMk cId="901514585" sldId="256"/>
            <ac:picMk id="48" creationId="{2F2FFF9B-15D5-4B8B-A126-479D1D18DCFC}"/>
          </ac:picMkLst>
        </pc:picChg>
        <pc:picChg chg="add mod">
          <ac:chgData name="TEO Yaling" userId="ed7d69ce-e76a-4b1d-9807-a3d9c5efe0bc" providerId="ADAL" clId="{D3F59981-0076-4BDA-8068-57ABF9E60C21}" dt="2018-11-28T10:02:30.992" v="2528" actId="1076"/>
          <ac:picMkLst>
            <pc:docMk/>
            <pc:sldMk cId="901514585" sldId="256"/>
            <ac:picMk id="59" creationId="{14173F4D-4877-4ADB-9B9C-4DF938EC3EFA}"/>
          </ac:picMkLst>
        </pc:picChg>
        <pc:picChg chg="add mod">
          <ac:chgData name="TEO Yaling" userId="ed7d69ce-e76a-4b1d-9807-a3d9c5efe0bc" providerId="ADAL" clId="{D3F59981-0076-4BDA-8068-57ABF9E60C21}" dt="2018-11-28T10:00:53.197" v="2502" actId="1037"/>
          <ac:picMkLst>
            <pc:docMk/>
            <pc:sldMk cId="901514585" sldId="256"/>
            <ac:picMk id="65" creationId="{8C01A9D8-B2D0-4F39-904D-EB4324F4D039}"/>
          </ac:picMkLst>
        </pc:picChg>
        <pc:picChg chg="add mod">
          <ac:chgData name="TEO Yaling" userId="ed7d69ce-e76a-4b1d-9807-a3d9c5efe0bc" providerId="ADAL" clId="{D3F59981-0076-4BDA-8068-57ABF9E60C21}" dt="2018-11-28T10:06:30.041" v="2607" actId="1076"/>
          <ac:picMkLst>
            <pc:docMk/>
            <pc:sldMk cId="901514585" sldId="256"/>
            <ac:picMk id="66" creationId="{6308EBC2-9CE2-4FAC-AD8E-602AAEC15C36}"/>
          </ac:picMkLst>
        </pc:picChg>
        <pc:picChg chg="add mod">
          <ac:chgData name="TEO Yaling" userId="ed7d69ce-e76a-4b1d-9807-a3d9c5efe0bc" providerId="ADAL" clId="{D3F59981-0076-4BDA-8068-57ABF9E60C21}" dt="2018-11-28T10:07:11.489" v="2611" actId="1076"/>
          <ac:picMkLst>
            <pc:docMk/>
            <pc:sldMk cId="901514585" sldId="256"/>
            <ac:picMk id="67" creationId="{728E226C-77B9-42C5-BE07-FCCF69268E4A}"/>
          </ac:picMkLst>
        </pc:picChg>
        <pc:picChg chg="add del">
          <ac:chgData name="TEO Yaling" userId="ed7d69ce-e76a-4b1d-9807-a3d9c5efe0bc" providerId="ADAL" clId="{D3F59981-0076-4BDA-8068-57ABF9E60C21}" dt="2018-11-28T09:47:46.655" v="2253" actId="1076"/>
          <ac:picMkLst>
            <pc:docMk/>
            <pc:sldMk cId="901514585" sldId="256"/>
            <ac:picMk id="68" creationId="{7AD01CF2-EC2E-4427-83DD-54FD04D62D9C}"/>
          </ac:picMkLst>
        </pc:picChg>
        <pc:picChg chg="add del mod">
          <ac:chgData name="TEO Yaling" userId="ed7d69ce-e76a-4b1d-9807-a3d9c5efe0bc" providerId="ADAL" clId="{D3F59981-0076-4BDA-8068-57ABF9E60C21}" dt="2018-11-28T10:09:11.813" v="2624" actId="478"/>
          <ac:picMkLst>
            <pc:docMk/>
            <pc:sldMk cId="901514585" sldId="256"/>
            <ac:picMk id="69" creationId="{6F092091-ADBF-4848-9521-4352B9431F00}"/>
          </ac:picMkLst>
        </pc:picChg>
        <pc:picChg chg="add mod">
          <ac:chgData name="TEO Yaling" userId="ed7d69ce-e76a-4b1d-9807-a3d9c5efe0bc" providerId="ADAL" clId="{D3F59981-0076-4BDA-8068-57ABF9E60C21}" dt="2018-11-28T10:10:18.944" v="2631" actId="1076"/>
          <ac:picMkLst>
            <pc:docMk/>
            <pc:sldMk cId="901514585" sldId="256"/>
            <ac:picMk id="70" creationId="{BDB2A420-9F56-461A-84FF-24A637115A27}"/>
          </ac:picMkLst>
        </pc:picChg>
        <pc:picChg chg="del">
          <ac:chgData name="TEO Yaling" userId="ed7d69ce-e76a-4b1d-9807-a3d9c5efe0bc" providerId="ADAL" clId="{D3F59981-0076-4BDA-8068-57ABF9E60C21}" dt="2018-11-28T09:03:13.610" v="1698" actId="478"/>
          <ac:picMkLst>
            <pc:docMk/>
            <pc:sldMk cId="901514585" sldId="256"/>
            <ac:picMk id="1026" creationId="{173A35BB-728D-42EE-A221-45C5870F126E}"/>
          </ac:picMkLst>
        </pc:picChg>
      </pc:sldChg>
      <pc:sldChg chg="delSp add del">
        <pc:chgData name="TEO Yaling" userId="ed7d69ce-e76a-4b1d-9807-a3d9c5efe0bc" providerId="ADAL" clId="{D3F59981-0076-4BDA-8068-57ABF9E60C21}" dt="2018-11-28T08:37:15.499" v="1355" actId="2696"/>
        <pc:sldMkLst>
          <pc:docMk/>
          <pc:sldMk cId="2851116901" sldId="257"/>
        </pc:sldMkLst>
        <pc:spChg chg="del">
          <ac:chgData name="TEO Yaling" userId="ed7d69ce-e76a-4b1d-9807-a3d9c5efe0bc" providerId="ADAL" clId="{D3F59981-0076-4BDA-8068-57ABF9E60C21}" dt="2018-11-28T07:10:37.684" v="1041" actId="478"/>
          <ac:spMkLst>
            <pc:docMk/>
            <pc:sldMk cId="2851116901" sldId="257"/>
            <ac:spMk id="2" creationId="{C663E6E4-DAD3-4922-801C-94A95F4AD36A}"/>
          </ac:spMkLst>
        </pc:spChg>
        <pc:spChg chg="del">
          <ac:chgData name="TEO Yaling" userId="ed7d69ce-e76a-4b1d-9807-a3d9c5efe0bc" providerId="ADAL" clId="{D3F59981-0076-4BDA-8068-57ABF9E60C21}" dt="2018-11-28T07:10:34.457" v="1040" actId="478"/>
          <ac:spMkLst>
            <pc:docMk/>
            <pc:sldMk cId="2851116901" sldId="257"/>
            <ac:spMk id="3" creationId="{04F0F269-C858-42F3-932F-CCE924CF0C24}"/>
          </ac:spMkLst>
        </pc:spChg>
      </pc:sldChg>
      <pc:sldChg chg="del">
        <pc:chgData name="TEO Yaling" userId="ed7d69ce-e76a-4b1d-9807-a3d9c5efe0bc" providerId="ADAL" clId="{D3F59981-0076-4BDA-8068-57ABF9E60C21}" dt="2018-11-28T08:36:46.969" v="1354" actId="2696"/>
        <pc:sldMkLst>
          <pc:docMk/>
          <pc:sldMk cId="3183080793" sldId="258"/>
        </pc:sldMkLst>
      </pc:sldChg>
      <pc:sldChg chg="delSp del">
        <pc:chgData name="TEO Yaling" userId="ed7d69ce-e76a-4b1d-9807-a3d9c5efe0bc" providerId="ADAL" clId="{D3F59981-0076-4BDA-8068-57ABF9E60C21}" dt="2018-11-28T08:45:39.357" v="1535" actId="2696"/>
        <pc:sldMkLst>
          <pc:docMk/>
          <pc:sldMk cId="3627613891" sldId="259"/>
        </pc:sldMkLst>
        <pc:spChg chg="del">
          <ac:chgData name="TEO Yaling" userId="ed7d69ce-e76a-4b1d-9807-a3d9c5efe0bc" providerId="ADAL" clId="{D3F59981-0076-4BDA-8068-57ABF9E60C21}" dt="2018-11-28T08:37:22.061" v="1356" actId="478"/>
          <ac:spMkLst>
            <pc:docMk/>
            <pc:sldMk cId="3627613891" sldId="259"/>
            <ac:spMk id="5" creationId="{8897F7C9-EC19-49A6-AC5F-3598AD6B06CC}"/>
          </ac:spMkLst>
        </pc:spChg>
        <pc:spChg chg="del">
          <ac:chgData name="TEO Yaling" userId="ed7d69ce-e76a-4b1d-9807-a3d9c5efe0bc" providerId="ADAL" clId="{D3F59981-0076-4BDA-8068-57ABF9E60C21}" dt="2018-11-28T08:38:53.944" v="1364" actId="478"/>
          <ac:spMkLst>
            <pc:docMk/>
            <pc:sldMk cId="3627613891" sldId="259"/>
            <ac:spMk id="8" creationId="{00000000-0000-0000-0000-000000000000}"/>
          </ac:spMkLst>
        </pc:spChg>
        <pc:picChg chg="del">
          <ac:chgData name="TEO Yaling" userId="ed7d69ce-e76a-4b1d-9807-a3d9c5efe0bc" providerId="ADAL" clId="{D3F59981-0076-4BDA-8068-57ABF9E60C21}" dt="2018-11-28T08:38:52.597" v="1363" actId="478"/>
          <ac:picMkLst>
            <pc:docMk/>
            <pc:sldMk cId="3627613891" sldId="259"/>
            <ac:picMk id="3" creationId="{00000000-0000-0000-0000-000000000000}"/>
          </ac:picMkLst>
        </pc:picChg>
      </pc:sldChg>
    </pc:docChg>
  </pc:docChgLst>
  <pc:docChgLst>
    <pc:chgData name=" " userId="ed7d69ce-e76a-4b1d-9807-a3d9c5efe0bc" providerId="ADAL" clId="{D3F59981-0076-4BDA-8068-57ABF9E60C21}"/>
    <pc:docChg chg="undo custSel modSld">
      <pc:chgData name=" " userId="ed7d69ce-e76a-4b1d-9807-a3d9c5efe0bc" providerId="ADAL" clId="{D3F59981-0076-4BDA-8068-57ABF9E60C21}" dt="2018-11-28T20:59:20.497" v="5269" actId="20577"/>
      <pc:docMkLst>
        <pc:docMk/>
      </pc:docMkLst>
      <pc:sldChg chg="addSp delSp modSp">
        <pc:chgData name=" " userId="ed7d69ce-e76a-4b1d-9807-a3d9c5efe0bc" providerId="ADAL" clId="{D3F59981-0076-4BDA-8068-57ABF9E60C21}" dt="2018-11-28T20:59:20.497" v="5269" actId="20577"/>
        <pc:sldMkLst>
          <pc:docMk/>
          <pc:sldMk cId="901514585" sldId="256"/>
        </pc:sldMkLst>
        <pc:spChg chg="mod">
          <ac:chgData name=" " userId="ed7d69ce-e76a-4b1d-9807-a3d9c5efe0bc" providerId="ADAL" clId="{D3F59981-0076-4BDA-8068-57ABF9E60C21}" dt="2018-11-28T17:39:58.469" v="2776" actId="1076"/>
          <ac:spMkLst>
            <pc:docMk/>
            <pc:sldMk cId="901514585" sldId="256"/>
            <ac:spMk id="2" creationId="{F7533EC0-C6DB-49E5-8998-29212EB371C0}"/>
          </ac:spMkLst>
        </pc:spChg>
        <pc:spChg chg="del mod">
          <ac:chgData name=" " userId="ed7d69ce-e76a-4b1d-9807-a3d9c5efe0bc" providerId="ADAL" clId="{D3F59981-0076-4BDA-8068-57ABF9E60C21}" dt="2018-11-28T19:52:19.941" v="4676" actId="478"/>
          <ac:spMkLst>
            <pc:docMk/>
            <pc:sldMk cId="901514585" sldId="256"/>
            <ac:spMk id="4" creationId="{D5BE9D40-5250-48D2-8F4C-B41448F91C41}"/>
          </ac:spMkLst>
        </pc:spChg>
        <pc:spChg chg="mod">
          <ac:chgData name=" " userId="ed7d69ce-e76a-4b1d-9807-a3d9c5efe0bc" providerId="ADAL" clId="{D3F59981-0076-4BDA-8068-57ABF9E60C21}" dt="2018-11-28T18:28:04.330" v="3413" actId="1076"/>
          <ac:spMkLst>
            <pc:docMk/>
            <pc:sldMk cId="901514585" sldId="256"/>
            <ac:spMk id="5" creationId="{EC2B2F33-2F6A-429B-A396-6BC88AC81AE2}"/>
          </ac:spMkLst>
        </pc:spChg>
        <pc:spChg chg="mod">
          <ac:chgData name=" " userId="ed7d69ce-e76a-4b1d-9807-a3d9c5efe0bc" providerId="ADAL" clId="{D3F59981-0076-4BDA-8068-57ABF9E60C21}" dt="2018-11-28T18:56:55.392" v="3852" actId="114"/>
          <ac:spMkLst>
            <pc:docMk/>
            <pc:sldMk cId="901514585" sldId="256"/>
            <ac:spMk id="6" creationId="{B8980464-700A-455D-994F-97B5CF2E769B}"/>
          </ac:spMkLst>
        </pc:spChg>
        <pc:spChg chg="mod">
          <ac:chgData name=" " userId="ed7d69ce-e76a-4b1d-9807-a3d9c5efe0bc" providerId="ADAL" clId="{D3F59981-0076-4BDA-8068-57ABF9E60C21}" dt="2018-11-28T20:08:42.968" v="4752" actId="14100"/>
          <ac:spMkLst>
            <pc:docMk/>
            <pc:sldMk cId="901514585" sldId="256"/>
            <ac:spMk id="7" creationId="{BB2E9234-DBF0-4EF7-9557-0E4A1417B0D9}"/>
          </ac:spMkLst>
        </pc:spChg>
        <pc:spChg chg="add mod">
          <ac:chgData name=" " userId="ed7d69ce-e76a-4b1d-9807-a3d9c5efe0bc" providerId="ADAL" clId="{D3F59981-0076-4BDA-8068-57ABF9E60C21}" dt="2018-11-28T18:32:38.979" v="3495" actId="1076"/>
          <ac:spMkLst>
            <pc:docMk/>
            <pc:sldMk cId="901514585" sldId="256"/>
            <ac:spMk id="10" creationId="{E2DE5840-0F10-48BF-9CE1-E80E88707BDD}"/>
          </ac:spMkLst>
        </pc:spChg>
        <pc:spChg chg="mod">
          <ac:chgData name=" " userId="ed7d69ce-e76a-4b1d-9807-a3d9c5efe0bc" providerId="ADAL" clId="{D3F59981-0076-4BDA-8068-57ABF9E60C21}" dt="2018-11-28T18:28:53.001" v="3418" actId="14100"/>
          <ac:spMkLst>
            <pc:docMk/>
            <pc:sldMk cId="901514585" sldId="256"/>
            <ac:spMk id="12" creationId="{DC8FBB01-479A-4B81-B1C3-B9556AD20211}"/>
          </ac:spMkLst>
        </pc:spChg>
        <pc:spChg chg="mod">
          <ac:chgData name=" " userId="ed7d69ce-e76a-4b1d-9807-a3d9c5efe0bc" providerId="ADAL" clId="{D3F59981-0076-4BDA-8068-57ABF9E60C21}" dt="2018-11-28T18:42:48.948" v="3668" actId="14100"/>
          <ac:spMkLst>
            <pc:docMk/>
            <pc:sldMk cId="901514585" sldId="256"/>
            <ac:spMk id="13" creationId="{6529C4C4-341F-40D8-ACBF-A25902C794AB}"/>
          </ac:spMkLst>
        </pc:spChg>
        <pc:spChg chg="mod">
          <ac:chgData name=" " userId="ed7d69ce-e76a-4b1d-9807-a3d9c5efe0bc" providerId="ADAL" clId="{D3F59981-0076-4BDA-8068-57ABF9E60C21}" dt="2018-11-28T19:19:01.696" v="4261" actId="14100"/>
          <ac:spMkLst>
            <pc:docMk/>
            <pc:sldMk cId="901514585" sldId="256"/>
            <ac:spMk id="14" creationId="{043756CF-9132-4C16-BB1C-76D695B0822A}"/>
          </ac:spMkLst>
        </pc:spChg>
        <pc:spChg chg="mod">
          <ac:chgData name=" " userId="ed7d69ce-e76a-4b1d-9807-a3d9c5efe0bc" providerId="ADAL" clId="{D3F59981-0076-4BDA-8068-57ABF9E60C21}" dt="2018-11-28T12:50:05.760" v="724" actId="164"/>
          <ac:spMkLst>
            <pc:docMk/>
            <pc:sldMk cId="901514585" sldId="256"/>
            <ac:spMk id="21" creationId="{12CA8D1F-DC3D-449D-BCCB-50C3426D7E50}"/>
          </ac:spMkLst>
        </pc:spChg>
        <pc:spChg chg="del">
          <ac:chgData name=" " userId="ed7d69ce-e76a-4b1d-9807-a3d9c5efe0bc" providerId="ADAL" clId="{D3F59981-0076-4BDA-8068-57ABF9E60C21}" dt="2018-11-28T11:17:59.714" v="145" actId="478"/>
          <ac:spMkLst>
            <pc:docMk/>
            <pc:sldMk cId="901514585" sldId="256"/>
            <ac:spMk id="22" creationId="{F8F13545-84C4-466C-A24E-13C8467A6E0A}"/>
          </ac:spMkLst>
        </pc:spChg>
        <pc:spChg chg="add del mod">
          <ac:chgData name=" " userId="ed7d69ce-e76a-4b1d-9807-a3d9c5efe0bc" providerId="ADAL" clId="{D3F59981-0076-4BDA-8068-57ABF9E60C21}" dt="2018-11-28T12:53:51.171" v="729" actId="478"/>
          <ac:spMkLst>
            <pc:docMk/>
            <pc:sldMk cId="901514585" sldId="256"/>
            <ac:spMk id="23" creationId="{067A8DC8-D7D7-4DF9-96A0-88038352C0DD}"/>
          </ac:spMkLst>
        </pc:spChg>
        <pc:spChg chg="del">
          <ac:chgData name=" " userId="ed7d69ce-e76a-4b1d-9807-a3d9c5efe0bc" providerId="ADAL" clId="{D3F59981-0076-4BDA-8068-57ABF9E60C21}" dt="2018-11-28T11:16:58.194" v="119" actId="478"/>
          <ac:spMkLst>
            <pc:docMk/>
            <pc:sldMk cId="901514585" sldId="256"/>
            <ac:spMk id="25" creationId="{8C6B55E7-9ED5-4977-92AC-F17848C02DD7}"/>
          </ac:spMkLst>
        </pc:spChg>
        <pc:spChg chg="del mod">
          <ac:chgData name=" " userId="ed7d69ce-e76a-4b1d-9807-a3d9c5efe0bc" providerId="ADAL" clId="{D3F59981-0076-4BDA-8068-57ABF9E60C21}" dt="2018-11-28T11:14:38.101" v="70" actId="2085"/>
          <ac:spMkLst>
            <pc:docMk/>
            <pc:sldMk cId="901514585" sldId="256"/>
            <ac:spMk id="28" creationId="{549F206A-5928-49ED-94DD-B7703D4DFB5A}"/>
          </ac:spMkLst>
        </pc:spChg>
        <pc:spChg chg="mod">
          <ac:chgData name=" " userId="ed7d69ce-e76a-4b1d-9807-a3d9c5efe0bc" providerId="ADAL" clId="{D3F59981-0076-4BDA-8068-57ABF9E60C21}" dt="2018-11-28T20:58:58.155" v="5260" actId="20577"/>
          <ac:spMkLst>
            <pc:docMk/>
            <pc:sldMk cId="901514585" sldId="256"/>
            <ac:spMk id="30" creationId="{8897F7C9-EC19-49A6-AC5F-3598AD6B06CC}"/>
          </ac:spMkLst>
        </pc:spChg>
        <pc:spChg chg="mod">
          <ac:chgData name=" " userId="ed7d69ce-e76a-4b1d-9807-a3d9c5efe0bc" providerId="ADAL" clId="{D3F59981-0076-4BDA-8068-57ABF9E60C21}" dt="2018-11-28T19:36:17.441" v="4598" actId="114"/>
          <ac:spMkLst>
            <pc:docMk/>
            <pc:sldMk cId="901514585" sldId="256"/>
            <ac:spMk id="33" creationId="{AFD935E7-632C-4366-94AC-CB4CF35C2E46}"/>
          </ac:spMkLst>
        </pc:spChg>
        <pc:spChg chg="mod">
          <ac:chgData name=" " userId="ed7d69ce-e76a-4b1d-9807-a3d9c5efe0bc" providerId="ADAL" clId="{D3F59981-0076-4BDA-8068-57ABF9E60C21}" dt="2018-11-28T20:42:21.094" v="5085" actId="20577"/>
          <ac:spMkLst>
            <pc:docMk/>
            <pc:sldMk cId="901514585" sldId="256"/>
            <ac:spMk id="35" creationId="{A9A506AA-3D52-433F-BAE4-9301514DB91D}"/>
          </ac:spMkLst>
        </pc:spChg>
        <pc:spChg chg="mod">
          <ac:chgData name=" " userId="ed7d69ce-e76a-4b1d-9807-a3d9c5efe0bc" providerId="ADAL" clId="{D3F59981-0076-4BDA-8068-57ABF9E60C21}" dt="2018-11-28T19:40:02.164" v="4624" actId="1037"/>
          <ac:spMkLst>
            <pc:docMk/>
            <pc:sldMk cId="901514585" sldId="256"/>
            <ac:spMk id="36" creationId="{E8E5B6A6-E27B-440B-A47D-00054F072B45}"/>
          </ac:spMkLst>
        </pc:spChg>
        <pc:spChg chg="mod">
          <ac:chgData name=" " userId="ed7d69ce-e76a-4b1d-9807-a3d9c5efe0bc" providerId="ADAL" clId="{D3F59981-0076-4BDA-8068-57ABF9E60C21}" dt="2018-11-28T20:08:18.688" v="4747" actId="14100"/>
          <ac:spMkLst>
            <pc:docMk/>
            <pc:sldMk cId="901514585" sldId="256"/>
            <ac:spMk id="37" creationId="{BAD256E7-4658-4FF6-9767-E8A82B567098}"/>
          </ac:spMkLst>
        </pc:spChg>
        <pc:spChg chg="mod">
          <ac:chgData name=" " userId="ed7d69ce-e76a-4b1d-9807-a3d9c5efe0bc" providerId="ADAL" clId="{D3F59981-0076-4BDA-8068-57ABF9E60C21}" dt="2018-11-28T19:41:07.694" v="4639" actId="1035"/>
          <ac:spMkLst>
            <pc:docMk/>
            <pc:sldMk cId="901514585" sldId="256"/>
            <ac:spMk id="38" creationId="{BBAF68E0-AA9F-4537-A3B5-F6CF2DFA634D}"/>
          </ac:spMkLst>
        </pc:spChg>
        <pc:spChg chg="mod">
          <ac:chgData name=" " userId="ed7d69ce-e76a-4b1d-9807-a3d9c5efe0bc" providerId="ADAL" clId="{D3F59981-0076-4BDA-8068-57ABF9E60C21}" dt="2018-11-28T20:59:20.497" v="5269" actId="20577"/>
          <ac:spMkLst>
            <pc:docMk/>
            <pc:sldMk cId="901514585" sldId="256"/>
            <ac:spMk id="39" creationId="{2BFBBF36-86D8-4AEE-B33A-524549A4E3EE}"/>
          </ac:spMkLst>
        </pc:spChg>
        <pc:spChg chg="mod ord">
          <ac:chgData name=" " userId="ed7d69ce-e76a-4b1d-9807-a3d9c5efe0bc" providerId="ADAL" clId="{D3F59981-0076-4BDA-8068-57ABF9E60C21}" dt="2018-11-28T20:17:21.166" v="4829" actId="1035"/>
          <ac:spMkLst>
            <pc:docMk/>
            <pc:sldMk cId="901514585" sldId="256"/>
            <ac:spMk id="41" creationId="{F894405F-7EC2-4D4A-A260-BEF7E79A8B6E}"/>
          </ac:spMkLst>
        </pc:spChg>
        <pc:spChg chg="mod">
          <ac:chgData name=" " userId="ed7d69ce-e76a-4b1d-9807-a3d9c5efe0bc" providerId="ADAL" clId="{D3F59981-0076-4BDA-8068-57ABF9E60C21}" dt="2018-11-28T20:09:42.612" v="4759" actId="208"/>
          <ac:spMkLst>
            <pc:docMk/>
            <pc:sldMk cId="901514585" sldId="256"/>
            <ac:spMk id="42" creationId="{B3CE0FC1-C312-4701-B35F-B933E4766F14}"/>
          </ac:spMkLst>
        </pc:spChg>
        <pc:spChg chg="mod ord">
          <ac:chgData name=" " userId="ed7d69ce-e76a-4b1d-9807-a3d9c5efe0bc" providerId="ADAL" clId="{D3F59981-0076-4BDA-8068-57ABF9E60C21}" dt="2018-11-28T20:17:31.237" v="4831" actId="1036"/>
          <ac:spMkLst>
            <pc:docMk/>
            <pc:sldMk cId="901514585" sldId="256"/>
            <ac:spMk id="43" creationId="{2AA19975-4ECA-45A5-A10A-D8FFD4B492F5}"/>
          </ac:spMkLst>
        </pc:spChg>
        <pc:spChg chg="mod">
          <ac:chgData name=" " userId="ed7d69ce-e76a-4b1d-9807-a3d9c5efe0bc" providerId="ADAL" clId="{D3F59981-0076-4BDA-8068-57ABF9E60C21}" dt="2018-11-28T20:21:27.491" v="4923" actId="1035"/>
          <ac:spMkLst>
            <pc:docMk/>
            <pc:sldMk cId="901514585" sldId="256"/>
            <ac:spMk id="44" creationId="{35DD8611-8943-400C-9123-CF7B39FF6C18}"/>
          </ac:spMkLst>
        </pc:spChg>
        <pc:spChg chg="mod ord topLvl">
          <ac:chgData name=" " userId="ed7d69ce-e76a-4b1d-9807-a3d9c5efe0bc" providerId="ADAL" clId="{D3F59981-0076-4BDA-8068-57ABF9E60C21}" dt="2018-11-28T20:15:25.529" v="4814" actId="164"/>
          <ac:spMkLst>
            <pc:docMk/>
            <pc:sldMk cId="901514585" sldId="256"/>
            <ac:spMk id="47" creationId="{D614B296-55A0-424A-97A2-7C6302ABC80C}"/>
          </ac:spMkLst>
        </pc:spChg>
        <pc:spChg chg="add mod">
          <ac:chgData name=" " userId="ed7d69ce-e76a-4b1d-9807-a3d9c5efe0bc" providerId="ADAL" clId="{D3F59981-0076-4BDA-8068-57ABF9E60C21}" dt="2018-11-28T13:39:39.499" v="1307" actId="164"/>
          <ac:spMkLst>
            <pc:docMk/>
            <pc:sldMk cId="901514585" sldId="256"/>
            <ac:spMk id="48" creationId="{AA0C8B6A-BAB6-41D4-958A-28828E5E013D}"/>
          </ac:spMkLst>
        </pc:spChg>
        <pc:spChg chg="mod">
          <ac:chgData name=" " userId="ed7d69ce-e76a-4b1d-9807-a3d9c5efe0bc" providerId="ADAL" clId="{D3F59981-0076-4BDA-8068-57ABF9E60C21}" dt="2018-11-28T20:08:35.761" v="4750" actId="14100"/>
          <ac:spMkLst>
            <pc:docMk/>
            <pc:sldMk cId="901514585" sldId="256"/>
            <ac:spMk id="49" creationId="{D9B812EE-2464-4F37-BBCE-1A6746254D30}"/>
          </ac:spMkLst>
        </pc:spChg>
        <pc:spChg chg="mod">
          <ac:chgData name=" " userId="ed7d69ce-e76a-4b1d-9807-a3d9c5efe0bc" providerId="ADAL" clId="{D3F59981-0076-4BDA-8068-57ABF9E60C21}" dt="2018-11-28T20:08:59.779" v="4755" actId="14100"/>
          <ac:spMkLst>
            <pc:docMk/>
            <pc:sldMk cId="901514585" sldId="256"/>
            <ac:spMk id="50" creationId="{CB22430C-E289-4B7D-9E40-D1D36F846B65}"/>
          </ac:spMkLst>
        </pc:spChg>
        <pc:spChg chg="mod">
          <ac:chgData name=" " userId="ed7d69ce-e76a-4b1d-9807-a3d9c5efe0bc" providerId="ADAL" clId="{D3F59981-0076-4BDA-8068-57ABF9E60C21}" dt="2018-11-28T20:11:26.871" v="4795" actId="14100"/>
          <ac:spMkLst>
            <pc:docMk/>
            <pc:sldMk cId="901514585" sldId="256"/>
            <ac:spMk id="53" creationId="{C00883D6-A328-484B-8866-D72A81651843}"/>
          </ac:spMkLst>
        </pc:spChg>
        <pc:spChg chg="mod">
          <ac:chgData name=" " userId="ed7d69ce-e76a-4b1d-9807-a3d9c5efe0bc" providerId="ADAL" clId="{D3F59981-0076-4BDA-8068-57ABF9E60C21}" dt="2018-11-28T20:12:11.395" v="4800" actId="14100"/>
          <ac:spMkLst>
            <pc:docMk/>
            <pc:sldMk cId="901514585" sldId="256"/>
            <ac:spMk id="54" creationId="{FA9B2D33-302E-41F4-BF6D-D61C02BA2287}"/>
          </ac:spMkLst>
        </pc:spChg>
        <pc:spChg chg="mod">
          <ac:chgData name=" " userId="ed7d69ce-e76a-4b1d-9807-a3d9c5efe0bc" providerId="ADAL" clId="{D3F59981-0076-4BDA-8068-57ABF9E60C21}" dt="2018-11-28T19:01:56.368" v="3961" actId="1036"/>
          <ac:spMkLst>
            <pc:docMk/>
            <pc:sldMk cId="901514585" sldId="256"/>
            <ac:spMk id="55" creationId="{869AD112-D182-450D-B6AA-C4CCDD87F448}"/>
          </ac:spMkLst>
        </pc:spChg>
        <pc:spChg chg="mod">
          <ac:chgData name=" " userId="ed7d69ce-e76a-4b1d-9807-a3d9c5efe0bc" providerId="ADAL" clId="{D3F59981-0076-4BDA-8068-57ABF9E60C21}" dt="2018-11-28T20:17:57.280" v="4835" actId="1035"/>
          <ac:spMkLst>
            <pc:docMk/>
            <pc:sldMk cId="901514585" sldId="256"/>
            <ac:spMk id="56" creationId="{224DA114-03C2-48D4-A1C2-AC49C15B4A3E}"/>
          </ac:spMkLst>
        </pc:spChg>
        <pc:spChg chg="mod">
          <ac:chgData name=" " userId="ed7d69ce-e76a-4b1d-9807-a3d9c5efe0bc" providerId="ADAL" clId="{D3F59981-0076-4BDA-8068-57ABF9E60C21}" dt="2018-11-28T20:15:49.557" v="4815" actId="14100"/>
          <ac:spMkLst>
            <pc:docMk/>
            <pc:sldMk cId="901514585" sldId="256"/>
            <ac:spMk id="57" creationId="{C84C9BE9-3336-4B49-9545-7C5610139129}"/>
          </ac:spMkLst>
        </pc:spChg>
        <pc:spChg chg="mod">
          <ac:chgData name=" " userId="ed7d69ce-e76a-4b1d-9807-a3d9c5efe0bc" providerId="ADAL" clId="{D3F59981-0076-4BDA-8068-57ABF9E60C21}" dt="2018-11-28T20:11:13.451" v="4793" actId="14100"/>
          <ac:spMkLst>
            <pc:docMk/>
            <pc:sldMk cId="901514585" sldId="256"/>
            <ac:spMk id="58" creationId="{61C03280-8FBD-4640-86D1-E6B91EFFD41D}"/>
          </ac:spMkLst>
        </pc:spChg>
        <pc:spChg chg="mod">
          <ac:chgData name=" " userId="ed7d69ce-e76a-4b1d-9807-a3d9c5efe0bc" providerId="ADAL" clId="{D3F59981-0076-4BDA-8068-57ABF9E60C21}" dt="2018-11-28T20:17:45.988" v="4833" actId="1036"/>
          <ac:spMkLst>
            <pc:docMk/>
            <pc:sldMk cId="901514585" sldId="256"/>
            <ac:spMk id="60" creationId="{139906AD-DF15-47E9-94A1-2988C7AC3BCA}"/>
          </ac:spMkLst>
        </pc:spChg>
        <pc:spChg chg="mod ord">
          <ac:chgData name=" " userId="ed7d69ce-e76a-4b1d-9807-a3d9c5efe0bc" providerId="ADAL" clId="{D3F59981-0076-4BDA-8068-57ABF9E60C21}" dt="2018-11-28T20:11:21.077" v="4794" actId="14100"/>
          <ac:spMkLst>
            <pc:docMk/>
            <pc:sldMk cId="901514585" sldId="256"/>
            <ac:spMk id="61" creationId="{728CCF0F-4FD5-4818-B3C2-C03F7549295F}"/>
          </ac:spMkLst>
        </pc:spChg>
        <pc:spChg chg="mod">
          <ac:chgData name=" " userId="ed7d69ce-e76a-4b1d-9807-a3d9c5efe0bc" providerId="ADAL" clId="{D3F59981-0076-4BDA-8068-57ABF9E60C21}" dt="2018-11-28T20:17:53.813" v="4834" actId="1035"/>
          <ac:spMkLst>
            <pc:docMk/>
            <pc:sldMk cId="901514585" sldId="256"/>
            <ac:spMk id="62" creationId="{EFE8A37B-4C95-4953-A77D-EF770E94B2C4}"/>
          </ac:spMkLst>
        </pc:spChg>
        <pc:spChg chg="add mod">
          <ac:chgData name=" " userId="ed7d69ce-e76a-4b1d-9807-a3d9c5efe0bc" providerId="ADAL" clId="{D3F59981-0076-4BDA-8068-57ABF9E60C21}" dt="2018-11-28T19:18:27.712" v="4250" actId="1036"/>
          <ac:spMkLst>
            <pc:docMk/>
            <pc:sldMk cId="901514585" sldId="256"/>
            <ac:spMk id="63" creationId="{497713AE-A2B8-463A-B747-5E0F79027CFE}"/>
          </ac:spMkLst>
        </pc:spChg>
        <pc:spChg chg="mod ord">
          <ac:chgData name=" " userId="ed7d69ce-e76a-4b1d-9807-a3d9c5efe0bc" providerId="ADAL" clId="{D3F59981-0076-4BDA-8068-57ABF9E60C21}" dt="2018-11-28T20:17:14.106" v="4826" actId="1038"/>
          <ac:spMkLst>
            <pc:docMk/>
            <pc:sldMk cId="901514585" sldId="256"/>
            <ac:spMk id="64" creationId="{BA1C9641-C8DA-4669-A201-A3D5BEC0803B}"/>
          </ac:spMkLst>
        </pc:spChg>
        <pc:spChg chg="add mod">
          <ac:chgData name=" " userId="ed7d69ce-e76a-4b1d-9807-a3d9c5efe0bc" providerId="ADAL" clId="{D3F59981-0076-4BDA-8068-57ABF9E60C21}" dt="2018-11-28T19:18:31.268" v="4252" actId="1036"/>
          <ac:spMkLst>
            <pc:docMk/>
            <pc:sldMk cId="901514585" sldId="256"/>
            <ac:spMk id="68" creationId="{C903D226-7F58-4323-A45D-9E70F8FA2274}"/>
          </ac:spMkLst>
        </pc:spChg>
        <pc:spChg chg="add mod">
          <ac:chgData name=" " userId="ed7d69ce-e76a-4b1d-9807-a3d9c5efe0bc" providerId="ADAL" clId="{D3F59981-0076-4BDA-8068-57ABF9E60C21}" dt="2018-11-28T20:19:08.094" v="4842" actId="14100"/>
          <ac:spMkLst>
            <pc:docMk/>
            <pc:sldMk cId="901514585" sldId="256"/>
            <ac:spMk id="69" creationId="{9DB1D511-1CD9-417F-B850-359763A0E8AC}"/>
          </ac:spMkLst>
        </pc:spChg>
        <pc:spChg chg="add mod ord">
          <ac:chgData name=" " userId="ed7d69ce-e76a-4b1d-9807-a3d9c5efe0bc" providerId="ADAL" clId="{D3F59981-0076-4BDA-8068-57ABF9E60C21}" dt="2018-11-28T18:57:04.268" v="3853" actId="114"/>
          <ac:spMkLst>
            <pc:docMk/>
            <pc:sldMk cId="901514585" sldId="256"/>
            <ac:spMk id="71" creationId="{9ACCD570-02E3-4130-95EA-E65ADA7DBC41}"/>
          </ac:spMkLst>
        </pc:spChg>
        <pc:spChg chg="mod">
          <ac:chgData name=" " userId="ed7d69ce-e76a-4b1d-9807-a3d9c5efe0bc" providerId="ADAL" clId="{D3F59981-0076-4BDA-8068-57ABF9E60C21}" dt="2018-11-28T20:10:10.052" v="4763" actId="14100"/>
          <ac:spMkLst>
            <pc:docMk/>
            <pc:sldMk cId="901514585" sldId="256"/>
            <ac:spMk id="72" creationId="{6D7018C0-942F-4E50-BE75-6CD086D68CAC}"/>
          </ac:spMkLst>
        </pc:spChg>
        <pc:spChg chg="add mod">
          <ac:chgData name=" " userId="ed7d69ce-e76a-4b1d-9807-a3d9c5efe0bc" providerId="ADAL" clId="{D3F59981-0076-4BDA-8068-57ABF9E60C21}" dt="2018-11-28T20:18:59.447" v="4841" actId="14100"/>
          <ac:spMkLst>
            <pc:docMk/>
            <pc:sldMk cId="901514585" sldId="256"/>
            <ac:spMk id="73" creationId="{08AA2782-03B9-4321-B98B-D5852451785F}"/>
          </ac:spMkLst>
        </pc:spChg>
        <pc:spChg chg="add mod">
          <ac:chgData name=" " userId="ed7d69ce-e76a-4b1d-9807-a3d9c5efe0bc" providerId="ADAL" clId="{D3F59981-0076-4BDA-8068-57ABF9E60C21}" dt="2018-11-28T19:18:08.877" v="4245" actId="1076"/>
          <ac:spMkLst>
            <pc:docMk/>
            <pc:sldMk cId="901514585" sldId="256"/>
            <ac:spMk id="74" creationId="{83C77B96-5F9A-4D5A-8849-E02227F9C266}"/>
          </ac:spMkLst>
        </pc:spChg>
        <pc:spChg chg="add mod">
          <ac:chgData name=" " userId="ed7d69ce-e76a-4b1d-9807-a3d9c5efe0bc" providerId="ADAL" clId="{D3F59981-0076-4BDA-8068-57ABF9E60C21}" dt="2018-11-28T20:18:47.948" v="4839" actId="14100"/>
          <ac:spMkLst>
            <pc:docMk/>
            <pc:sldMk cId="901514585" sldId="256"/>
            <ac:spMk id="75" creationId="{7B76889B-1754-4A0E-8DEA-3A07AFD85EA1}"/>
          </ac:spMkLst>
        </pc:spChg>
        <pc:spChg chg="add mod">
          <ac:chgData name=" " userId="ed7d69ce-e76a-4b1d-9807-a3d9c5efe0bc" providerId="ADAL" clId="{D3F59981-0076-4BDA-8068-57ABF9E60C21}" dt="2018-11-28T20:46:59.290" v="5173" actId="20577"/>
          <ac:spMkLst>
            <pc:docMk/>
            <pc:sldMk cId="901514585" sldId="256"/>
            <ac:spMk id="77" creationId="{8D8086CD-6391-474B-8380-6C2E2A4B8493}"/>
          </ac:spMkLst>
        </pc:spChg>
        <pc:spChg chg="add mod ord">
          <ac:chgData name=" " userId="ed7d69ce-e76a-4b1d-9807-a3d9c5efe0bc" providerId="ADAL" clId="{D3F59981-0076-4BDA-8068-57ABF9E60C21}" dt="2018-11-28T20:47:49.618" v="5218" actId="20577"/>
          <ac:spMkLst>
            <pc:docMk/>
            <pc:sldMk cId="901514585" sldId="256"/>
            <ac:spMk id="78" creationId="{ACBF60CB-20C1-48A4-907F-788AAA8BC4B9}"/>
          </ac:spMkLst>
        </pc:spChg>
        <pc:spChg chg="mod">
          <ac:chgData name=" " userId="ed7d69ce-e76a-4b1d-9807-a3d9c5efe0bc" providerId="ADAL" clId="{D3F59981-0076-4BDA-8068-57ABF9E60C21}" dt="2018-11-28T20:29:03.503" v="5002" actId="20577"/>
          <ac:spMkLst>
            <pc:docMk/>
            <pc:sldMk cId="901514585" sldId="256"/>
            <ac:spMk id="94" creationId="{00000000-0000-0000-0000-000000000000}"/>
          </ac:spMkLst>
        </pc:spChg>
        <pc:spChg chg="mod">
          <ac:chgData name=" " userId="ed7d69ce-e76a-4b1d-9807-a3d9c5efe0bc" providerId="ADAL" clId="{D3F59981-0076-4BDA-8068-57ABF9E60C21}" dt="2018-11-28T20:31:35.826" v="5017" actId="20577"/>
          <ac:spMkLst>
            <pc:docMk/>
            <pc:sldMk cId="901514585" sldId="256"/>
            <ac:spMk id="104" creationId="{00000000-0000-0000-0000-000000000000}"/>
          </ac:spMkLst>
        </pc:spChg>
        <pc:spChg chg="add mod">
          <ac:chgData name=" " userId="ed7d69ce-e76a-4b1d-9807-a3d9c5efe0bc" providerId="ADAL" clId="{D3F59981-0076-4BDA-8068-57ABF9E60C21}" dt="2018-11-28T17:40:34.260" v="2784" actId="1076"/>
          <ac:spMkLst>
            <pc:docMk/>
            <pc:sldMk cId="901514585" sldId="256"/>
            <ac:spMk id="158" creationId="{CCEF8C49-A05D-4D10-A258-07E20FA73595}"/>
          </ac:spMkLst>
        </pc:spChg>
        <pc:spChg chg="add mod">
          <ac:chgData name=" " userId="ed7d69ce-e76a-4b1d-9807-a3d9c5efe0bc" providerId="ADAL" clId="{D3F59981-0076-4BDA-8068-57ABF9E60C21}" dt="2018-11-28T20:05:20.930" v="4725" actId="1036"/>
          <ac:spMkLst>
            <pc:docMk/>
            <pc:sldMk cId="901514585" sldId="256"/>
            <ac:spMk id="169" creationId="{BAAB20FD-1D5A-4981-979B-A2DFA1BD09EF}"/>
          </ac:spMkLst>
        </pc:spChg>
        <pc:spChg chg="add mod">
          <ac:chgData name=" " userId="ed7d69ce-e76a-4b1d-9807-a3d9c5efe0bc" providerId="ADAL" clId="{D3F59981-0076-4BDA-8068-57ABF9E60C21}" dt="2018-11-28T20:04:59.554" v="4714" actId="14100"/>
          <ac:spMkLst>
            <pc:docMk/>
            <pc:sldMk cId="901514585" sldId="256"/>
            <ac:spMk id="170" creationId="{AF41ADD3-592D-446D-97C0-63CA6A8F7D77}"/>
          </ac:spMkLst>
        </pc:spChg>
        <pc:spChg chg="add mod">
          <ac:chgData name=" " userId="ed7d69ce-e76a-4b1d-9807-a3d9c5efe0bc" providerId="ADAL" clId="{D3F59981-0076-4BDA-8068-57ABF9E60C21}" dt="2018-11-28T20:06:14.451" v="4732" actId="14100"/>
          <ac:spMkLst>
            <pc:docMk/>
            <pc:sldMk cId="901514585" sldId="256"/>
            <ac:spMk id="171" creationId="{CE4F736E-02CD-47A0-B1A9-EA27A861CA94}"/>
          </ac:spMkLst>
        </pc:spChg>
        <pc:spChg chg="add">
          <ac:chgData name=" " userId="ed7d69ce-e76a-4b1d-9807-a3d9c5efe0bc" providerId="ADAL" clId="{D3F59981-0076-4BDA-8068-57ABF9E60C21}" dt="2018-11-28T19:52:20.892" v="4677"/>
          <ac:spMkLst>
            <pc:docMk/>
            <pc:sldMk cId="901514585" sldId="256"/>
            <ac:spMk id="172" creationId="{9E30E0F4-A09D-45CE-9CAD-3587FD2C84FB}"/>
          </ac:spMkLst>
        </pc:spChg>
        <pc:spChg chg="add del mod">
          <ac:chgData name=" " userId="ed7d69ce-e76a-4b1d-9807-a3d9c5efe0bc" providerId="ADAL" clId="{D3F59981-0076-4BDA-8068-57ABF9E60C21}" dt="2018-11-28T19:08:06.143" v="4101" actId="478"/>
          <ac:spMkLst>
            <pc:docMk/>
            <pc:sldMk cId="901514585" sldId="256"/>
            <ac:spMk id="172" creationId="{CC32B17C-875C-41E3-8F5D-B0F10659DFC4}"/>
          </ac:spMkLst>
        </pc:spChg>
        <pc:spChg chg="add mod">
          <ac:chgData name=" " userId="ed7d69ce-e76a-4b1d-9807-a3d9c5efe0bc" providerId="ADAL" clId="{D3F59981-0076-4BDA-8068-57ABF9E60C21}" dt="2018-11-28T20:06:29.685" v="4733" actId="14100"/>
          <ac:spMkLst>
            <pc:docMk/>
            <pc:sldMk cId="901514585" sldId="256"/>
            <ac:spMk id="173" creationId="{09399CDA-CF69-4E06-9804-9BAEF2D2A57F}"/>
          </ac:spMkLst>
        </pc:spChg>
        <pc:spChg chg="add mod">
          <ac:chgData name=" " userId="ed7d69ce-e76a-4b1d-9807-a3d9c5efe0bc" providerId="ADAL" clId="{D3F59981-0076-4BDA-8068-57ABF9E60C21}" dt="2018-11-28T20:13:17.687" v="4807" actId="14100"/>
          <ac:spMkLst>
            <pc:docMk/>
            <pc:sldMk cId="901514585" sldId="256"/>
            <ac:spMk id="174" creationId="{7B037126-DCE2-45ED-A58B-59F3DD45735C}"/>
          </ac:spMkLst>
        </pc:spChg>
        <pc:grpChg chg="mod">
          <ac:chgData name=" " userId="ed7d69ce-e76a-4b1d-9807-a3d9c5efe0bc" providerId="ADAL" clId="{D3F59981-0076-4BDA-8068-57ABF9E60C21}" dt="2018-11-28T20:28:53.752" v="4994" actId="1037"/>
          <ac:grpSpMkLst>
            <pc:docMk/>
            <pc:sldMk cId="901514585" sldId="256"/>
            <ac:grpSpMk id="8" creationId="{00000000-0000-0000-0000-000000000000}"/>
          </ac:grpSpMkLst>
        </pc:grpChg>
        <pc:grpChg chg="add mod">
          <ac:chgData name=" " userId="ed7d69ce-e76a-4b1d-9807-a3d9c5efe0bc" providerId="ADAL" clId="{D3F59981-0076-4BDA-8068-57ABF9E60C21}" dt="2018-11-28T20:15:25.529" v="4814" actId="164"/>
          <ac:grpSpMkLst>
            <pc:docMk/>
            <pc:sldMk cId="901514585" sldId="256"/>
            <ac:grpSpMk id="18" creationId="{A3469853-40A3-4C43-A736-9AC5A6E4074A}"/>
          </ac:grpSpMkLst>
        </pc:grpChg>
        <pc:grpChg chg="add del mod">
          <ac:chgData name=" " userId="ed7d69ce-e76a-4b1d-9807-a3d9c5efe0bc" providerId="ADAL" clId="{D3F59981-0076-4BDA-8068-57ABF9E60C21}" dt="2018-11-28T12:53:34.278" v="725" actId="478"/>
          <ac:grpSpMkLst>
            <pc:docMk/>
            <pc:sldMk cId="901514585" sldId="256"/>
            <ac:grpSpMk id="20" creationId="{A2D524A0-9B30-490B-919D-835DFF4F35B1}"/>
          </ac:grpSpMkLst>
        </pc:grpChg>
        <pc:grpChg chg="add del mod">
          <ac:chgData name=" " userId="ed7d69ce-e76a-4b1d-9807-a3d9c5efe0bc" providerId="ADAL" clId="{D3F59981-0076-4BDA-8068-57ABF9E60C21}" dt="2018-11-28T15:24:13.199" v="2655" actId="165"/>
          <ac:grpSpMkLst>
            <pc:docMk/>
            <pc:sldMk cId="901514585" sldId="256"/>
            <ac:grpSpMk id="51" creationId="{84E651A0-0564-4461-BF22-77E1B2CA0E34}"/>
          </ac:grpSpMkLst>
        </pc:grpChg>
        <pc:grpChg chg="add mod">
          <ac:chgData name=" " userId="ed7d69ce-e76a-4b1d-9807-a3d9c5efe0bc" providerId="ADAL" clId="{D3F59981-0076-4BDA-8068-57ABF9E60C21}" dt="2018-11-28T13:39:26.364" v="1303" actId="164"/>
          <ac:grpSpMkLst>
            <pc:docMk/>
            <pc:sldMk cId="901514585" sldId="256"/>
            <ac:grpSpMk id="52" creationId="{3A386898-A019-49C2-B71B-FDC983948644}"/>
          </ac:grpSpMkLst>
        </pc:grpChg>
        <pc:grpChg chg="add mod">
          <ac:chgData name=" " userId="ed7d69ce-e76a-4b1d-9807-a3d9c5efe0bc" providerId="ADAL" clId="{D3F59981-0076-4BDA-8068-57ABF9E60C21}" dt="2018-11-28T19:40:12.480" v="4629" actId="1036"/>
          <ac:grpSpMkLst>
            <pc:docMk/>
            <pc:sldMk cId="901514585" sldId="256"/>
            <ac:grpSpMk id="76" creationId="{CC4DAD31-9FAB-496E-A092-5F27F40EA23A}"/>
          </ac:grpSpMkLst>
        </pc:grpChg>
        <pc:graphicFrameChg chg="mod">
          <ac:chgData name=" " userId="ed7d69ce-e76a-4b1d-9807-a3d9c5efe0bc" providerId="ADAL" clId="{D3F59981-0076-4BDA-8068-57ABF9E60C21}" dt="2018-11-28T20:58:11.550" v="5236" actId="20577"/>
          <ac:graphicFrameMkLst>
            <pc:docMk/>
            <pc:sldMk cId="901514585" sldId="256"/>
            <ac:graphicFrameMk id="34" creationId="{9B72078B-67B0-4984-92D2-23115665B26E}"/>
          </ac:graphicFrameMkLst>
        </pc:graphicFrameChg>
        <pc:picChg chg="mod">
          <ac:chgData name=" " userId="ed7d69ce-e76a-4b1d-9807-a3d9c5efe0bc" providerId="ADAL" clId="{D3F59981-0076-4BDA-8068-57ABF9E60C21}" dt="2018-11-28T17:42:51.210" v="2800" actId="14100"/>
          <ac:picMkLst>
            <pc:docMk/>
            <pc:sldMk cId="901514585" sldId="256"/>
            <ac:picMk id="3" creationId="{0CF7EED2-242F-451F-8A33-13FB45F11316}"/>
          </ac:picMkLst>
        </pc:picChg>
        <pc:picChg chg="del mod">
          <ac:chgData name=" " userId="ed7d69ce-e76a-4b1d-9807-a3d9c5efe0bc" providerId="ADAL" clId="{D3F59981-0076-4BDA-8068-57ABF9E60C21}" dt="2018-11-28T12:48:15.621" v="686" actId="478"/>
          <ac:picMkLst>
            <pc:docMk/>
            <pc:sldMk cId="901514585" sldId="256"/>
            <ac:picMk id="8" creationId="{88D6F9C2-4DA9-4F4C-B853-C17A3E69D75F}"/>
          </ac:picMkLst>
        </pc:picChg>
        <pc:picChg chg="add del mod">
          <ac:chgData name=" " userId="ed7d69ce-e76a-4b1d-9807-a3d9c5efe0bc" providerId="ADAL" clId="{D3F59981-0076-4BDA-8068-57ABF9E60C21}" dt="2018-11-28T15:46:42.624" v="2688" actId="478"/>
          <ac:picMkLst>
            <pc:docMk/>
            <pc:sldMk cId="901514585" sldId="256"/>
            <ac:picMk id="8" creationId="{278E314F-B9B7-4249-A0DB-6EF5A099F95A}"/>
          </ac:picMkLst>
        </pc:picChg>
        <pc:picChg chg="del mod">
          <ac:chgData name=" " userId="ed7d69ce-e76a-4b1d-9807-a3d9c5efe0bc" providerId="ADAL" clId="{D3F59981-0076-4BDA-8068-57ABF9E60C21}" dt="2018-11-28T12:48:16.271" v="687" actId="478"/>
          <ac:picMkLst>
            <pc:docMk/>
            <pc:sldMk cId="901514585" sldId="256"/>
            <ac:picMk id="9" creationId="{7690CD47-C0DC-4AF9-A166-5DCA54C2DF55}"/>
          </ac:picMkLst>
        </pc:picChg>
        <pc:picChg chg="add mod modCrop">
          <ac:chgData name=" " userId="ed7d69ce-e76a-4b1d-9807-a3d9c5efe0bc" providerId="ADAL" clId="{D3F59981-0076-4BDA-8068-57ABF9E60C21}" dt="2018-11-28T20:15:25.529" v="4814" actId="164"/>
          <ac:picMkLst>
            <pc:docMk/>
            <pc:sldMk cId="901514585" sldId="256"/>
            <ac:picMk id="9" creationId="{E018FA8F-0BB2-4C6D-9085-DA02A29919C9}"/>
          </ac:picMkLst>
        </pc:picChg>
        <pc:picChg chg="del mod">
          <ac:chgData name=" " userId="ed7d69ce-e76a-4b1d-9807-a3d9c5efe0bc" providerId="ADAL" clId="{D3F59981-0076-4BDA-8068-57ABF9E60C21}" dt="2018-11-28T12:48:09.357" v="684" actId="478"/>
          <ac:picMkLst>
            <pc:docMk/>
            <pc:sldMk cId="901514585" sldId="256"/>
            <ac:picMk id="10" creationId="{67D73423-E009-443D-A074-50F23FEA593F}"/>
          </ac:picMkLst>
        </pc:picChg>
        <pc:picChg chg="add del">
          <ac:chgData name=" " userId="ed7d69ce-e76a-4b1d-9807-a3d9c5efe0bc" providerId="ADAL" clId="{D3F59981-0076-4BDA-8068-57ABF9E60C21}" dt="2018-11-28T12:34:35.223" v="423" actId="478"/>
          <ac:picMkLst>
            <pc:docMk/>
            <pc:sldMk cId="901514585" sldId="256"/>
            <ac:picMk id="15" creationId="{907D1C29-A758-43F5-9BE5-D53BC5B08801}"/>
          </ac:picMkLst>
        </pc:picChg>
        <pc:picChg chg="mod">
          <ac:chgData name=" " userId="ed7d69ce-e76a-4b1d-9807-a3d9c5efe0bc" providerId="ADAL" clId="{D3F59981-0076-4BDA-8068-57ABF9E60C21}" dt="2018-11-28T15:21:35.717" v="2642" actId="1076"/>
          <ac:picMkLst>
            <pc:docMk/>
            <pc:sldMk cId="901514585" sldId="256"/>
            <ac:picMk id="15" creationId="{7D702A7D-6A9B-4694-A59B-C4994560FE31}"/>
          </ac:picMkLst>
        </pc:picChg>
        <pc:picChg chg="add del mod">
          <ac:chgData name=" " userId="ed7d69ce-e76a-4b1d-9807-a3d9c5efe0bc" providerId="ADAL" clId="{D3F59981-0076-4BDA-8068-57ABF9E60C21}" dt="2018-11-28T19:51:29.998" v="4675" actId="1037"/>
          <ac:picMkLst>
            <pc:docMk/>
            <pc:sldMk cId="901514585" sldId="256"/>
            <ac:picMk id="16" creationId="{C2EBF603-0514-4CF5-8B48-BF1E4FBF2D57}"/>
          </ac:picMkLst>
        </pc:picChg>
        <pc:picChg chg="del mod">
          <ac:chgData name=" " userId="ed7d69ce-e76a-4b1d-9807-a3d9c5efe0bc" providerId="ADAL" clId="{D3F59981-0076-4BDA-8068-57ABF9E60C21}" dt="2018-11-28T12:48:14.356" v="685" actId="478"/>
          <ac:picMkLst>
            <pc:docMk/>
            <pc:sldMk cId="901514585" sldId="256"/>
            <ac:picMk id="17" creationId="{55215015-8C9D-4879-8DF8-FD1698A4007E}"/>
          </ac:picMkLst>
        </pc:picChg>
        <pc:picChg chg="add mod">
          <ac:chgData name=" " userId="ed7d69ce-e76a-4b1d-9807-a3d9c5efe0bc" providerId="ADAL" clId="{D3F59981-0076-4BDA-8068-57ABF9E60C21}" dt="2018-11-28T20:10:50.441" v="4782" actId="1036"/>
          <ac:picMkLst>
            <pc:docMk/>
            <pc:sldMk cId="901514585" sldId="256"/>
            <ac:picMk id="17" creationId="{F4AF4FAE-3F88-4A4A-A887-3CCCE25D93BE}"/>
          </ac:picMkLst>
        </pc:picChg>
        <pc:picChg chg="add del mod modCrop">
          <ac:chgData name=" " userId="ed7d69ce-e76a-4b1d-9807-a3d9c5efe0bc" providerId="ADAL" clId="{D3F59981-0076-4BDA-8068-57ABF9E60C21}" dt="2018-11-28T13:51:45.132" v="1696" actId="20577"/>
          <ac:picMkLst>
            <pc:docMk/>
            <pc:sldMk cId="901514585" sldId="256"/>
            <ac:picMk id="18" creationId="{982ECD98-792A-4CB2-B933-5868643642F8}"/>
          </ac:picMkLst>
        </pc:picChg>
        <pc:picChg chg="mod">
          <ac:chgData name=" " userId="ed7d69ce-e76a-4b1d-9807-a3d9c5efe0bc" providerId="ADAL" clId="{D3F59981-0076-4BDA-8068-57ABF9E60C21}" dt="2018-11-28T12:50:05.760" v="724" actId="164"/>
          <ac:picMkLst>
            <pc:docMk/>
            <pc:sldMk cId="901514585" sldId="256"/>
            <ac:picMk id="19" creationId="{D18D484D-5F67-405E-938A-B65492C3D994}"/>
          </ac:picMkLst>
        </pc:picChg>
        <pc:picChg chg="mod modCrop">
          <ac:chgData name=" " userId="ed7d69ce-e76a-4b1d-9807-a3d9c5efe0bc" providerId="ADAL" clId="{D3F59981-0076-4BDA-8068-57ABF9E60C21}" dt="2018-11-28T19:18:12.032" v="4246" actId="1076"/>
          <ac:picMkLst>
            <pc:docMk/>
            <pc:sldMk cId="901514585" sldId="256"/>
            <ac:picMk id="24" creationId="{C03BEDD8-46FF-4553-87EE-84F82589129A}"/>
          </ac:picMkLst>
        </pc:picChg>
        <pc:picChg chg="del mod">
          <ac:chgData name=" " userId="ed7d69ce-e76a-4b1d-9807-a3d9c5efe0bc" providerId="ADAL" clId="{D3F59981-0076-4BDA-8068-57ABF9E60C21}" dt="2018-11-28T13:55:28.206" v="1729" actId="478"/>
          <ac:picMkLst>
            <pc:docMk/>
            <pc:sldMk cId="901514585" sldId="256"/>
            <ac:picMk id="26" creationId="{39DAC78C-F3AB-4EFC-96C3-2D3C8B1A42B1}"/>
          </ac:picMkLst>
        </pc:picChg>
        <pc:picChg chg="mod modCrop">
          <ac:chgData name=" " userId="ed7d69ce-e76a-4b1d-9807-a3d9c5efe0bc" providerId="ADAL" clId="{D3F59981-0076-4BDA-8068-57ABF9E60C21}" dt="2018-11-28T19:15:59.847" v="4218" actId="14100"/>
          <ac:picMkLst>
            <pc:docMk/>
            <pc:sldMk cId="901514585" sldId="256"/>
            <ac:picMk id="27" creationId="{819CEA3B-8DB9-470A-87A3-FDF63EF822DB}"/>
          </ac:picMkLst>
        </pc:picChg>
        <pc:picChg chg="del mod">
          <ac:chgData name=" " userId="ed7d69ce-e76a-4b1d-9807-a3d9c5efe0bc" providerId="ADAL" clId="{D3F59981-0076-4BDA-8068-57ABF9E60C21}" dt="2018-11-28T13:55:31.810" v="1730" actId="478"/>
          <ac:picMkLst>
            <pc:docMk/>
            <pc:sldMk cId="901514585" sldId="256"/>
            <ac:picMk id="29" creationId="{0D6B5E7D-A593-4EF1-B32E-5689AA720607}"/>
          </ac:picMkLst>
        </pc:picChg>
        <pc:picChg chg="mod modCrop">
          <ac:chgData name=" " userId="ed7d69ce-e76a-4b1d-9807-a3d9c5efe0bc" providerId="ADAL" clId="{D3F59981-0076-4BDA-8068-57ABF9E60C21}" dt="2018-11-28T19:17:55.707" v="4243" actId="1076"/>
          <ac:picMkLst>
            <pc:docMk/>
            <pc:sldMk cId="901514585" sldId="256"/>
            <ac:picMk id="31" creationId="{6C29EFF0-DDC4-45D2-848E-FA6340AE101B}"/>
          </ac:picMkLst>
        </pc:picChg>
        <pc:picChg chg="del mod">
          <ac:chgData name=" " userId="ed7d69ce-e76a-4b1d-9807-a3d9c5efe0bc" providerId="ADAL" clId="{D3F59981-0076-4BDA-8068-57ABF9E60C21}" dt="2018-11-28T13:55:23.235" v="1728" actId="478"/>
          <ac:picMkLst>
            <pc:docMk/>
            <pc:sldMk cId="901514585" sldId="256"/>
            <ac:picMk id="32" creationId="{9BE3A5A7-61BB-4C24-A1E2-C1AAD6788832}"/>
          </ac:picMkLst>
        </pc:picChg>
        <pc:picChg chg="add mod">
          <ac:chgData name=" " userId="ed7d69ce-e76a-4b1d-9807-a3d9c5efe0bc" providerId="ADAL" clId="{D3F59981-0076-4BDA-8068-57ABF9E60C21}" dt="2018-11-28T13:39:39.499" v="1307" actId="164"/>
          <ac:picMkLst>
            <pc:docMk/>
            <pc:sldMk cId="901514585" sldId="256"/>
            <ac:picMk id="40" creationId="{EDB642DF-FD6C-4971-8173-C3C5D4629CFF}"/>
          </ac:picMkLst>
        </pc:picChg>
        <pc:picChg chg="mod">
          <ac:chgData name=" " userId="ed7d69ce-e76a-4b1d-9807-a3d9c5efe0bc" providerId="ADAL" clId="{D3F59981-0076-4BDA-8068-57ABF9E60C21}" dt="2018-11-28T20:21:42.517" v="4939" actId="1037"/>
          <ac:picMkLst>
            <pc:docMk/>
            <pc:sldMk cId="901514585" sldId="256"/>
            <ac:picMk id="45" creationId="{B0A3A159-456D-44ED-B7F3-C73F3F5B1D70}"/>
          </ac:picMkLst>
        </pc:picChg>
        <pc:picChg chg="del mod topLvl">
          <ac:chgData name=" " userId="ed7d69ce-e76a-4b1d-9807-a3d9c5efe0bc" providerId="ADAL" clId="{D3F59981-0076-4BDA-8068-57ABF9E60C21}" dt="2018-11-28T15:45:47.897" v="2683" actId="478"/>
          <ac:picMkLst>
            <pc:docMk/>
            <pc:sldMk cId="901514585" sldId="256"/>
            <ac:picMk id="46" creationId="{E57138C2-3AC9-4A3D-B9A9-7CAE79318ACE}"/>
          </ac:picMkLst>
        </pc:picChg>
        <pc:picChg chg="mod">
          <ac:chgData name=" " userId="ed7d69ce-e76a-4b1d-9807-a3d9c5efe0bc" providerId="ADAL" clId="{D3F59981-0076-4BDA-8068-57ABF9E60C21}" dt="2018-11-28T19:04:25.272" v="4021" actId="1035"/>
          <ac:picMkLst>
            <pc:docMk/>
            <pc:sldMk cId="901514585" sldId="256"/>
            <ac:picMk id="59" creationId="{14173F4D-4877-4ADB-9B9C-4DF938EC3EFA}"/>
          </ac:picMkLst>
        </pc:picChg>
        <pc:picChg chg="mod">
          <ac:chgData name=" " userId="ed7d69ce-e76a-4b1d-9807-a3d9c5efe0bc" providerId="ADAL" clId="{D3F59981-0076-4BDA-8068-57ABF9E60C21}" dt="2018-11-28T20:11:02.771" v="4792" actId="1035"/>
          <ac:picMkLst>
            <pc:docMk/>
            <pc:sldMk cId="901514585" sldId="256"/>
            <ac:picMk id="65" creationId="{8C01A9D8-B2D0-4F39-904D-EB4324F4D039}"/>
          </ac:picMkLst>
        </pc:picChg>
        <pc:picChg chg="mod">
          <ac:chgData name=" " userId="ed7d69ce-e76a-4b1d-9807-a3d9c5efe0bc" providerId="ADAL" clId="{D3F59981-0076-4BDA-8068-57ABF9E60C21}" dt="2018-11-28T20:11:53.536" v="4798" actId="14100"/>
          <ac:picMkLst>
            <pc:docMk/>
            <pc:sldMk cId="901514585" sldId="256"/>
            <ac:picMk id="66" creationId="{6308EBC2-9CE2-4FAC-AD8E-602AAEC15C36}"/>
          </ac:picMkLst>
        </pc:picChg>
        <pc:picChg chg="mod">
          <ac:chgData name=" " userId="ed7d69ce-e76a-4b1d-9807-a3d9c5efe0bc" providerId="ADAL" clId="{D3F59981-0076-4BDA-8068-57ABF9E60C21}" dt="2018-11-28T19:05:43.767" v="4061" actId="1076"/>
          <ac:picMkLst>
            <pc:docMk/>
            <pc:sldMk cId="901514585" sldId="256"/>
            <ac:picMk id="67" creationId="{728E226C-77B9-42C5-BE07-FCCF69268E4A}"/>
          </ac:picMkLst>
        </pc:picChg>
        <pc:picChg chg="del mod">
          <ac:chgData name=" " userId="ed7d69ce-e76a-4b1d-9807-a3d9c5efe0bc" providerId="ADAL" clId="{D3F59981-0076-4BDA-8068-57ABF9E60C21}" dt="2018-11-28T18:35:04.625" v="3519" actId="478"/>
          <ac:picMkLst>
            <pc:docMk/>
            <pc:sldMk cId="901514585" sldId="256"/>
            <ac:picMk id="70" creationId="{BDB2A420-9F56-461A-84FF-24A637115A27}"/>
          </ac:picMkLst>
        </pc:picChg>
      </pc:sldChg>
    </pc:docChg>
  </pc:docChgLst>
  <pc:docChgLst>
    <pc:chgData name="ONG Hui Lin" userId="0a9cdf95-bdab-4606-93ab-ce5cb1d4c5e3" providerId="ADAL" clId="{06053742-0F26-4811-A4A1-6181C449D2EB}"/>
    <pc:docChg chg="custSel modSld">
      <pc:chgData name="ONG Hui Lin" userId="0a9cdf95-bdab-4606-93ab-ce5cb1d4c5e3" providerId="ADAL" clId="{06053742-0F26-4811-A4A1-6181C449D2EB}" dt="2018-11-28T06:46:36.843" v="1066" actId="20577"/>
      <pc:docMkLst>
        <pc:docMk/>
      </pc:docMkLst>
      <pc:sldChg chg="addSp delSp modSp">
        <pc:chgData name="ONG Hui Lin" userId="0a9cdf95-bdab-4606-93ab-ce5cb1d4c5e3" providerId="ADAL" clId="{06053742-0F26-4811-A4A1-6181C449D2EB}" dt="2018-11-28T06:46:36.843" v="1066" actId="20577"/>
        <pc:sldMkLst>
          <pc:docMk/>
          <pc:sldMk cId="901514585" sldId="256"/>
        </pc:sldMkLst>
        <pc:spChg chg="add mod">
          <ac:chgData name="ONG Hui Lin" userId="0a9cdf95-bdab-4606-93ab-ce5cb1d4c5e3" providerId="ADAL" clId="{06053742-0F26-4811-A4A1-6181C449D2EB}" dt="2018-11-28T05:56:03.247" v="871" actId="1076"/>
          <ac:spMkLst>
            <pc:docMk/>
            <pc:sldMk cId="901514585" sldId="256"/>
            <ac:spMk id="6" creationId="{B8980464-700A-455D-994F-97B5CF2E769B}"/>
          </ac:spMkLst>
        </pc:spChg>
        <pc:spChg chg="del">
          <ac:chgData name="ONG Hui Lin" userId="0a9cdf95-bdab-4606-93ab-ce5cb1d4c5e3" providerId="ADAL" clId="{06053742-0F26-4811-A4A1-6181C449D2EB}" dt="2018-11-28T06:21:12.867" v="1048" actId="478"/>
          <ac:spMkLst>
            <pc:docMk/>
            <pc:sldMk cId="901514585" sldId="256"/>
            <ac:spMk id="8" creationId="{169921AB-7684-491E-AD98-A56D04CDC289}"/>
          </ac:spMkLst>
        </pc:spChg>
        <pc:spChg chg="mod">
          <ac:chgData name="ONG Hui Lin" userId="0a9cdf95-bdab-4606-93ab-ce5cb1d4c5e3" providerId="ADAL" clId="{06053742-0F26-4811-A4A1-6181C449D2EB}" dt="2018-11-28T04:54:17.916" v="62" actId="1076"/>
          <ac:spMkLst>
            <pc:docMk/>
            <pc:sldMk cId="901514585" sldId="256"/>
            <ac:spMk id="12" creationId="{DC8FBB01-479A-4B81-B1C3-B9556AD20211}"/>
          </ac:spMkLst>
        </pc:spChg>
        <pc:spChg chg="mod">
          <ac:chgData name="ONG Hui Lin" userId="0a9cdf95-bdab-4606-93ab-ce5cb1d4c5e3" providerId="ADAL" clId="{06053742-0F26-4811-A4A1-6181C449D2EB}" dt="2018-11-28T05:37:53.976" v="298" actId="1076"/>
          <ac:spMkLst>
            <pc:docMk/>
            <pc:sldMk cId="901514585" sldId="256"/>
            <ac:spMk id="14" creationId="{043756CF-9132-4C16-BB1C-76D695B0822A}"/>
          </ac:spMkLst>
        </pc:spChg>
        <pc:spChg chg="del">
          <ac:chgData name="ONG Hui Lin" userId="0a9cdf95-bdab-4606-93ab-ce5cb1d4c5e3" providerId="ADAL" clId="{06053742-0F26-4811-A4A1-6181C449D2EB}" dt="2018-11-28T05:37:48.390" v="296" actId="478"/>
          <ac:spMkLst>
            <pc:docMk/>
            <pc:sldMk cId="901514585" sldId="256"/>
            <ac:spMk id="15" creationId="{88E28195-91C4-4E64-B5FF-02C3BE5760B6}"/>
          </ac:spMkLst>
        </pc:spChg>
        <pc:spChg chg="mod">
          <ac:chgData name="ONG Hui Lin" userId="0a9cdf95-bdab-4606-93ab-ce5cb1d4c5e3" providerId="ADAL" clId="{06053742-0F26-4811-A4A1-6181C449D2EB}" dt="2018-11-28T04:49:40.575" v="60" actId="20577"/>
          <ac:spMkLst>
            <pc:docMk/>
            <pc:sldMk cId="901514585" sldId="256"/>
            <ac:spMk id="16" creationId="{E98B8D2E-9857-4C63-914E-3453669435C1}"/>
          </ac:spMkLst>
        </pc:spChg>
        <pc:spChg chg="add del mod">
          <ac:chgData name="ONG Hui Lin" userId="0a9cdf95-bdab-4606-93ab-ce5cb1d4c5e3" providerId="ADAL" clId="{06053742-0F26-4811-A4A1-6181C449D2EB}" dt="2018-11-28T05:44:11.922" v="427" actId="14100"/>
          <ac:spMkLst>
            <pc:docMk/>
            <pc:sldMk cId="901514585" sldId="256"/>
            <ac:spMk id="17" creationId="{5BF9A92A-D562-44D6-9F76-D05022D91F89}"/>
          </ac:spMkLst>
        </pc:spChg>
        <pc:spChg chg="add mod">
          <ac:chgData name="ONG Hui Lin" userId="0a9cdf95-bdab-4606-93ab-ce5cb1d4c5e3" providerId="ADAL" clId="{06053742-0F26-4811-A4A1-6181C449D2EB}" dt="2018-11-28T06:09:33.051" v="1047" actId="255"/>
          <ac:spMkLst>
            <pc:docMk/>
            <pc:sldMk cId="901514585" sldId="256"/>
            <ac:spMk id="18" creationId="{C6B535DD-C790-497E-85BD-8743FC8BCDE0}"/>
          </ac:spMkLst>
        </pc:spChg>
        <pc:spChg chg="add mod">
          <ac:chgData name="ONG Hui Lin" userId="0a9cdf95-bdab-4606-93ab-ce5cb1d4c5e3" providerId="ADAL" clId="{06053742-0F26-4811-A4A1-6181C449D2EB}" dt="2018-11-28T05:58:29.397" v="891" actId="1076"/>
          <ac:spMkLst>
            <pc:docMk/>
            <pc:sldMk cId="901514585" sldId="256"/>
            <ac:spMk id="21" creationId="{12CA8D1F-DC3D-449D-BCCB-50C3426D7E50}"/>
          </ac:spMkLst>
        </pc:spChg>
        <pc:spChg chg="add mod">
          <ac:chgData name="ONG Hui Lin" userId="0a9cdf95-bdab-4606-93ab-ce5cb1d4c5e3" providerId="ADAL" clId="{06053742-0F26-4811-A4A1-6181C449D2EB}" dt="2018-11-28T06:07:07.138" v="1044" actId="207"/>
          <ac:spMkLst>
            <pc:docMk/>
            <pc:sldMk cId="901514585" sldId="256"/>
            <ac:spMk id="22" creationId="{F8F13545-84C4-466C-A24E-13C8467A6E0A}"/>
          </ac:spMkLst>
        </pc:spChg>
        <pc:spChg chg="add mod">
          <ac:chgData name="ONG Hui Lin" userId="0a9cdf95-bdab-4606-93ab-ce5cb1d4c5e3" providerId="ADAL" clId="{06053742-0F26-4811-A4A1-6181C449D2EB}" dt="2018-11-28T06:07:10.047" v="1045" actId="207"/>
          <ac:spMkLst>
            <pc:docMk/>
            <pc:sldMk cId="901514585" sldId="256"/>
            <ac:spMk id="25" creationId="{8C6B55E7-9ED5-4977-92AC-F17848C02DD7}"/>
          </ac:spMkLst>
        </pc:spChg>
        <pc:spChg chg="add mod">
          <ac:chgData name="ONG Hui Lin" userId="0a9cdf95-bdab-4606-93ab-ce5cb1d4c5e3" providerId="ADAL" clId="{06053742-0F26-4811-A4A1-6181C449D2EB}" dt="2018-11-28T06:07:13.634" v="1046" actId="207"/>
          <ac:spMkLst>
            <pc:docMk/>
            <pc:sldMk cId="901514585" sldId="256"/>
            <ac:spMk id="28" creationId="{549F206A-5928-49ED-94DD-B7703D4DFB5A}"/>
          </ac:spMkLst>
        </pc:spChg>
        <pc:spChg chg="add mod">
          <ac:chgData name="ONG Hui Lin" userId="0a9cdf95-bdab-4606-93ab-ce5cb1d4c5e3" providerId="ADAL" clId="{06053742-0F26-4811-A4A1-6181C449D2EB}" dt="2018-11-28T06:05:43.596" v="967" actId="1076"/>
          <ac:spMkLst>
            <pc:docMk/>
            <pc:sldMk cId="901514585" sldId="256"/>
            <ac:spMk id="30" creationId="{8897F7C9-EC19-49A6-AC5F-3598AD6B06CC}"/>
          </ac:spMkLst>
        </pc:spChg>
        <pc:spChg chg="add mod">
          <ac:chgData name="ONG Hui Lin" userId="0a9cdf95-bdab-4606-93ab-ce5cb1d4c5e3" providerId="ADAL" clId="{06053742-0F26-4811-A4A1-6181C449D2EB}" dt="2018-11-28T06:46:36.843" v="1066" actId="20577"/>
          <ac:spMkLst>
            <pc:docMk/>
            <pc:sldMk cId="901514585" sldId="256"/>
            <ac:spMk id="33" creationId="{AFD935E7-632C-4366-94AC-CB4CF35C2E46}"/>
          </ac:spMkLst>
        </pc:spChg>
        <pc:picChg chg="add mod">
          <ac:chgData name="ONG Hui Lin" userId="0a9cdf95-bdab-4606-93ab-ce5cb1d4c5e3" providerId="ADAL" clId="{06053742-0F26-4811-A4A1-6181C449D2EB}" dt="2018-11-28T06:45:42.496" v="1057" actId="1076"/>
          <ac:picMkLst>
            <pc:docMk/>
            <pc:sldMk cId="901514585" sldId="256"/>
            <ac:picMk id="8" creationId="{88D6F9C2-4DA9-4F4C-B853-C17A3E69D75F}"/>
          </ac:picMkLst>
        </pc:picChg>
        <pc:picChg chg="add mod">
          <ac:chgData name="ONG Hui Lin" userId="0a9cdf95-bdab-4606-93ab-ce5cb1d4c5e3" providerId="ADAL" clId="{06053742-0F26-4811-A4A1-6181C449D2EB}" dt="2018-11-28T06:46:09.787" v="1064" actId="1076"/>
          <ac:picMkLst>
            <pc:docMk/>
            <pc:sldMk cId="901514585" sldId="256"/>
            <ac:picMk id="9" creationId="{7690CD47-C0DC-4AF9-A166-5DCA54C2DF55}"/>
          </ac:picMkLst>
        </pc:picChg>
        <pc:picChg chg="add mod">
          <ac:chgData name="ONG Hui Lin" userId="0a9cdf95-bdab-4606-93ab-ce5cb1d4c5e3" providerId="ADAL" clId="{06053742-0F26-4811-A4A1-6181C449D2EB}" dt="2018-11-28T06:46:12.317" v="1065" actId="14100"/>
          <ac:picMkLst>
            <pc:docMk/>
            <pc:sldMk cId="901514585" sldId="256"/>
            <ac:picMk id="10" creationId="{67D73423-E009-443D-A074-50F23FEA593F}"/>
          </ac:picMkLst>
        </pc:picChg>
        <pc:picChg chg="add del mod">
          <ac:chgData name="ONG Hui Lin" userId="0a9cdf95-bdab-4606-93ab-ce5cb1d4c5e3" providerId="ADAL" clId="{06053742-0F26-4811-A4A1-6181C449D2EB}" dt="2018-11-28T05:43:46.159" v="423" actId="478"/>
          <ac:picMkLst>
            <pc:docMk/>
            <pc:sldMk cId="901514585" sldId="256"/>
            <ac:picMk id="10" creationId="{21ABAD85-4CA1-42A4-9346-208ECF14610A}"/>
          </ac:picMkLst>
        </pc:picChg>
        <pc:picChg chg="add mod">
          <ac:chgData name="ONG Hui Lin" userId="0a9cdf95-bdab-4606-93ab-ce5cb1d4c5e3" providerId="ADAL" clId="{06053742-0F26-4811-A4A1-6181C449D2EB}" dt="2018-11-28T05:58:27.661" v="890" actId="1076"/>
          <ac:picMkLst>
            <pc:docMk/>
            <pc:sldMk cId="901514585" sldId="256"/>
            <ac:picMk id="19" creationId="{D18D484D-5F67-405E-938A-B65492C3D994}"/>
          </ac:picMkLst>
        </pc:picChg>
        <pc:picChg chg="add del mod">
          <ac:chgData name="ONG Hui Lin" userId="0a9cdf95-bdab-4606-93ab-ce5cb1d4c5e3" providerId="ADAL" clId="{06053742-0F26-4811-A4A1-6181C449D2EB}" dt="2018-11-28T05:58:52.436" v="895" actId="478"/>
          <ac:picMkLst>
            <pc:docMk/>
            <pc:sldMk cId="901514585" sldId="256"/>
            <ac:picMk id="20" creationId="{EB74593D-EAEC-4A01-8D1A-7510E9716CD8}"/>
          </ac:picMkLst>
        </pc:picChg>
        <pc:picChg chg="add del mod">
          <ac:chgData name="ONG Hui Lin" userId="0a9cdf95-bdab-4606-93ab-ce5cb1d4c5e3" providerId="ADAL" clId="{06053742-0F26-4811-A4A1-6181C449D2EB}" dt="2018-11-28T05:58:50.862" v="894" actId="478"/>
          <ac:picMkLst>
            <pc:docMk/>
            <pc:sldMk cId="901514585" sldId="256"/>
            <ac:picMk id="23" creationId="{5DD69801-E340-4D79-90D6-03F4E697604E}"/>
          </ac:picMkLst>
        </pc:picChg>
        <pc:picChg chg="add mod">
          <ac:chgData name="ONG Hui Lin" userId="0a9cdf95-bdab-4606-93ab-ce5cb1d4c5e3" providerId="ADAL" clId="{06053742-0F26-4811-A4A1-6181C449D2EB}" dt="2018-11-28T06:05:14.821" v="963" actId="1076"/>
          <ac:picMkLst>
            <pc:docMk/>
            <pc:sldMk cId="901514585" sldId="256"/>
            <ac:picMk id="24" creationId="{C03BEDD8-46FF-4553-87EE-84F82589129A}"/>
          </ac:picMkLst>
        </pc:picChg>
        <pc:picChg chg="add mod">
          <ac:chgData name="ONG Hui Lin" userId="0a9cdf95-bdab-4606-93ab-ce5cb1d4c5e3" providerId="ADAL" clId="{06053742-0F26-4811-A4A1-6181C449D2EB}" dt="2018-11-28T06:05:10.574" v="960" actId="14100"/>
          <ac:picMkLst>
            <pc:docMk/>
            <pc:sldMk cId="901514585" sldId="256"/>
            <ac:picMk id="26" creationId="{39DAC78C-F3AB-4EFC-96C3-2D3C8B1A42B1}"/>
          </ac:picMkLst>
        </pc:picChg>
        <pc:picChg chg="add mod">
          <ac:chgData name="ONG Hui Lin" userId="0a9cdf95-bdab-4606-93ab-ce5cb1d4c5e3" providerId="ADAL" clId="{06053742-0F26-4811-A4A1-6181C449D2EB}" dt="2018-11-28T06:05:47.188" v="969" actId="14100"/>
          <ac:picMkLst>
            <pc:docMk/>
            <pc:sldMk cId="901514585" sldId="256"/>
            <ac:picMk id="27" creationId="{819CEA3B-8DB9-470A-87A3-FDF63EF822DB}"/>
          </ac:picMkLst>
        </pc:picChg>
        <pc:picChg chg="add mod">
          <ac:chgData name="ONG Hui Lin" userId="0a9cdf95-bdab-4606-93ab-ce5cb1d4c5e3" providerId="ADAL" clId="{06053742-0F26-4811-A4A1-6181C449D2EB}" dt="2018-11-28T06:04:27.252" v="945" actId="1076"/>
          <ac:picMkLst>
            <pc:docMk/>
            <pc:sldMk cId="901514585" sldId="256"/>
            <ac:picMk id="29" creationId="{0D6B5E7D-A593-4EF1-B32E-5689AA720607}"/>
          </ac:picMkLst>
        </pc:picChg>
        <pc:picChg chg="add mod">
          <ac:chgData name="ONG Hui Lin" userId="0a9cdf95-bdab-4606-93ab-ce5cb1d4c5e3" providerId="ADAL" clId="{06053742-0F26-4811-A4A1-6181C449D2EB}" dt="2018-11-28T06:06:14.901" v="972" actId="14100"/>
          <ac:picMkLst>
            <pc:docMk/>
            <pc:sldMk cId="901514585" sldId="256"/>
            <ac:picMk id="31" creationId="{6C29EFF0-DDC4-45D2-848E-FA6340AE101B}"/>
          </ac:picMkLst>
        </pc:picChg>
        <pc:picChg chg="add mod">
          <ac:chgData name="ONG Hui Lin" userId="0a9cdf95-bdab-4606-93ab-ce5cb1d4c5e3" providerId="ADAL" clId="{06053742-0F26-4811-A4A1-6181C449D2EB}" dt="2018-11-28T06:05:20.309" v="964" actId="1076"/>
          <ac:picMkLst>
            <pc:docMk/>
            <pc:sldMk cId="901514585" sldId="256"/>
            <ac:picMk id="32" creationId="{9BE3A5A7-61BB-4C24-A1E2-C1AAD6788832}"/>
          </ac:picMkLst>
        </pc:picChg>
        <pc:picChg chg="mod">
          <ac:chgData name="ONG Hui Lin" userId="0a9cdf95-bdab-4606-93ab-ce5cb1d4c5e3" providerId="ADAL" clId="{06053742-0F26-4811-A4A1-6181C449D2EB}" dt="2018-11-28T04:50:40.374" v="61" actId="1076"/>
          <ac:picMkLst>
            <pc:docMk/>
            <pc:sldMk cId="901514585" sldId="256"/>
            <ac:picMk id="1026" creationId="{173A35BB-728D-42EE-A221-45C5870F126E}"/>
          </ac:picMkLst>
        </pc:picChg>
      </pc:sldChg>
    </pc:docChg>
  </pc:docChgLst>
  <pc:docChgLst>
    <pc:chgData name=" " userId="0a9cdf95-bdab-4606-93ab-ce5cb1d4c5e3" providerId="ADAL" clId="{06053742-0F26-4811-A4A1-6181C449D2EB}"/>
    <pc:docChg chg="custSel modSld">
      <pc:chgData name=" " userId="0a9cdf95-bdab-4606-93ab-ce5cb1d4c5e3" providerId="ADAL" clId="{06053742-0F26-4811-A4A1-6181C449D2EB}" dt="2018-11-28T15:47:51.646" v="1026" actId="20577"/>
      <pc:docMkLst>
        <pc:docMk/>
      </pc:docMkLst>
      <pc:sldChg chg="addSp delSp modSp">
        <pc:chgData name=" " userId="0a9cdf95-bdab-4606-93ab-ce5cb1d4c5e3" providerId="ADAL" clId="{06053742-0F26-4811-A4A1-6181C449D2EB}" dt="2018-11-28T15:47:51.646" v="1026" actId="20577"/>
        <pc:sldMkLst>
          <pc:docMk/>
          <pc:sldMk cId="901514585" sldId="256"/>
        </pc:sldMkLst>
        <pc:spChg chg="mod">
          <ac:chgData name=" " userId="0a9cdf95-bdab-4606-93ab-ce5cb1d4c5e3" providerId="ADAL" clId="{06053742-0F26-4811-A4A1-6181C449D2EB}" dt="2018-11-28T15:43:36.286" v="989" actId="20577"/>
          <ac:spMkLst>
            <pc:docMk/>
            <pc:sldMk cId="901514585" sldId="256"/>
            <ac:spMk id="30" creationId="{8897F7C9-EC19-49A6-AC5F-3598AD6B06CC}"/>
          </ac:spMkLst>
        </pc:spChg>
        <pc:spChg chg="add mod">
          <ac:chgData name=" " userId="0a9cdf95-bdab-4606-93ab-ce5cb1d4c5e3" providerId="ADAL" clId="{06053742-0F26-4811-A4A1-6181C449D2EB}" dt="2018-11-28T15:47:51.646" v="1026" actId="20577"/>
          <ac:spMkLst>
            <pc:docMk/>
            <pc:sldMk cId="901514585" sldId="256"/>
            <ac:spMk id="39" creationId="{2BFBBF36-86D8-4AEE-B33A-524549A4E3EE}"/>
          </ac:spMkLst>
        </pc:spChg>
        <pc:spChg chg="mod">
          <ac:chgData name=" " userId="0a9cdf95-bdab-4606-93ab-ce5cb1d4c5e3" providerId="ADAL" clId="{06053742-0F26-4811-A4A1-6181C449D2EB}" dt="2018-11-28T15:45:41.897" v="1001" actId="20577"/>
          <ac:spMkLst>
            <pc:docMk/>
            <pc:sldMk cId="901514585" sldId="256"/>
            <ac:spMk id="44" creationId="{35DD8611-8943-400C-9123-CF7B39FF6C18}"/>
          </ac:spMkLst>
        </pc:spChg>
        <pc:spChg chg="mod">
          <ac:chgData name=" " userId="0a9cdf95-bdab-4606-93ab-ce5cb1d4c5e3" providerId="ADAL" clId="{06053742-0F26-4811-A4A1-6181C449D2EB}" dt="2018-11-28T13:49:20.421" v="356" actId="207"/>
          <ac:spMkLst>
            <pc:docMk/>
            <pc:sldMk cId="901514585" sldId="256"/>
            <ac:spMk id="63" creationId="{497713AE-A2B8-463A-B747-5E0F79027CFE}"/>
          </ac:spMkLst>
        </pc:spChg>
        <pc:spChg chg="mod">
          <ac:chgData name=" " userId="0a9cdf95-bdab-4606-93ab-ce5cb1d4c5e3" providerId="ADAL" clId="{06053742-0F26-4811-A4A1-6181C449D2EB}" dt="2018-11-28T13:50:38.011" v="358" actId="207"/>
          <ac:spMkLst>
            <pc:docMk/>
            <pc:sldMk cId="901514585" sldId="256"/>
            <ac:spMk id="68" creationId="{C903D226-7F58-4323-A45D-9E70F8FA2274}"/>
          </ac:spMkLst>
        </pc:spChg>
        <pc:graphicFrameChg chg="mod">
          <ac:chgData name=" " userId="0a9cdf95-bdab-4606-93ab-ce5cb1d4c5e3" providerId="ADAL" clId="{06053742-0F26-4811-A4A1-6181C449D2EB}" dt="2018-11-28T15:43:24.664" v="984" actId="20577"/>
          <ac:graphicFrameMkLst>
            <pc:docMk/>
            <pc:sldMk cId="901514585" sldId="256"/>
            <ac:graphicFrameMk id="34" creationId="{9B72078B-67B0-4984-92D2-23115665B26E}"/>
          </ac:graphicFrameMkLst>
        </pc:graphicFrameChg>
        <pc:picChg chg="mod">
          <ac:chgData name=" " userId="0a9cdf95-bdab-4606-93ab-ce5cb1d4c5e3" providerId="ADAL" clId="{06053742-0F26-4811-A4A1-6181C449D2EB}" dt="2018-11-28T07:16:33.391" v="22" actId="1076"/>
          <ac:picMkLst>
            <pc:docMk/>
            <pc:sldMk cId="901514585" sldId="256"/>
            <ac:picMk id="10" creationId="{67D73423-E009-443D-A074-50F23FEA593F}"/>
          </ac:picMkLst>
        </pc:picChg>
        <pc:picChg chg="add del">
          <ac:chgData name=" " userId="0a9cdf95-bdab-4606-93ab-ce5cb1d4c5e3" providerId="ADAL" clId="{06053742-0F26-4811-A4A1-6181C449D2EB}" dt="2018-11-28T07:15:43.926" v="18" actId="14100"/>
          <ac:picMkLst>
            <pc:docMk/>
            <pc:sldMk cId="901514585" sldId="256"/>
            <ac:picMk id="15" creationId="{9A4CF222-E678-4979-9C3F-810802D414F5}"/>
          </ac:picMkLst>
        </pc:picChg>
        <pc:picChg chg="add mod">
          <ac:chgData name=" " userId="0a9cdf95-bdab-4606-93ab-ce5cb1d4c5e3" providerId="ADAL" clId="{06053742-0F26-4811-A4A1-6181C449D2EB}" dt="2018-11-28T12:49:40.368" v="44" actId="1076"/>
          <ac:picMkLst>
            <pc:docMk/>
            <pc:sldMk cId="901514585" sldId="256"/>
            <ac:picMk id="15" creationId="{7D702A7D-6A9B-4694-A59B-C4994560FE31}"/>
          </ac:picMkLst>
        </pc:picChg>
        <pc:picChg chg="add mod">
          <ac:chgData name=" " userId="0a9cdf95-bdab-4606-93ab-ce5cb1d4c5e3" providerId="ADAL" clId="{06053742-0F26-4811-A4A1-6181C449D2EB}" dt="2018-11-28T07:17:17.066" v="25" actId="14100"/>
          <ac:picMkLst>
            <pc:docMk/>
            <pc:sldMk cId="901514585" sldId="256"/>
            <ac:picMk id="17" creationId="{55215015-8C9D-4879-8DF8-FD1698A4007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2A3B51-CBD0-4174-85E3-99C3EFC27204}"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SG"/>
        </a:p>
      </dgm:t>
    </dgm:pt>
    <dgm:pt modelId="{2D623B63-A282-443D-9354-9DA1609C6FC1}">
      <dgm:prSet phldrT="[Text]" custT="1"/>
      <dgm:spPr>
        <a:noFill/>
        <a:ln>
          <a:solidFill>
            <a:schemeClr val="accent1"/>
          </a:solidFill>
        </a:ln>
      </dgm:spPr>
      <dgm:t>
        <a:bodyPr/>
        <a:lstStyle/>
        <a:p>
          <a:pPr algn="ctr"/>
          <a:r>
            <a:rPr lang="en-US" sz="2400" b="1" i="0" u="none" dirty="0">
              <a:solidFill>
                <a:schemeClr val="accent1">
                  <a:lumMod val="75000"/>
                </a:schemeClr>
              </a:solidFill>
              <a:latin typeface="Arial Narrow" panose="020B0606020202030204" pitchFamily="34" charset="0"/>
            </a:rPr>
            <a:t>Data Source </a:t>
          </a:r>
        </a:p>
        <a:p>
          <a:pPr algn="l"/>
          <a:r>
            <a:rPr lang="en-US" sz="2000" b="1" dirty="0">
              <a:solidFill>
                <a:schemeClr val="tx1"/>
              </a:solidFill>
              <a:latin typeface="Arial Narrow" panose="020B0606020202030204" pitchFamily="34" charset="0"/>
            </a:rPr>
            <a:t>Datasets from Syngenta Crop Challenge in Analytics 2019:</a:t>
          </a:r>
        </a:p>
        <a:p>
          <a:pPr algn="l"/>
          <a:r>
            <a:rPr lang="en-US" sz="2000" b="1" i="0" dirty="0">
              <a:solidFill>
                <a:schemeClr val="tx1"/>
              </a:solidFill>
              <a:latin typeface="Arial Narrow" panose="020B0606020202030204" pitchFamily="34" charset="0"/>
            </a:rPr>
            <a:t>(1) </a:t>
          </a:r>
          <a:r>
            <a:rPr lang="en-US" sz="2000" b="1" i="1" dirty="0" err="1">
              <a:solidFill>
                <a:schemeClr val="tx1"/>
              </a:solidFill>
              <a:latin typeface="Arial Narrow" panose="020B0606020202030204" pitchFamily="34" charset="0"/>
            </a:rPr>
            <a:t>performance_data</a:t>
          </a:r>
          <a:r>
            <a:rPr lang="en-US" sz="2000" b="1" i="1" dirty="0">
              <a:solidFill>
                <a:schemeClr val="tx1"/>
              </a:solidFill>
              <a:latin typeface="Arial Narrow" panose="020B0606020202030204" pitchFamily="34" charset="0"/>
            </a:rPr>
            <a:t> </a:t>
          </a:r>
          <a:r>
            <a:rPr lang="en-US" sz="2000" b="1" i="0" dirty="0">
              <a:solidFill>
                <a:schemeClr val="tx1"/>
              </a:solidFill>
              <a:latin typeface="Arial Narrow" panose="020B0606020202030204" pitchFamily="34" charset="0"/>
            </a:rPr>
            <a:t>– Contains the yields of 2452 corn hybrids in 1560 environments from 2008 to 2017. </a:t>
          </a:r>
        </a:p>
        <a:p>
          <a:pPr algn="l"/>
          <a:r>
            <a:rPr lang="en-US" sz="2000" b="1" i="0" dirty="0">
              <a:solidFill>
                <a:schemeClr val="tx1"/>
              </a:solidFill>
              <a:latin typeface="Arial Narrow" panose="020B0606020202030204" pitchFamily="34" charset="0"/>
            </a:rPr>
            <a:t>(2) </a:t>
          </a:r>
          <a:r>
            <a:rPr lang="en-US" sz="2000" b="1" i="1" dirty="0" err="1">
              <a:solidFill>
                <a:schemeClr val="tx1"/>
              </a:solidFill>
              <a:latin typeface="Arial Narrow" panose="020B0606020202030204" pitchFamily="34" charset="0"/>
            </a:rPr>
            <a:t>weather_data</a:t>
          </a:r>
          <a:r>
            <a:rPr lang="en-US" sz="2000" b="1" i="1" dirty="0">
              <a:solidFill>
                <a:schemeClr val="tx1"/>
              </a:solidFill>
              <a:latin typeface="Arial Narrow" panose="020B0606020202030204" pitchFamily="34" charset="0"/>
            </a:rPr>
            <a:t> – </a:t>
          </a:r>
          <a:r>
            <a:rPr lang="en-US" sz="2000" b="1" i="0" dirty="0">
              <a:solidFill>
                <a:schemeClr val="tx1"/>
              </a:solidFill>
              <a:latin typeface="Arial Narrow" panose="020B0606020202030204" pitchFamily="34" charset="0"/>
            </a:rPr>
            <a:t>Contains daily weather at each planting environment (ENV_ID), which is uniquely identified by latitude, longitude, and year.</a:t>
          </a:r>
          <a:endParaRPr lang="en-SG" sz="2000" b="1" i="0" dirty="0">
            <a:solidFill>
              <a:schemeClr val="tx1"/>
            </a:solidFill>
            <a:latin typeface="Arial Narrow" panose="020B0606020202030204" pitchFamily="34" charset="0"/>
          </a:endParaRPr>
        </a:p>
      </dgm:t>
    </dgm:pt>
    <dgm:pt modelId="{0340E36D-6677-434B-8087-B282FD4207F3}" type="sibTrans" cxnId="{A59C479A-4131-4AC1-9CAA-1442552EC7AF}">
      <dgm:prSet custT="1"/>
      <dgm:spPr>
        <a:solidFill>
          <a:schemeClr val="accent1"/>
        </a:solidFill>
        <a:ln>
          <a:noFill/>
        </a:ln>
      </dgm:spPr>
      <dgm:t>
        <a:bodyPr/>
        <a:lstStyle/>
        <a:p>
          <a:endParaRPr lang="en-SG" sz="2400" b="1">
            <a:solidFill>
              <a:schemeClr val="tx1"/>
            </a:solidFill>
            <a:latin typeface="Arial Narrow" panose="020B0606020202030204" pitchFamily="34" charset="0"/>
          </a:endParaRPr>
        </a:p>
      </dgm:t>
    </dgm:pt>
    <dgm:pt modelId="{C3F1597B-FB54-4D1E-8D33-9B28D870783C}" type="parTrans" cxnId="{A59C479A-4131-4AC1-9CAA-1442552EC7AF}">
      <dgm:prSet/>
      <dgm:spPr/>
      <dgm:t>
        <a:bodyPr/>
        <a:lstStyle/>
        <a:p>
          <a:endParaRPr lang="en-SG" sz="2000" b="1">
            <a:solidFill>
              <a:schemeClr val="tx1"/>
            </a:solidFill>
            <a:latin typeface="Arial Narrow" panose="020B0606020202030204" pitchFamily="34" charset="0"/>
          </a:endParaRPr>
        </a:p>
      </dgm:t>
    </dgm:pt>
    <dgm:pt modelId="{FFC29CA0-A802-4F85-AC87-1DE65DDB3BC5}">
      <dgm:prSet phldrT="[Text]" custT="1"/>
      <dgm:spPr>
        <a:noFill/>
        <a:ln>
          <a:solidFill>
            <a:schemeClr val="accent1"/>
          </a:solidFill>
        </a:ln>
      </dgm:spPr>
      <dgm:t>
        <a:bodyPr/>
        <a:lstStyle/>
        <a:p>
          <a:pPr algn="ctr"/>
          <a:r>
            <a:rPr lang="en-US" sz="2400" b="1" i="0" dirty="0">
              <a:solidFill>
                <a:schemeClr val="accent1">
                  <a:lumMod val="75000"/>
                </a:schemeClr>
              </a:solidFill>
              <a:latin typeface="Arial Narrow" panose="020B0606020202030204" pitchFamily="34" charset="0"/>
            </a:rPr>
            <a:t>Data Preparation</a:t>
          </a:r>
        </a:p>
        <a:p>
          <a:pPr algn="l"/>
          <a:r>
            <a:rPr lang="en-US" sz="2000" b="1" i="0" dirty="0">
              <a:solidFill>
                <a:schemeClr val="tx1"/>
              </a:solidFill>
              <a:latin typeface="Arial Narrow" panose="020B0606020202030204" pitchFamily="34" charset="0"/>
            </a:rPr>
            <a:t>(1) Imported datasets into SAS JMP Pro 14. </a:t>
          </a:r>
        </a:p>
        <a:p>
          <a:pPr algn="l"/>
          <a:r>
            <a:rPr lang="en-US" sz="2000" b="1" i="0" dirty="0">
              <a:solidFill>
                <a:schemeClr val="tx1"/>
              </a:solidFill>
              <a:latin typeface="Arial Narrow" panose="020B0606020202030204" pitchFamily="34" charset="0"/>
            </a:rPr>
            <a:t>(2) Cleaned </a:t>
          </a:r>
          <a:r>
            <a:rPr lang="en-US" sz="2000" b="1" i="1" dirty="0" err="1">
              <a:solidFill>
                <a:schemeClr val="tx1"/>
              </a:solidFill>
              <a:latin typeface="Arial Narrow" panose="020B0606020202030204" pitchFamily="34" charset="0"/>
            </a:rPr>
            <a:t>performance_data</a:t>
          </a:r>
          <a:r>
            <a:rPr lang="en-US" sz="2000" b="1" i="0" dirty="0">
              <a:solidFill>
                <a:schemeClr val="tx1"/>
              </a:solidFill>
              <a:latin typeface="Arial Narrow" panose="020B0606020202030204" pitchFamily="34" charset="0"/>
            </a:rPr>
            <a:t> to eliminate discrepancies in PLANT_DATE and HARVEST_DATE.</a:t>
          </a:r>
        </a:p>
        <a:p>
          <a:pPr algn="l"/>
          <a:r>
            <a:rPr lang="en-US" sz="2000" b="1" i="0" dirty="0">
              <a:solidFill>
                <a:schemeClr val="tx1"/>
              </a:solidFill>
              <a:latin typeface="Arial Narrow" panose="020B0606020202030204" pitchFamily="34" charset="0"/>
            </a:rPr>
            <a:t>(2) Aggregated yields of each HYBRID_ID + ENV_ID combination as mean(YIELD).</a:t>
          </a:r>
          <a:endParaRPr lang="en-SG" sz="2000" b="1" i="0" dirty="0">
            <a:solidFill>
              <a:schemeClr val="tx1"/>
            </a:solidFill>
            <a:latin typeface="Arial Narrow" panose="020B0606020202030204" pitchFamily="34" charset="0"/>
          </a:endParaRPr>
        </a:p>
      </dgm:t>
    </dgm:pt>
    <dgm:pt modelId="{B123C098-BB79-487C-84FE-81469353641D}" type="sibTrans" cxnId="{8F92E445-D541-4A04-A1B5-8793F81565D4}">
      <dgm:prSet custT="1"/>
      <dgm:spPr>
        <a:solidFill>
          <a:schemeClr val="accent1"/>
        </a:solidFill>
        <a:ln>
          <a:noFill/>
        </a:ln>
      </dgm:spPr>
      <dgm:t>
        <a:bodyPr/>
        <a:lstStyle/>
        <a:p>
          <a:endParaRPr lang="en-SG" sz="2400" b="1">
            <a:highlight>
              <a:srgbClr val="00FF00"/>
            </a:highlight>
            <a:latin typeface="Arial Narrow" panose="020B0606020202030204" pitchFamily="34" charset="0"/>
          </a:endParaRPr>
        </a:p>
      </dgm:t>
    </dgm:pt>
    <dgm:pt modelId="{F35EDA14-E7B0-4A3D-92E1-34B1EFF65160}" type="parTrans" cxnId="{8F92E445-D541-4A04-A1B5-8793F81565D4}">
      <dgm:prSet/>
      <dgm:spPr/>
      <dgm:t>
        <a:bodyPr/>
        <a:lstStyle/>
        <a:p>
          <a:endParaRPr lang="en-SG"/>
        </a:p>
      </dgm:t>
    </dgm:pt>
    <dgm:pt modelId="{2368F965-990D-4141-A432-278E0801A208}">
      <dgm:prSet phldrT="[Text]" custT="1"/>
      <dgm:spPr>
        <a:noFill/>
        <a:ln>
          <a:solidFill>
            <a:schemeClr val="accent1"/>
          </a:solidFill>
        </a:ln>
      </dgm:spPr>
      <dgm:t>
        <a:bodyPr/>
        <a:lstStyle/>
        <a:p>
          <a:pPr algn="ctr"/>
          <a:r>
            <a:rPr lang="en-US" sz="2400" b="1" i="0" dirty="0">
              <a:solidFill>
                <a:schemeClr val="accent1">
                  <a:lumMod val="75000"/>
                </a:schemeClr>
              </a:solidFill>
              <a:latin typeface="Arial Narrow" panose="020B0606020202030204" pitchFamily="34" charset="0"/>
            </a:rPr>
            <a:t>Data Integration</a:t>
          </a:r>
        </a:p>
        <a:p>
          <a:pPr algn="l"/>
          <a:r>
            <a:rPr lang="en-US" sz="2000" b="1" i="0" dirty="0">
              <a:solidFill>
                <a:schemeClr val="tx1"/>
              </a:solidFill>
              <a:latin typeface="Arial Narrow" panose="020B0606020202030204" pitchFamily="34" charset="0"/>
            </a:rPr>
            <a:t>(1) Joined </a:t>
          </a:r>
          <a:r>
            <a:rPr lang="en-US" sz="2000" b="1" i="1" dirty="0" err="1">
              <a:solidFill>
                <a:schemeClr val="tx1"/>
              </a:solidFill>
              <a:latin typeface="Arial Narrow" panose="020B0606020202030204" pitchFamily="34" charset="0"/>
            </a:rPr>
            <a:t>weather_data</a:t>
          </a:r>
          <a:r>
            <a:rPr lang="en-US" sz="2000" b="1" i="1" dirty="0">
              <a:solidFill>
                <a:schemeClr val="tx1"/>
              </a:solidFill>
              <a:latin typeface="Arial Narrow" panose="020B0606020202030204" pitchFamily="34" charset="0"/>
            </a:rPr>
            <a:t> </a:t>
          </a:r>
          <a:r>
            <a:rPr lang="en-US" sz="2000" b="1" i="0" dirty="0">
              <a:solidFill>
                <a:schemeClr val="tx1"/>
              </a:solidFill>
              <a:latin typeface="Arial Narrow" panose="020B0606020202030204" pitchFamily="34" charset="0"/>
            </a:rPr>
            <a:t>to </a:t>
          </a:r>
          <a:r>
            <a:rPr lang="en-US" sz="2000" b="1" i="1" dirty="0" err="1">
              <a:solidFill>
                <a:schemeClr val="tx1"/>
              </a:solidFill>
              <a:latin typeface="Arial Narrow" panose="020B0606020202030204" pitchFamily="34" charset="0"/>
            </a:rPr>
            <a:t>performance_data</a:t>
          </a:r>
          <a:r>
            <a:rPr lang="en-US" sz="2000" b="1" i="0" dirty="0">
              <a:solidFill>
                <a:schemeClr val="tx1"/>
              </a:solidFill>
              <a:latin typeface="Arial Narrow" panose="020B0606020202030204" pitchFamily="34" charset="0"/>
            </a:rPr>
            <a:t> to bring in daily weather data between PLANT_DATE to HARVEST_DATE using JMP’s Query Builder.</a:t>
          </a:r>
        </a:p>
        <a:p>
          <a:pPr algn="l"/>
          <a:r>
            <a:rPr lang="en-US" sz="2000" b="1" i="0" dirty="0">
              <a:solidFill>
                <a:schemeClr val="tx1"/>
              </a:solidFill>
              <a:latin typeface="Arial Narrow" panose="020B0606020202030204" pitchFamily="34" charset="0"/>
            </a:rPr>
            <a:t>(2) Aggregated daily weather data to their mean values at each HYBRID_ID+ENV_ID combination.</a:t>
          </a:r>
          <a:endParaRPr lang="en-US" sz="2000" b="1" i="0" dirty="0">
            <a:solidFill>
              <a:schemeClr val="accent4">
                <a:lumMod val="50000"/>
              </a:schemeClr>
            </a:solidFill>
            <a:latin typeface="Arial Narrow" panose="020B0606020202030204" pitchFamily="34" charset="0"/>
          </a:endParaRPr>
        </a:p>
      </dgm:t>
    </dgm:pt>
    <dgm:pt modelId="{BBF8A40F-BBAD-44D0-AE19-5C5FCB64348A}" type="parTrans" cxnId="{A048C14E-998A-499C-BC6A-A8595427B223}">
      <dgm:prSet/>
      <dgm:spPr/>
      <dgm:t>
        <a:bodyPr/>
        <a:lstStyle/>
        <a:p>
          <a:endParaRPr lang="en-SG"/>
        </a:p>
      </dgm:t>
    </dgm:pt>
    <dgm:pt modelId="{057E5730-0EF1-444E-878D-66AA39B36B12}" type="sibTrans" cxnId="{A048C14E-998A-499C-BC6A-A8595427B223}">
      <dgm:prSet/>
      <dgm:spPr>
        <a:solidFill>
          <a:schemeClr val="accent1"/>
        </a:solidFill>
        <a:ln>
          <a:noFill/>
        </a:ln>
      </dgm:spPr>
      <dgm:t>
        <a:bodyPr/>
        <a:lstStyle/>
        <a:p>
          <a:endParaRPr lang="en-SG"/>
        </a:p>
      </dgm:t>
    </dgm:pt>
    <dgm:pt modelId="{A6888BE4-6AFE-4EF5-B5C1-99075FA0D362}">
      <dgm:prSet phldrT="[Text]" custT="1"/>
      <dgm:spPr>
        <a:noFill/>
        <a:ln>
          <a:solidFill>
            <a:schemeClr val="accent1"/>
          </a:solidFill>
        </a:ln>
      </dgm:spPr>
      <dgm:t>
        <a:bodyPr/>
        <a:lstStyle/>
        <a:p>
          <a:pPr algn="ctr"/>
          <a:r>
            <a:rPr lang="en-US" sz="2400" b="1" i="0" dirty="0">
              <a:solidFill>
                <a:schemeClr val="accent1">
                  <a:lumMod val="75000"/>
                </a:schemeClr>
              </a:solidFill>
              <a:latin typeface="Arial Narrow" panose="020B0606020202030204" pitchFamily="34" charset="0"/>
            </a:rPr>
            <a:t>Interactive Exploratory Data Analysis</a:t>
          </a:r>
        </a:p>
      </dgm:t>
    </dgm:pt>
    <dgm:pt modelId="{40EC2102-A25C-44EA-A49E-160EDCA3F3C9}" type="parTrans" cxnId="{2D463FF7-B09C-47CE-A094-3D1F8CDC70EC}">
      <dgm:prSet/>
      <dgm:spPr/>
      <dgm:t>
        <a:bodyPr/>
        <a:lstStyle/>
        <a:p>
          <a:endParaRPr lang="en-SG"/>
        </a:p>
      </dgm:t>
    </dgm:pt>
    <dgm:pt modelId="{B549AF5E-F7E8-4316-9763-4ED11C0DC066}" type="sibTrans" cxnId="{2D463FF7-B09C-47CE-A094-3D1F8CDC70EC}">
      <dgm:prSet/>
      <dgm:spPr>
        <a:solidFill>
          <a:schemeClr val="accent1"/>
        </a:solidFill>
        <a:ln>
          <a:noFill/>
        </a:ln>
      </dgm:spPr>
      <dgm:t>
        <a:bodyPr/>
        <a:lstStyle/>
        <a:p>
          <a:endParaRPr lang="en-SG"/>
        </a:p>
      </dgm:t>
    </dgm:pt>
    <dgm:pt modelId="{54859AAB-1883-4F09-8B78-FCAF71862BA1}">
      <dgm:prSet phldrT="[Text]" custT="1"/>
      <dgm:spPr>
        <a:noFill/>
        <a:ln>
          <a:solidFill>
            <a:schemeClr val="accent1"/>
          </a:solidFill>
        </a:ln>
      </dgm:spPr>
      <dgm:t>
        <a:bodyPr/>
        <a:lstStyle/>
        <a:p>
          <a:pPr algn="ctr"/>
          <a:r>
            <a:rPr lang="en-US" sz="2400" b="1" i="0" dirty="0">
              <a:solidFill>
                <a:schemeClr val="accent1">
                  <a:lumMod val="75000"/>
                </a:schemeClr>
              </a:solidFill>
              <a:latin typeface="Arial Narrow" panose="020B0606020202030204" pitchFamily="34" charset="0"/>
            </a:rPr>
            <a:t>Analysis Methods</a:t>
          </a:r>
        </a:p>
        <a:p>
          <a:pPr algn="l"/>
          <a:r>
            <a:rPr lang="en-US" sz="2000" b="1" i="0" dirty="0">
              <a:solidFill>
                <a:schemeClr val="tx1"/>
              </a:solidFill>
              <a:latin typeface="Arial Narrow" panose="020B0606020202030204" pitchFamily="34" charset="0"/>
            </a:rPr>
            <a:t>(1) Performed variable selection using multivariate analysis to examine correlation of weather variables. </a:t>
          </a:r>
        </a:p>
        <a:p>
          <a:pPr algn="l"/>
          <a:r>
            <a:rPr lang="en-US" sz="2000" b="1" i="0" dirty="0">
              <a:solidFill>
                <a:schemeClr val="tx1"/>
              </a:solidFill>
              <a:latin typeface="Arial Narrow" panose="020B0606020202030204" pitchFamily="34" charset="0"/>
            </a:rPr>
            <a:t>(2) Performed cluster analysis of selected weather variables (TMAX, PREC) using JMP’s Normal Mixtures Clustering Platform.</a:t>
          </a:r>
        </a:p>
        <a:p>
          <a:pPr algn="l"/>
          <a:r>
            <a:rPr lang="en-US" sz="2000" b="1" i="0" dirty="0">
              <a:solidFill>
                <a:schemeClr val="tx1"/>
              </a:solidFill>
              <a:latin typeface="Arial Narrow" panose="020B0606020202030204" pitchFamily="34" charset="0"/>
            </a:rPr>
            <a:t>(3) Performed ANOVA of mean yields of HYBRID_ID across all clusters.</a:t>
          </a:r>
        </a:p>
      </dgm:t>
    </dgm:pt>
    <dgm:pt modelId="{8245C70A-D6BE-4E0A-BC03-0FB133D2B79E}" type="parTrans" cxnId="{02D3A36B-0777-4263-AF42-510601A58D7C}">
      <dgm:prSet/>
      <dgm:spPr/>
      <dgm:t>
        <a:bodyPr/>
        <a:lstStyle/>
        <a:p>
          <a:endParaRPr lang="en-SG"/>
        </a:p>
      </dgm:t>
    </dgm:pt>
    <dgm:pt modelId="{18C039B4-3BC0-4761-97E5-4A2FFC93849B}" type="sibTrans" cxnId="{02D3A36B-0777-4263-AF42-510601A58D7C}">
      <dgm:prSet/>
      <dgm:spPr>
        <a:solidFill>
          <a:schemeClr val="accent1"/>
        </a:solidFill>
        <a:ln>
          <a:noFill/>
        </a:ln>
      </dgm:spPr>
      <dgm:t>
        <a:bodyPr/>
        <a:lstStyle/>
        <a:p>
          <a:endParaRPr lang="en-SG"/>
        </a:p>
      </dgm:t>
    </dgm:pt>
    <dgm:pt modelId="{FE7356D8-9A0A-4280-ADFC-95C46510CC30}">
      <dgm:prSet phldrT="[Text]" custT="1"/>
      <dgm:spPr>
        <a:noFill/>
        <a:ln>
          <a:solidFill>
            <a:schemeClr val="accent1"/>
          </a:solidFill>
        </a:ln>
      </dgm:spPr>
      <dgm:t>
        <a:bodyPr/>
        <a:lstStyle/>
        <a:p>
          <a:pPr algn="ctr"/>
          <a:r>
            <a:rPr lang="en-US" sz="2400" b="1" i="0" dirty="0">
              <a:solidFill>
                <a:schemeClr val="accent1">
                  <a:lumMod val="75000"/>
                </a:schemeClr>
              </a:solidFill>
              <a:latin typeface="Arial Narrow" panose="020B0606020202030204" pitchFamily="34" charset="0"/>
            </a:rPr>
            <a:t>Insights Discovery</a:t>
          </a:r>
        </a:p>
      </dgm:t>
    </dgm:pt>
    <dgm:pt modelId="{C1373BC9-961D-4DA7-9FEC-357DFB713427}" type="parTrans" cxnId="{8F09B51C-1773-4289-8357-BC62FDBA3B9F}">
      <dgm:prSet/>
      <dgm:spPr/>
      <dgm:t>
        <a:bodyPr/>
        <a:lstStyle/>
        <a:p>
          <a:endParaRPr lang="en-SG"/>
        </a:p>
      </dgm:t>
    </dgm:pt>
    <dgm:pt modelId="{BFEECEC6-E4C1-4A8C-ACAE-204F143534D2}" type="sibTrans" cxnId="{8F09B51C-1773-4289-8357-BC62FDBA3B9F}">
      <dgm:prSet/>
      <dgm:spPr/>
      <dgm:t>
        <a:bodyPr/>
        <a:lstStyle/>
        <a:p>
          <a:endParaRPr lang="en-SG"/>
        </a:p>
      </dgm:t>
    </dgm:pt>
    <dgm:pt modelId="{9A0B9AD8-3082-4932-AB35-56B0ABF5B1CE}" type="pres">
      <dgm:prSet presAssocID="{622A3B51-CBD0-4174-85E3-99C3EFC27204}" presName="linearFlow" presStyleCnt="0">
        <dgm:presLayoutVars>
          <dgm:resizeHandles val="exact"/>
        </dgm:presLayoutVars>
      </dgm:prSet>
      <dgm:spPr/>
    </dgm:pt>
    <dgm:pt modelId="{A1278B41-CB05-496D-A706-FF047E9F131F}" type="pres">
      <dgm:prSet presAssocID="{2D623B63-A282-443D-9354-9DA1609C6FC1}" presName="node" presStyleLbl="node1" presStyleIdx="0" presStyleCnt="6" custScaleX="180024" custScaleY="268948">
        <dgm:presLayoutVars>
          <dgm:bulletEnabled val="1"/>
        </dgm:presLayoutVars>
      </dgm:prSet>
      <dgm:spPr/>
    </dgm:pt>
    <dgm:pt modelId="{7FC8FC50-4A0A-4BB1-BE58-2625C3B277B1}" type="pres">
      <dgm:prSet presAssocID="{0340E36D-6677-434B-8087-B282FD4207F3}" presName="sibTrans" presStyleLbl="sibTrans2D1" presStyleIdx="0" presStyleCnt="5" custScaleX="123277" custScaleY="91899"/>
      <dgm:spPr/>
    </dgm:pt>
    <dgm:pt modelId="{A71A8EE5-FCB5-44AB-B6A4-3766206868C3}" type="pres">
      <dgm:prSet presAssocID="{0340E36D-6677-434B-8087-B282FD4207F3}" presName="connectorText" presStyleLbl="sibTrans2D1" presStyleIdx="0" presStyleCnt="5"/>
      <dgm:spPr/>
    </dgm:pt>
    <dgm:pt modelId="{E11F86C1-6AA2-4C44-A665-6676EF930F5D}" type="pres">
      <dgm:prSet presAssocID="{FFC29CA0-A802-4F85-AC87-1DE65DDB3BC5}" presName="node" presStyleLbl="node1" presStyleIdx="1" presStyleCnt="6" custScaleX="180024" custScaleY="233375">
        <dgm:presLayoutVars>
          <dgm:bulletEnabled val="1"/>
        </dgm:presLayoutVars>
      </dgm:prSet>
      <dgm:spPr/>
    </dgm:pt>
    <dgm:pt modelId="{65EBC744-1AB2-44CB-8A5D-5B7549EA4EE0}" type="pres">
      <dgm:prSet presAssocID="{B123C098-BB79-487C-84FE-81469353641D}" presName="sibTrans" presStyleLbl="sibTrans2D1" presStyleIdx="1" presStyleCnt="5" custScaleX="133080"/>
      <dgm:spPr/>
    </dgm:pt>
    <dgm:pt modelId="{8DDE60E8-F573-45DF-B700-0B20F602C929}" type="pres">
      <dgm:prSet presAssocID="{B123C098-BB79-487C-84FE-81469353641D}" presName="connectorText" presStyleLbl="sibTrans2D1" presStyleIdx="1" presStyleCnt="5"/>
      <dgm:spPr/>
    </dgm:pt>
    <dgm:pt modelId="{4A00A9BE-63A5-44F9-9E0B-64D29277AE5D}" type="pres">
      <dgm:prSet presAssocID="{2368F965-990D-4141-A432-278E0801A208}" presName="node" presStyleLbl="node1" presStyleIdx="2" presStyleCnt="6" custScaleX="180024" custScaleY="232332">
        <dgm:presLayoutVars>
          <dgm:bulletEnabled val="1"/>
        </dgm:presLayoutVars>
      </dgm:prSet>
      <dgm:spPr/>
    </dgm:pt>
    <dgm:pt modelId="{84C8AF85-5CB6-4F42-A59B-53E192D5DA5A}" type="pres">
      <dgm:prSet presAssocID="{057E5730-0EF1-444E-878D-66AA39B36B12}" presName="sibTrans" presStyleLbl="sibTrans2D1" presStyleIdx="2" presStyleCnt="5" custScaleX="133080"/>
      <dgm:spPr/>
    </dgm:pt>
    <dgm:pt modelId="{F4067B80-51A4-496E-A4BC-893C29D1C44A}" type="pres">
      <dgm:prSet presAssocID="{057E5730-0EF1-444E-878D-66AA39B36B12}" presName="connectorText" presStyleLbl="sibTrans2D1" presStyleIdx="2" presStyleCnt="5"/>
      <dgm:spPr/>
    </dgm:pt>
    <dgm:pt modelId="{A4B77B35-036F-4641-829C-9B241B4E442D}" type="pres">
      <dgm:prSet presAssocID="{A6888BE4-6AFE-4EF5-B5C1-99075FA0D362}" presName="node" presStyleLbl="node1" presStyleIdx="3" presStyleCnt="6" custScaleX="180024" custScaleY="58557">
        <dgm:presLayoutVars>
          <dgm:bulletEnabled val="1"/>
        </dgm:presLayoutVars>
      </dgm:prSet>
      <dgm:spPr/>
    </dgm:pt>
    <dgm:pt modelId="{157DB6C5-3CEC-432D-9AB2-9B4798D04B46}" type="pres">
      <dgm:prSet presAssocID="{B549AF5E-F7E8-4316-9763-4ED11C0DC066}" presName="sibTrans" presStyleLbl="sibTrans2D1" presStyleIdx="3" presStyleCnt="5" custScaleX="133080"/>
      <dgm:spPr/>
    </dgm:pt>
    <dgm:pt modelId="{9B50C2D9-CE9B-4B70-9D4C-0B4F4F3095AA}" type="pres">
      <dgm:prSet presAssocID="{B549AF5E-F7E8-4316-9763-4ED11C0DC066}" presName="connectorText" presStyleLbl="sibTrans2D1" presStyleIdx="3" presStyleCnt="5"/>
      <dgm:spPr/>
    </dgm:pt>
    <dgm:pt modelId="{0D66F282-C6ED-492E-A954-879AEEF18CA1}" type="pres">
      <dgm:prSet presAssocID="{54859AAB-1883-4F09-8B78-FCAF71862BA1}" presName="node" presStyleLbl="node1" presStyleIdx="4" presStyleCnt="6" custScaleX="180024" custScaleY="311636">
        <dgm:presLayoutVars>
          <dgm:bulletEnabled val="1"/>
        </dgm:presLayoutVars>
      </dgm:prSet>
      <dgm:spPr/>
    </dgm:pt>
    <dgm:pt modelId="{423F46DA-4281-4DEC-BC58-420FBD0D3B3E}" type="pres">
      <dgm:prSet presAssocID="{18C039B4-3BC0-4761-97E5-4A2FFC93849B}" presName="sibTrans" presStyleLbl="sibTrans2D1" presStyleIdx="4" presStyleCnt="5" custScaleX="133080"/>
      <dgm:spPr/>
    </dgm:pt>
    <dgm:pt modelId="{CBB16FEF-775B-4313-A933-1A3D35451CE5}" type="pres">
      <dgm:prSet presAssocID="{18C039B4-3BC0-4761-97E5-4A2FFC93849B}" presName="connectorText" presStyleLbl="sibTrans2D1" presStyleIdx="4" presStyleCnt="5"/>
      <dgm:spPr/>
    </dgm:pt>
    <dgm:pt modelId="{0DA537D2-F12B-450D-9939-B53A5CC9B7AB}" type="pres">
      <dgm:prSet presAssocID="{FE7356D8-9A0A-4280-ADFC-95C46510CC30}" presName="node" presStyleLbl="node1" presStyleIdx="5" presStyleCnt="6" custScaleX="180024" custScaleY="50301">
        <dgm:presLayoutVars>
          <dgm:bulletEnabled val="1"/>
        </dgm:presLayoutVars>
      </dgm:prSet>
      <dgm:spPr/>
    </dgm:pt>
  </dgm:ptLst>
  <dgm:cxnLst>
    <dgm:cxn modelId="{8F09B51C-1773-4289-8357-BC62FDBA3B9F}" srcId="{622A3B51-CBD0-4174-85E3-99C3EFC27204}" destId="{FE7356D8-9A0A-4280-ADFC-95C46510CC30}" srcOrd="5" destOrd="0" parTransId="{C1373BC9-961D-4DA7-9FEC-357DFB713427}" sibTransId="{BFEECEC6-E4C1-4A8C-ACAE-204F143534D2}"/>
    <dgm:cxn modelId="{9232A025-4BF8-4696-B28F-EC8AB2186851}" type="presOf" srcId="{A6888BE4-6AFE-4EF5-B5C1-99075FA0D362}" destId="{A4B77B35-036F-4641-829C-9B241B4E442D}" srcOrd="0" destOrd="0" presId="urn:microsoft.com/office/officeart/2005/8/layout/process2"/>
    <dgm:cxn modelId="{A5633A2B-05C7-431E-A3A6-3B3F1C734823}" type="presOf" srcId="{2D623B63-A282-443D-9354-9DA1609C6FC1}" destId="{A1278B41-CB05-496D-A706-FF047E9F131F}" srcOrd="0" destOrd="0" presId="urn:microsoft.com/office/officeart/2005/8/layout/process2"/>
    <dgm:cxn modelId="{BC66C73C-E29B-4592-8EA0-1C1BE98C61EB}" type="presOf" srcId="{54859AAB-1883-4F09-8B78-FCAF71862BA1}" destId="{0D66F282-C6ED-492E-A954-879AEEF18CA1}" srcOrd="0" destOrd="0" presId="urn:microsoft.com/office/officeart/2005/8/layout/process2"/>
    <dgm:cxn modelId="{B0A32C5E-8B65-431A-B81C-24359CDB5BFC}" type="presOf" srcId="{B549AF5E-F7E8-4316-9763-4ED11C0DC066}" destId="{9B50C2D9-CE9B-4B70-9D4C-0B4F4F3095AA}" srcOrd="1" destOrd="0" presId="urn:microsoft.com/office/officeart/2005/8/layout/process2"/>
    <dgm:cxn modelId="{8F92E445-D541-4A04-A1B5-8793F81565D4}" srcId="{622A3B51-CBD0-4174-85E3-99C3EFC27204}" destId="{FFC29CA0-A802-4F85-AC87-1DE65DDB3BC5}" srcOrd="1" destOrd="0" parTransId="{F35EDA14-E7B0-4A3D-92E1-34B1EFF65160}" sibTransId="{B123C098-BB79-487C-84FE-81469353641D}"/>
    <dgm:cxn modelId="{02D3A36B-0777-4263-AF42-510601A58D7C}" srcId="{622A3B51-CBD0-4174-85E3-99C3EFC27204}" destId="{54859AAB-1883-4F09-8B78-FCAF71862BA1}" srcOrd="4" destOrd="0" parTransId="{8245C70A-D6BE-4E0A-BC03-0FB133D2B79E}" sibTransId="{18C039B4-3BC0-4761-97E5-4A2FFC93849B}"/>
    <dgm:cxn modelId="{A048C14E-998A-499C-BC6A-A8595427B223}" srcId="{622A3B51-CBD0-4174-85E3-99C3EFC27204}" destId="{2368F965-990D-4141-A432-278E0801A208}" srcOrd="2" destOrd="0" parTransId="{BBF8A40F-BBAD-44D0-AE19-5C5FCB64348A}" sibTransId="{057E5730-0EF1-444E-878D-66AA39B36B12}"/>
    <dgm:cxn modelId="{35BEE359-A558-4201-B834-C27F339E8B62}" type="presOf" srcId="{2368F965-990D-4141-A432-278E0801A208}" destId="{4A00A9BE-63A5-44F9-9E0B-64D29277AE5D}" srcOrd="0" destOrd="0" presId="urn:microsoft.com/office/officeart/2005/8/layout/process2"/>
    <dgm:cxn modelId="{CFF49595-7197-46A4-9A66-42A7389EA5B1}" type="presOf" srcId="{057E5730-0EF1-444E-878D-66AA39B36B12}" destId="{84C8AF85-5CB6-4F42-A59B-53E192D5DA5A}" srcOrd="0" destOrd="0" presId="urn:microsoft.com/office/officeart/2005/8/layout/process2"/>
    <dgm:cxn modelId="{8747F297-2F41-4513-BD8D-627F29B32B11}" type="presOf" srcId="{18C039B4-3BC0-4761-97E5-4A2FFC93849B}" destId="{CBB16FEF-775B-4313-A933-1A3D35451CE5}" srcOrd="1" destOrd="0" presId="urn:microsoft.com/office/officeart/2005/8/layout/process2"/>
    <dgm:cxn modelId="{A59C479A-4131-4AC1-9CAA-1442552EC7AF}" srcId="{622A3B51-CBD0-4174-85E3-99C3EFC27204}" destId="{2D623B63-A282-443D-9354-9DA1609C6FC1}" srcOrd="0" destOrd="0" parTransId="{C3F1597B-FB54-4D1E-8D33-9B28D870783C}" sibTransId="{0340E36D-6677-434B-8087-B282FD4207F3}"/>
    <dgm:cxn modelId="{3E449FA5-CA8C-472D-BEC0-01CD1FB1D065}" type="presOf" srcId="{B123C098-BB79-487C-84FE-81469353641D}" destId="{65EBC744-1AB2-44CB-8A5D-5B7549EA4EE0}" srcOrd="0" destOrd="0" presId="urn:microsoft.com/office/officeart/2005/8/layout/process2"/>
    <dgm:cxn modelId="{F193B3BA-1BAF-4019-A2D8-7E6A0D771FF2}" type="presOf" srcId="{0340E36D-6677-434B-8087-B282FD4207F3}" destId="{A71A8EE5-FCB5-44AB-B6A4-3766206868C3}" srcOrd="1" destOrd="0" presId="urn:microsoft.com/office/officeart/2005/8/layout/process2"/>
    <dgm:cxn modelId="{79E358CD-A742-4F44-9DDA-0A692829F607}" type="presOf" srcId="{B549AF5E-F7E8-4316-9763-4ED11C0DC066}" destId="{157DB6C5-3CEC-432D-9AB2-9B4798D04B46}" srcOrd="0" destOrd="0" presId="urn:microsoft.com/office/officeart/2005/8/layout/process2"/>
    <dgm:cxn modelId="{E4EC40CF-085B-4413-8885-2BC033153611}" type="presOf" srcId="{622A3B51-CBD0-4174-85E3-99C3EFC27204}" destId="{9A0B9AD8-3082-4932-AB35-56B0ABF5B1CE}" srcOrd="0" destOrd="0" presId="urn:microsoft.com/office/officeart/2005/8/layout/process2"/>
    <dgm:cxn modelId="{181CDBD3-9E65-40B0-9794-E3573076B9CE}" type="presOf" srcId="{18C039B4-3BC0-4761-97E5-4A2FFC93849B}" destId="{423F46DA-4281-4DEC-BC58-420FBD0D3B3E}" srcOrd="0" destOrd="0" presId="urn:microsoft.com/office/officeart/2005/8/layout/process2"/>
    <dgm:cxn modelId="{67CA58DD-90E2-4D8C-AF87-486CDF9FDEBB}" type="presOf" srcId="{FFC29CA0-A802-4F85-AC87-1DE65DDB3BC5}" destId="{E11F86C1-6AA2-4C44-A665-6676EF930F5D}" srcOrd="0" destOrd="0" presId="urn:microsoft.com/office/officeart/2005/8/layout/process2"/>
    <dgm:cxn modelId="{62790BE4-1296-43E5-9AFD-B9D0958CD2AB}" type="presOf" srcId="{0340E36D-6677-434B-8087-B282FD4207F3}" destId="{7FC8FC50-4A0A-4BB1-BE58-2625C3B277B1}" srcOrd="0" destOrd="0" presId="urn:microsoft.com/office/officeart/2005/8/layout/process2"/>
    <dgm:cxn modelId="{8627E6E8-662E-4378-BCCB-0CF7A92FA8AB}" type="presOf" srcId="{FE7356D8-9A0A-4280-ADFC-95C46510CC30}" destId="{0DA537D2-F12B-450D-9939-B53A5CC9B7AB}" srcOrd="0" destOrd="0" presId="urn:microsoft.com/office/officeart/2005/8/layout/process2"/>
    <dgm:cxn modelId="{76B3D1F2-2704-4646-9312-AC3FFD91A71C}" type="presOf" srcId="{B123C098-BB79-487C-84FE-81469353641D}" destId="{8DDE60E8-F573-45DF-B700-0B20F602C929}" srcOrd="1" destOrd="0" presId="urn:microsoft.com/office/officeart/2005/8/layout/process2"/>
    <dgm:cxn modelId="{2D463FF7-B09C-47CE-A094-3D1F8CDC70EC}" srcId="{622A3B51-CBD0-4174-85E3-99C3EFC27204}" destId="{A6888BE4-6AFE-4EF5-B5C1-99075FA0D362}" srcOrd="3" destOrd="0" parTransId="{40EC2102-A25C-44EA-A49E-160EDCA3F3C9}" sibTransId="{B549AF5E-F7E8-4316-9763-4ED11C0DC066}"/>
    <dgm:cxn modelId="{6D9CDFF8-63C3-411F-A3AC-A80D30C5D991}" type="presOf" srcId="{057E5730-0EF1-444E-878D-66AA39B36B12}" destId="{F4067B80-51A4-496E-A4BC-893C29D1C44A}" srcOrd="1" destOrd="0" presId="urn:microsoft.com/office/officeart/2005/8/layout/process2"/>
    <dgm:cxn modelId="{0A3472C9-3680-4011-B38B-8262D7871EA3}" type="presParOf" srcId="{9A0B9AD8-3082-4932-AB35-56B0ABF5B1CE}" destId="{A1278B41-CB05-496D-A706-FF047E9F131F}" srcOrd="0" destOrd="0" presId="urn:microsoft.com/office/officeart/2005/8/layout/process2"/>
    <dgm:cxn modelId="{10408724-BB7A-4CD2-BC8A-3C488EB34E1C}" type="presParOf" srcId="{9A0B9AD8-3082-4932-AB35-56B0ABF5B1CE}" destId="{7FC8FC50-4A0A-4BB1-BE58-2625C3B277B1}" srcOrd="1" destOrd="0" presId="urn:microsoft.com/office/officeart/2005/8/layout/process2"/>
    <dgm:cxn modelId="{469D6F62-8E62-4BA4-B16B-61FF024893E7}" type="presParOf" srcId="{7FC8FC50-4A0A-4BB1-BE58-2625C3B277B1}" destId="{A71A8EE5-FCB5-44AB-B6A4-3766206868C3}" srcOrd="0" destOrd="0" presId="urn:microsoft.com/office/officeart/2005/8/layout/process2"/>
    <dgm:cxn modelId="{316A55CE-77AA-46B5-BC9A-F6F2D26E5379}" type="presParOf" srcId="{9A0B9AD8-3082-4932-AB35-56B0ABF5B1CE}" destId="{E11F86C1-6AA2-4C44-A665-6676EF930F5D}" srcOrd="2" destOrd="0" presId="urn:microsoft.com/office/officeart/2005/8/layout/process2"/>
    <dgm:cxn modelId="{F682301F-3984-4E14-9BA1-6835B1C06AFF}" type="presParOf" srcId="{9A0B9AD8-3082-4932-AB35-56B0ABF5B1CE}" destId="{65EBC744-1AB2-44CB-8A5D-5B7549EA4EE0}" srcOrd="3" destOrd="0" presId="urn:microsoft.com/office/officeart/2005/8/layout/process2"/>
    <dgm:cxn modelId="{EB91C611-0E0A-49C5-81DC-1C32660EA6D7}" type="presParOf" srcId="{65EBC744-1AB2-44CB-8A5D-5B7549EA4EE0}" destId="{8DDE60E8-F573-45DF-B700-0B20F602C929}" srcOrd="0" destOrd="0" presId="urn:microsoft.com/office/officeart/2005/8/layout/process2"/>
    <dgm:cxn modelId="{85FB3F51-119F-4925-8287-978F51E62B8F}" type="presParOf" srcId="{9A0B9AD8-3082-4932-AB35-56B0ABF5B1CE}" destId="{4A00A9BE-63A5-44F9-9E0B-64D29277AE5D}" srcOrd="4" destOrd="0" presId="urn:microsoft.com/office/officeart/2005/8/layout/process2"/>
    <dgm:cxn modelId="{1B9D9657-0864-4F2A-A377-4BE20FC4707A}" type="presParOf" srcId="{9A0B9AD8-3082-4932-AB35-56B0ABF5B1CE}" destId="{84C8AF85-5CB6-4F42-A59B-53E192D5DA5A}" srcOrd="5" destOrd="0" presId="urn:microsoft.com/office/officeart/2005/8/layout/process2"/>
    <dgm:cxn modelId="{97119CB5-A785-4252-8633-FD5F98DD1BAB}" type="presParOf" srcId="{84C8AF85-5CB6-4F42-A59B-53E192D5DA5A}" destId="{F4067B80-51A4-496E-A4BC-893C29D1C44A}" srcOrd="0" destOrd="0" presId="urn:microsoft.com/office/officeart/2005/8/layout/process2"/>
    <dgm:cxn modelId="{FAD72FD8-93DD-47BA-8EE3-9974A6641196}" type="presParOf" srcId="{9A0B9AD8-3082-4932-AB35-56B0ABF5B1CE}" destId="{A4B77B35-036F-4641-829C-9B241B4E442D}" srcOrd="6" destOrd="0" presId="urn:microsoft.com/office/officeart/2005/8/layout/process2"/>
    <dgm:cxn modelId="{B445B319-1AFD-4C85-835F-689B4BAB575E}" type="presParOf" srcId="{9A0B9AD8-3082-4932-AB35-56B0ABF5B1CE}" destId="{157DB6C5-3CEC-432D-9AB2-9B4798D04B46}" srcOrd="7" destOrd="0" presId="urn:microsoft.com/office/officeart/2005/8/layout/process2"/>
    <dgm:cxn modelId="{4CC91E59-1578-4790-9EFA-EFB9D1194C02}" type="presParOf" srcId="{157DB6C5-3CEC-432D-9AB2-9B4798D04B46}" destId="{9B50C2D9-CE9B-4B70-9D4C-0B4F4F3095AA}" srcOrd="0" destOrd="0" presId="urn:microsoft.com/office/officeart/2005/8/layout/process2"/>
    <dgm:cxn modelId="{98136742-9129-44A1-A913-C04567BCF454}" type="presParOf" srcId="{9A0B9AD8-3082-4932-AB35-56B0ABF5B1CE}" destId="{0D66F282-C6ED-492E-A954-879AEEF18CA1}" srcOrd="8" destOrd="0" presId="urn:microsoft.com/office/officeart/2005/8/layout/process2"/>
    <dgm:cxn modelId="{EB5CF790-EE4A-47B5-A589-5CA3C1878BFE}" type="presParOf" srcId="{9A0B9AD8-3082-4932-AB35-56B0ABF5B1CE}" destId="{423F46DA-4281-4DEC-BC58-420FBD0D3B3E}" srcOrd="9" destOrd="0" presId="urn:microsoft.com/office/officeart/2005/8/layout/process2"/>
    <dgm:cxn modelId="{1014A826-0C8C-428C-9EAA-0233969B34C1}" type="presParOf" srcId="{423F46DA-4281-4DEC-BC58-420FBD0D3B3E}" destId="{CBB16FEF-775B-4313-A933-1A3D35451CE5}" srcOrd="0" destOrd="0" presId="urn:microsoft.com/office/officeart/2005/8/layout/process2"/>
    <dgm:cxn modelId="{03D4336E-9181-4154-A978-07E13CA3FA00}" type="presParOf" srcId="{9A0B9AD8-3082-4932-AB35-56B0ABF5B1CE}" destId="{0DA537D2-F12B-450D-9939-B53A5CC9B7AB}" srcOrd="10" destOrd="0" presId="urn:microsoft.com/office/officeart/2005/8/layout/process2"/>
  </dgm:cxnLst>
  <dgm:bg>
    <a:noFill/>
  </dgm:bg>
  <dgm:whole>
    <a:ln>
      <a:noFill/>
    </a:ln>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278B41-CB05-496D-A706-FF047E9F131F}">
      <dsp:nvSpPr>
        <dsp:cNvPr id="0" name=""/>
        <dsp:cNvSpPr/>
      </dsp:nvSpPr>
      <dsp:spPr>
        <a:xfrm>
          <a:off x="0" y="17131"/>
          <a:ext cx="6158758" cy="2433317"/>
        </a:xfrm>
        <a:prstGeom prst="roundRect">
          <a:avLst>
            <a:gd name="adj" fmla="val 10000"/>
          </a:avLst>
        </a:prstGeom>
        <a:no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u="none" kern="1200" dirty="0">
              <a:solidFill>
                <a:schemeClr val="accent1">
                  <a:lumMod val="75000"/>
                </a:schemeClr>
              </a:solidFill>
              <a:latin typeface="Arial Narrow" panose="020B0606020202030204" pitchFamily="34" charset="0"/>
            </a:rPr>
            <a:t>Data Source </a:t>
          </a:r>
        </a:p>
        <a:p>
          <a:pPr marL="0" lvl="0" indent="0" algn="l" defTabSz="1066800">
            <a:lnSpc>
              <a:spcPct val="90000"/>
            </a:lnSpc>
            <a:spcBef>
              <a:spcPct val="0"/>
            </a:spcBef>
            <a:spcAft>
              <a:spcPct val="35000"/>
            </a:spcAft>
            <a:buNone/>
          </a:pPr>
          <a:r>
            <a:rPr lang="en-US" sz="2000" b="1" kern="1200" dirty="0">
              <a:solidFill>
                <a:schemeClr val="tx1"/>
              </a:solidFill>
              <a:latin typeface="Arial Narrow" panose="020B0606020202030204" pitchFamily="34" charset="0"/>
            </a:rPr>
            <a:t>Datasets from Syngenta Crop Challenge in Analytics 2019:</a:t>
          </a:r>
        </a:p>
        <a:p>
          <a:pPr marL="0" lvl="0" indent="0" algn="l" defTabSz="1066800">
            <a:lnSpc>
              <a:spcPct val="90000"/>
            </a:lnSpc>
            <a:spcBef>
              <a:spcPct val="0"/>
            </a:spcBef>
            <a:spcAft>
              <a:spcPct val="35000"/>
            </a:spcAft>
            <a:buNone/>
          </a:pPr>
          <a:r>
            <a:rPr lang="en-US" sz="2000" b="1" i="0" kern="1200" dirty="0">
              <a:solidFill>
                <a:schemeClr val="tx1"/>
              </a:solidFill>
              <a:latin typeface="Arial Narrow" panose="020B0606020202030204" pitchFamily="34" charset="0"/>
            </a:rPr>
            <a:t>(1) </a:t>
          </a:r>
          <a:r>
            <a:rPr lang="en-US" sz="2000" b="1" i="1" kern="1200" dirty="0" err="1">
              <a:solidFill>
                <a:schemeClr val="tx1"/>
              </a:solidFill>
              <a:latin typeface="Arial Narrow" panose="020B0606020202030204" pitchFamily="34" charset="0"/>
            </a:rPr>
            <a:t>performance_data</a:t>
          </a:r>
          <a:r>
            <a:rPr lang="en-US" sz="2000" b="1" i="1" kern="1200" dirty="0">
              <a:solidFill>
                <a:schemeClr val="tx1"/>
              </a:solidFill>
              <a:latin typeface="Arial Narrow" panose="020B0606020202030204" pitchFamily="34" charset="0"/>
            </a:rPr>
            <a:t> </a:t>
          </a:r>
          <a:r>
            <a:rPr lang="en-US" sz="2000" b="1" i="0" kern="1200" dirty="0">
              <a:solidFill>
                <a:schemeClr val="tx1"/>
              </a:solidFill>
              <a:latin typeface="Arial Narrow" panose="020B0606020202030204" pitchFamily="34" charset="0"/>
            </a:rPr>
            <a:t>– Contains the yields of 2452 corn hybrids in 1560 environments from 2008 to 2017. </a:t>
          </a:r>
        </a:p>
        <a:p>
          <a:pPr marL="0" lvl="0" indent="0" algn="l" defTabSz="1066800">
            <a:lnSpc>
              <a:spcPct val="90000"/>
            </a:lnSpc>
            <a:spcBef>
              <a:spcPct val="0"/>
            </a:spcBef>
            <a:spcAft>
              <a:spcPct val="35000"/>
            </a:spcAft>
            <a:buNone/>
          </a:pPr>
          <a:r>
            <a:rPr lang="en-US" sz="2000" b="1" i="0" kern="1200" dirty="0">
              <a:solidFill>
                <a:schemeClr val="tx1"/>
              </a:solidFill>
              <a:latin typeface="Arial Narrow" panose="020B0606020202030204" pitchFamily="34" charset="0"/>
            </a:rPr>
            <a:t>(2) </a:t>
          </a:r>
          <a:r>
            <a:rPr lang="en-US" sz="2000" b="1" i="1" kern="1200" dirty="0" err="1">
              <a:solidFill>
                <a:schemeClr val="tx1"/>
              </a:solidFill>
              <a:latin typeface="Arial Narrow" panose="020B0606020202030204" pitchFamily="34" charset="0"/>
            </a:rPr>
            <a:t>weather_data</a:t>
          </a:r>
          <a:r>
            <a:rPr lang="en-US" sz="2000" b="1" i="1" kern="1200" dirty="0">
              <a:solidFill>
                <a:schemeClr val="tx1"/>
              </a:solidFill>
              <a:latin typeface="Arial Narrow" panose="020B0606020202030204" pitchFamily="34" charset="0"/>
            </a:rPr>
            <a:t> – </a:t>
          </a:r>
          <a:r>
            <a:rPr lang="en-US" sz="2000" b="1" i="0" kern="1200" dirty="0">
              <a:solidFill>
                <a:schemeClr val="tx1"/>
              </a:solidFill>
              <a:latin typeface="Arial Narrow" panose="020B0606020202030204" pitchFamily="34" charset="0"/>
            </a:rPr>
            <a:t>Contains daily weather at each planting environment (ENV_ID), which is uniquely identified by latitude, longitude, and year.</a:t>
          </a:r>
          <a:endParaRPr lang="en-SG" sz="2000" b="1" i="0" kern="1200" dirty="0">
            <a:solidFill>
              <a:schemeClr val="tx1"/>
            </a:solidFill>
            <a:latin typeface="Arial Narrow" panose="020B0606020202030204" pitchFamily="34" charset="0"/>
          </a:endParaRPr>
        </a:p>
      </dsp:txBody>
      <dsp:txXfrm>
        <a:off x="71269" y="88400"/>
        <a:ext cx="6016220" cy="2290779"/>
      </dsp:txXfrm>
    </dsp:sp>
    <dsp:sp modelId="{7FC8FC50-4A0A-4BB1-BE58-2625C3B277B1}">
      <dsp:nvSpPr>
        <dsp:cNvPr id="0" name=""/>
        <dsp:cNvSpPr/>
      </dsp:nvSpPr>
      <dsp:spPr>
        <a:xfrm rot="5400000">
          <a:off x="2870250" y="2489558"/>
          <a:ext cx="418257" cy="374156"/>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SG" sz="2400" b="1" kern="1200">
            <a:solidFill>
              <a:schemeClr val="tx1"/>
            </a:solidFill>
            <a:latin typeface="Arial Narrow" panose="020B0606020202030204" pitchFamily="34" charset="0"/>
          </a:endParaRPr>
        </a:p>
      </dsp:txBody>
      <dsp:txXfrm rot="-5400000">
        <a:off x="2967132" y="2467508"/>
        <a:ext cx="224494" cy="306010"/>
      </dsp:txXfrm>
    </dsp:sp>
    <dsp:sp modelId="{E11F86C1-6AA2-4C44-A665-6676EF930F5D}">
      <dsp:nvSpPr>
        <dsp:cNvPr id="0" name=""/>
        <dsp:cNvSpPr/>
      </dsp:nvSpPr>
      <dsp:spPr>
        <a:xfrm>
          <a:off x="0" y="2902825"/>
          <a:ext cx="6158758" cy="2111469"/>
        </a:xfrm>
        <a:prstGeom prst="roundRect">
          <a:avLst>
            <a:gd name="adj" fmla="val 10000"/>
          </a:avLst>
        </a:prstGeom>
        <a:no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solidFill>
                <a:schemeClr val="accent1">
                  <a:lumMod val="75000"/>
                </a:schemeClr>
              </a:solidFill>
              <a:latin typeface="Arial Narrow" panose="020B0606020202030204" pitchFamily="34" charset="0"/>
            </a:rPr>
            <a:t>Data Preparation</a:t>
          </a:r>
        </a:p>
        <a:p>
          <a:pPr marL="0" lvl="0" indent="0" algn="l" defTabSz="1066800">
            <a:lnSpc>
              <a:spcPct val="90000"/>
            </a:lnSpc>
            <a:spcBef>
              <a:spcPct val="0"/>
            </a:spcBef>
            <a:spcAft>
              <a:spcPct val="35000"/>
            </a:spcAft>
            <a:buNone/>
          </a:pPr>
          <a:r>
            <a:rPr lang="en-US" sz="2000" b="1" i="0" kern="1200" dirty="0">
              <a:solidFill>
                <a:schemeClr val="tx1"/>
              </a:solidFill>
              <a:latin typeface="Arial Narrow" panose="020B0606020202030204" pitchFamily="34" charset="0"/>
            </a:rPr>
            <a:t>(1) Imported datasets into SAS JMP Pro 14. </a:t>
          </a:r>
        </a:p>
        <a:p>
          <a:pPr marL="0" lvl="0" indent="0" algn="l" defTabSz="1066800">
            <a:lnSpc>
              <a:spcPct val="90000"/>
            </a:lnSpc>
            <a:spcBef>
              <a:spcPct val="0"/>
            </a:spcBef>
            <a:spcAft>
              <a:spcPct val="35000"/>
            </a:spcAft>
            <a:buNone/>
          </a:pPr>
          <a:r>
            <a:rPr lang="en-US" sz="2000" b="1" i="0" kern="1200" dirty="0">
              <a:solidFill>
                <a:schemeClr val="tx1"/>
              </a:solidFill>
              <a:latin typeface="Arial Narrow" panose="020B0606020202030204" pitchFamily="34" charset="0"/>
            </a:rPr>
            <a:t>(2) Cleaned </a:t>
          </a:r>
          <a:r>
            <a:rPr lang="en-US" sz="2000" b="1" i="1" kern="1200" dirty="0" err="1">
              <a:solidFill>
                <a:schemeClr val="tx1"/>
              </a:solidFill>
              <a:latin typeface="Arial Narrow" panose="020B0606020202030204" pitchFamily="34" charset="0"/>
            </a:rPr>
            <a:t>performance_data</a:t>
          </a:r>
          <a:r>
            <a:rPr lang="en-US" sz="2000" b="1" i="0" kern="1200" dirty="0">
              <a:solidFill>
                <a:schemeClr val="tx1"/>
              </a:solidFill>
              <a:latin typeface="Arial Narrow" panose="020B0606020202030204" pitchFamily="34" charset="0"/>
            </a:rPr>
            <a:t> to eliminate discrepancies in PLANT_DATE and HARVEST_DATE.</a:t>
          </a:r>
        </a:p>
        <a:p>
          <a:pPr marL="0" lvl="0" indent="0" algn="l" defTabSz="1066800">
            <a:lnSpc>
              <a:spcPct val="90000"/>
            </a:lnSpc>
            <a:spcBef>
              <a:spcPct val="0"/>
            </a:spcBef>
            <a:spcAft>
              <a:spcPct val="35000"/>
            </a:spcAft>
            <a:buNone/>
          </a:pPr>
          <a:r>
            <a:rPr lang="en-US" sz="2000" b="1" i="0" kern="1200" dirty="0">
              <a:solidFill>
                <a:schemeClr val="tx1"/>
              </a:solidFill>
              <a:latin typeface="Arial Narrow" panose="020B0606020202030204" pitchFamily="34" charset="0"/>
            </a:rPr>
            <a:t>(2) Aggregated yields of each HYBRID_ID + ENV_ID combination as mean(YIELD).</a:t>
          </a:r>
          <a:endParaRPr lang="en-SG" sz="2000" b="1" i="0" kern="1200" dirty="0">
            <a:solidFill>
              <a:schemeClr val="tx1"/>
            </a:solidFill>
            <a:latin typeface="Arial Narrow" panose="020B0606020202030204" pitchFamily="34" charset="0"/>
          </a:endParaRPr>
        </a:p>
      </dsp:txBody>
      <dsp:txXfrm>
        <a:off x="61843" y="2964668"/>
        <a:ext cx="6035072" cy="1987783"/>
      </dsp:txXfrm>
    </dsp:sp>
    <dsp:sp modelId="{65EBC744-1AB2-44CB-8A5D-5B7549EA4EE0}">
      <dsp:nvSpPr>
        <dsp:cNvPr id="0" name=""/>
        <dsp:cNvSpPr/>
      </dsp:nvSpPr>
      <dsp:spPr>
        <a:xfrm rot="5400000">
          <a:off x="2853620" y="5036913"/>
          <a:ext cx="451517" cy="407139"/>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SG" sz="2400" b="1" kern="1200">
            <a:highlight>
              <a:srgbClr val="00FF00"/>
            </a:highlight>
            <a:latin typeface="Arial Narrow" panose="020B0606020202030204" pitchFamily="34" charset="0"/>
          </a:endParaRPr>
        </a:p>
      </dsp:txBody>
      <dsp:txXfrm rot="-5400000">
        <a:off x="2957237" y="5014724"/>
        <a:ext cx="244283" cy="329375"/>
      </dsp:txXfrm>
    </dsp:sp>
    <dsp:sp modelId="{4A00A9BE-63A5-44F9-9E0B-64D29277AE5D}">
      <dsp:nvSpPr>
        <dsp:cNvPr id="0" name=""/>
        <dsp:cNvSpPr/>
      </dsp:nvSpPr>
      <dsp:spPr>
        <a:xfrm>
          <a:off x="0" y="5466671"/>
          <a:ext cx="6158758" cy="2102032"/>
        </a:xfrm>
        <a:prstGeom prst="roundRect">
          <a:avLst>
            <a:gd name="adj" fmla="val 10000"/>
          </a:avLst>
        </a:prstGeom>
        <a:no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solidFill>
                <a:schemeClr val="accent1">
                  <a:lumMod val="75000"/>
                </a:schemeClr>
              </a:solidFill>
              <a:latin typeface="Arial Narrow" panose="020B0606020202030204" pitchFamily="34" charset="0"/>
            </a:rPr>
            <a:t>Data Integration</a:t>
          </a:r>
        </a:p>
        <a:p>
          <a:pPr marL="0" lvl="0" indent="0" algn="l" defTabSz="1066800">
            <a:lnSpc>
              <a:spcPct val="90000"/>
            </a:lnSpc>
            <a:spcBef>
              <a:spcPct val="0"/>
            </a:spcBef>
            <a:spcAft>
              <a:spcPct val="35000"/>
            </a:spcAft>
            <a:buNone/>
          </a:pPr>
          <a:r>
            <a:rPr lang="en-US" sz="2000" b="1" i="0" kern="1200" dirty="0">
              <a:solidFill>
                <a:schemeClr val="tx1"/>
              </a:solidFill>
              <a:latin typeface="Arial Narrow" panose="020B0606020202030204" pitchFamily="34" charset="0"/>
            </a:rPr>
            <a:t>(1) Joined </a:t>
          </a:r>
          <a:r>
            <a:rPr lang="en-US" sz="2000" b="1" i="1" kern="1200" dirty="0" err="1">
              <a:solidFill>
                <a:schemeClr val="tx1"/>
              </a:solidFill>
              <a:latin typeface="Arial Narrow" panose="020B0606020202030204" pitchFamily="34" charset="0"/>
            </a:rPr>
            <a:t>weather_data</a:t>
          </a:r>
          <a:r>
            <a:rPr lang="en-US" sz="2000" b="1" i="1" kern="1200" dirty="0">
              <a:solidFill>
                <a:schemeClr val="tx1"/>
              </a:solidFill>
              <a:latin typeface="Arial Narrow" panose="020B0606020202030204" pitchFamily="34" charset="0"/>
            </a:rPr>
            <a:t> </a:t>
          </a:r>
          <a:r>
            <a:rPr lang="en-US" sz="2000" b="1" i="0" kern="1200" dirty="0">
              <a:solidFill>
                <a:schemeClr val="tx1"/>
              </a:solidFill>
              <a:latin typeface="Arial Narrow" panose="020B0606020202030204" pitchFamily="34" charset="0"/>
            </a:rPr>
            <a:t>to </a:t>
          </a:r>
          <a:r>
            <a:rPr lang="en-US" sz="2000" b="1" i="1" kern="1200" dirty="0" err="1">
              <a:solidFill>
                <a:schemeClr val="tx1"/>
              </a:solidFill>
              <a:latin typeface="Arial Narrow" panose="020B0606020202030204" pitchFamily="34" charset="0"/>
            </a:rPr>
            <a:t>performance_data</a:t>
          </a:r>
          <a:r>
            <a:rPr lang="en-US" sz="2000" b="1" i="0" kern="1200" dirty="0">
              <a:solidFill>
                <a:schemeClr val="tx1"/>
              </a:solidFill>
              <a:latin typeface="Arial Narrow" panose="020B0606020202030204" pitchFamily="34" charset="0"/>
            </a:rPr>
            <a:t> to bring in daily weather data between PLANT_DATE to HARVEST_DATE using JMP’s Query Builder.</a:t>
          </a:r>
        </a:p>
        <a:p>
          <a:pPr marL="0" lvl="0" indent="0" algn="l" defTabSz="1066800">
            <a:lnSpc>
              <a:spcPct val="90000"/>
            </a:lnSpc>
            <a:spcBef>
              <a:spcPct val="0"/>
            </a:spcBef>
            <a:spcAft>
              <a:spcPct val="35000"/>
            </a:spcAft>
            <a:buNone/>
          </a:pPr>
          <a:r>
            <a:rPr lang="en-US" sz="2000" b="1" i="0" kern="1200" dirty="0">
              <a:solidFill>
                <a:schemeClr val="tx1"/>
              </a:solidFill>
              <a:latin typeface="Arial Narrow" panose="020B0606020202030204" pitchFamily="34" charset="0"/>
            </a:rPr>
            <a:t>(2) Aggregated daily weather data to their mean values at each HYBRID_ID+ENV_ID combination.</a:t>
          </a:r>
          <a:endParaRPr lang="en-US" sz="2000" b="1" i="0" kern="1200" dirty="0">
            <a:solidFill>
              <a:schemeClr val="accent4">
                <a:lumMod val="50000"/>
              </a:schemeClr>
            </a:solidFill>
            <a:latin typeface="Arial Narrow" panose="020B0606020202030204" pitchFamily="34" charset="0"/>
          </a:endParaRPr>
        </a:p>
      </dsp:txBody>
      <dsp:txXfrm>
        <a:off x="61566" y="5528237"/>
        <a:ext cx="6035626" cy="1978900"/>
      </dsp:txXfrm>
    </dsp:sp>
    <dsp:sp modelId="{84C8AF85-5CB6-4F42-A59B-53E192D5DA5A}">
      <dsp:nvSpPr>
        <dsp:cNvPr id="0" name=""/>
        <dsp:cNvSpPr/>
      </dsp:nvSpPr>
      <dsp:spPr>
        <a:xfrm rot="5400000">
          <a:off x="2853620" y="7591323"/>
          <a:ext cx="451517" cy="407139"/>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SG" sz="2300" kern="1200"/>
        </a:p>
      </dsp:txBody>
      <dsp:txXfrm rot="-5400000">
        <a:off x="2957237" y="7569134"/>
        <a:ext cx="244283" cy="329375"/>
      </dsp:txXfrm>
    </dsp:sp>
    <dsp:sp modelId="{A4B77B35-036F-4641-829C-9B241B4E442D}">
      <dsp:nvSpPr>
        <dsp:cNvPr id="0" name=""/>
        <dsp:cNvSpPr/>
      </dsp:nvSpPr>
      <dsp:spPr>
        <a:xfrm>
          <a:off x="0" y="8021081"/>
          <a:ext cx="6158758" cy="529796"/>
        </a:xfrm>
        <a:prstGeom prst="roundRect">
          <a:avLst>
            <a:gd name="adj" fmla="val 10000"/>
          </a:avLst>
        </a:prstGeom>
        <a:no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solidFill>
                <a:schemeClr val="accent1">
                  <a:lumMod val="75000"/>
                </a:schemeClr>
              </a:solidFill>
              <a:latin typeface="Arial Narrow" panose="020B0606020202030204" pitchFamily="34" charset="0"/>
            </a:rPr>
            <a:t>Interactive Exploratory Data Analysis</a:t>
          </a:r>
        </a:p>
      </dsp:txBody>
      <dsp:txXfrm>
        <a:off x="15517" y="8036598"/>
        <a:ext cx="6127724" cy="498762"/>
      </dsp:txXfrm>
    </dsp:sp>
    <dsp:sp modelId="{157DB6C5-3CEC-432D-9AB2-9B4798D04B46}">
      <dsp:nvSpPr>
        <dsp:cNvPr id="0" name=""/>
        <dsp:cNvSpPr/>
      </dsp:nvSpPr>
      <dsp:spPr>
        <a:xfrm rot="5400000">
          <a:off x="2853620" y="8573496"/>
          <a:ext cx="451517" cy="407139"/>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SG" sz="2300" kern="1200"/>
        </a:p>
      </dsp:txBody>
      <dsp:txXfrm rot="-5400000">
        <a:off x="2957237" y="8551307"/>
        <a:ext cx="244283" cy="329375"/>
      </dsp:txXfrm>
    </dsp:sp>
    <dsp:sp modelId="{0D66F282-C6ED-492E-A954-879AEEF18CA1}">
      <dsp:nvSpPr>
        <dsp:cNvPr id="0" name=""/>
        <dsp:cNvSpPr/>
      </dsp:nvSpPr>
      <dsp:spPr>
        <a:xfrm>
          <a:off x="0" y="9003254"/>
          <a:ext cx="6158758" cy="2819538"/>
        </a:xfrm>
        <a:prstGeom prst="roundRect">
          <a:avLst>
            <a:gd name="adj" fmla="val 10000"/>
          </a:avLst>
        </a:prstGeom>
        <a:no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solidFill>
                <a:schemeClr val="accent1">
                  <a:lumMod val="75000"/>
                </a:schemeClr>
              </a:solidFill>
              <a:latin typeface="Arial Narrow" panose="020B0606020202030204" pitchFamily="34" charset="0"/>
            </a:rPr>
            <a:t>Analysis Methods</a:t>
          </a:r>
        </a:p>
        <a:p>
          <a:pPr marL="0" lvl="0" indent="0" algn="l" defTabSz="1066800">
            <a:lnSpc>
              <a:spcPct val="90000"/>
            </a:lnSpc>
            <a:spcBef>
              <a:spcPct val="0"/>
            </a:spcBef>
            <a:spcAft>
              <a:spcPct val="35000"/>
            </a:spcAft>
            <a:buNone/>
          </a:pPr>
          <a:r>
            <a:rPr lang="en-US" sz="2000" b="1" i="0" kern="1200" dirty="0">
              <a:solidFill>
                <a:schemeClr val="tx1"/>
              </a:solidFill>
              <a:latin typeface="Arial Narrow" panose="020B0606020202030204" pitchFamily="34" charset="0"/>
            </a:rPr>
            <a:t>(1) Performed variable selection using multivariate analysis to examine correlation of weather variables. </a:t>
          </a:r>
        </a:p>
        <a:p>
          <a:pPr marL="0" lvl="0" indent="0" algn="l" defTabSz="1066800">
            <a:lnSpc>
              <a:spcPct val="90000"/>
            </a:lnSpc>
            <a:spcBef>
              <a:spcPct val="0"/>
            </a:spcBef>
            <a:spcAft>
              <a:spcPct val="35000"/>
            </a:spcAft>
            <a:buNone/>
          </a:pPr>
          <a:r>
            <a:rPr lang="en-US" sz="2000" b="1" i="0" kern="1200" dirty="0">
              <a:solidFill>
                <a:schemeClr val="tx1"/>
              </a:solidFill>
              <a:latin typeface="Arial Narrow" panose="020B0606020202030204" pitchFamily="34" charset="0"/>
            </a:rPr>
            <a:t>(2) Performed cluster analysis of selected weather variables (TMAX, PREC) using JMP’s Normal Mixtures Clustering Platform.</a:t>
          </a:r>
        </a:p>
        <a:p>
          <a:pPr marL="0" lvl="0" indent="0" algn="l" defTabSz="1066800">
            <a:lnSpc>
              <a:spcPct val="90000"/>
            </a:lnSpc>
            <a:spcBef>
              <a:spcPct val="0"/>
            </a:spcBef>
            <a:spcAft>
              <a:spcPct val="35000"/>
            </a:spcAft>
            <a:buNone/>
          </a:pPr>
          <a:r>
            <a:rPr lang="en-US" sz="2000" b="1" i="0" kern="1200" dirty="0">
              <a:solidFill>
                <a:schemeClr val="tx1"/>
              </a:solidFill>
              <a:latin typeface="Arial Narrow" panose="020B0606020202030204" pitchFamily="34" charset="0"/>
            </a:rPr>
            <a:t>(3) Performed ANOVA of mean yields of HYBRID_ID across all clusters.</a:t>
          </a:r>
        </a:p>
      </dsp:txBody>
      <dsp:txXfrm>
        <a:off x="82581" y="9085835"/>
        <a:ext cx="5993596" cy="2654376"/>
      </dsp:txXfrm>
    </dsp:sp>
    <dsp:sp modelId="{423F46DA-4281-4DEC-BC58-420FBD0D3B3E}">
      <dsp:nvSpPr>
        <dsp:cNvPr id="0" name=""/>
        <dsp:cNvSpPr/>
      </dsp:nvSpPr>
      <dsp:spPr>
        <a:xfrm rot="5400000">
          <a:off x="2853620" y="11845412"/>
          <a:ext cx="451517" cy="407139"/>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SG" sz="2300" kern="1200"/>
        </a:p>
      </dsp:txBody>
      <dsp:txXfrm rot="-5400000">
        <a:off x="2957237" y="11823223"/>
        <a:ext cx="244283" cy="329375"/>
      </dsp:txXfrm>
    </dsp:sp>
    <dsp:sp modelId="{0DA537D2-F12B-450D-9939-B53A5CC9B7AB}">
      <dsp:nvSpPr>
        <dsp:cNvPr id="0" name=""/>
        <dsp:cNvSpPr/>
      </dsp:nvSpPr>
      <dsp:spPr>
        <a:xfrm>
          <a:off x="0" y="12275170"/>
          <a:ext cx="6158758" cy="455100"/>
        </a:xfrm>
        <a:prstGeom prst="roundRect">
          <a:avLst>
            <a:gd name="adj" fmla="val 10000"/>
          </a:avLst>
        </a:prstGeom>
        <a:no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solidFill>
                <a:schemeClr val="accent1">
                  <a:lumMod val="75000"/>
                </a:schemeClr>
              </a:solidFill>
              <a:latin typeface="Arial Narrow" panose="020B0606020202030204" pitchFamily="34" charset="0"/>
            </a:rPr>
            <a:t>Insights Discovery</a:t>
          </a:r>
        </a:p>
      </dsp:txBody>
      <dsp:txXfrm>
        <a:off x="13329" y="12288499"/>
        <a:ext cx="6132100" cy="4284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F97814-7464-4428-814A-D63758BE75EF}" type="datetimeFigureOut">
              <a:rPr lang="en-SG" smtClean="0"/>
              <a:t>29/11/2018</a:t>
            </a:fld>
            <a:endParaRPr lang="en-SG"/>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9B7A9F-8E94-4322-9D9A-5718E249B0B1}" type="slidenum">
              <a:rPr lang="en-SG" smtClean="0"/>
              <a:t>‹#›</a:t>
            </a:fld>
            <a:endParaRPr lang="en-SG"/>
          </a:p>
        </p:txBody>
      </p:sp>
    </p:spTree>
    <p:extLst>
      <p:ext uri="{BB962C8B-B14F-4D97-AF65-F5344CB8AC3E}">
        <p14:creationId xmlns:p14="http://schemas.microsoft.com/office/powerpoint/2010/main" val="59338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139B7A9F-8E94-4322-9D9A-5718E249B0B1}" type="slidenum">
              <a:rPr lang="en-SG" smtClean="0"/>
              <a:t>1</a:t>
            </a:fld>
            <a:endParaRPr lang="en-SG"/>
          </a:p>
        </p:txBody>
      </p:sp>
    </p:spTree>
    <p:extLst>
      <p:ext uri="{BB962C8B-B14F-4D97-AF65-F5344CB8AC3E}">
        <p14:creationId xmlns:p14="http://schemas.microsoft.com/office/powerpoint/2010/main" val="969243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7A2600-9D39-45AD-9C98-A0013AA22363}" type="datetimeFigureOut">
              <a:rPr lang="en-SG" smtClean="0"/>
              <a:t>29/11/2018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3001A5B-6CE3-4B42-AC79-9460204D5B25}" type="slidenum">
              <a:rPr lang="en-SG" smtClean="0"/>
              <a:t>‹#›</a:t>
            </a:fld>
            <a:endParaRPr lang="en-SG"/>
          </a:p>
        </p:txBody>
      </p:sp>
    </p:spTree>
    <p:extLst>
      <p:ext uri="{BB962C8B-B14F-4D97-AF65-F5344CB8AC3E}">
        <p14:creationId xmlns:p14="http://schemas.microsoft.com/office/powerpoint/2010/main" val="3033200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A2600-9D39-45AD-9C98-A0013AA22363}" type="datetimeFigureOut">
              <a:rPr lang="en-SG" smtClean="0"/>
              <a:t>29/11/2018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3001A5B-6CE3-4B42-AC79-9460204D5B25}" type="slidenum">
              <a:rPr lang="en-SG" smtClean="0"/>
              <a:t>‹#›</a:t>
            </a:fld>
            <a:endParaRPr lang="en-SG"/>
          </a:p>
        </p:txBody>
      </p:sp>
    </p:spTree>
    <p:extLst>
      <p:ext uri="{BB962C8B-B14F-4D97-AF65-F5344CB8AC3E}">
        <p14:creationId xmlns:p14="http://schemas.microsoft.com/office/powerpoint/2010/main" val="1328772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A2600-9D39-45AD-9C98-A0013AA22363}" type="datetimeFigureOut">
              <a:rPr lang="en-SG" smtClean="0"/>
              <a:t>29/11/2018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3001A5B-6CE3-4B42-AC79-9460204D5B25}" type="slidenum">
              <a:rPr lang="en-SG" smtClean="0"/>
              <a:t>‹#›</a:t>
            </a:fld>
            <a:endParaRPr lang="en-SG"/>
          </a:p>
        </p:txBody>
      </p:sp>
    </p:spTree>
    <p:extLst>
      <p:ext uri="{BB962C8B-B14F-4D97-AF65-F5344CB8AC3E}">
        <p14:creationId xmlns:p14="http://schemas.microsoft.com/office/powerpoint/2010/main" val="1115712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A2600-9D39-45AD-9C98-A0013AA22363}" type="datetimeFigureOut">
              <a:rPr lang="en-SG" smtClean="0"/>
              <a:t>29/11/2018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3001A5B-6CE3-4B42-AC79-9460204D5B25}" type="slidenum">
              <a:rPr lang="en-SG" smtClean="0"/>
              <a:t>‹#›</a:t>
            </a:fld>
            <a:endParaRPr lang="en-SG"/>
          </a:p>
        </p:txBody>
      </p:sp>
    </p:spTree>
    <p:extLst>
      <p:ext uri="{BB962C8B-B14F-4D97-AF65-F5344CB8AC3E}">
        <p14:creationId xmlns:p14="http://schemas.microsoft.com/office/powerpoint/2010/main" val="8302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7A2600-9D39-45AD-9C98-A0013AA22363}" type="datetimeFigureOut">
              <a:rPr lang="en-SG" smtClean="0"/>
              <a:t>29/11/2018</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3001A5B-6CE3-4B42-AC79-9460204D5B25}" type="slidenum">
              <a:rPr lang="en-SG" smtClean="0"/>
              <a:t>‹#›</a:t>
            </a:fld>
            <a:endParaRPr lang="en-SG"/>
          </a:p>
        </p:txBody>
      </p:sp>
    </p:spTree>
    <p:extLst>
      <p:ext uri="{BB962C8B-B14F-4D97-AF65-F5344CB8AC3E}">
        <p14:creationId xmlns:p14="http://schemas.microsoft.com/office/powerpoint/2010/main" val="3801003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7A2600-9D39-45AD-9C98-A0013AA22363}" type="datetimeFigureOut">
              <a:rPr lang="en-SG" smtClean="0"/>
              <a:t>29/11/2018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3001A5B-6CE3-4B42-AC79-9460204D5B25}" type="slidenum">
              <a:rPr lang="en-SG" smtClean="0"/>
              <a:t>‹#›</a:t>
            </a:fld>
            <a:endParaRPr lang="en-SG"/>
          </a:p>
        </p:txBody>
      </p:sp>
    </p:spTree>
    <p:extLst>
      <p:ext uri="{BB962C8B-B14F-4D97-AF65-F5344CB8AC3E}">
        <p14:creationId xmlns:p14="http://schemas.microsoft.com/office/powerpoint/2010/main" val="873172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7A2600-9D39-45AD-9C98-A0013AA22363}" type="datetimeFigureOut">
              <a:rPr lang="en-SG" smtClean="0"/>
              <a:t>29/11/2018</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03001A5B-6CE3-4B42-AC79-9460204D5B25}" type="slidenum">
              <a:rPr lang="en-SG" smtClean="0"/>
              <a:t>‹#›</a:t>
            </a:fld>
            <a:endParaRPr lang="en-SG"/>
          </a:p>
        </p:txBody>
      </p:sp>
    </p:spTree>
    <p:extLst>
      <p:ext uri="{BB962C8B-B14F-4D97-AF65-F5344CB8AC3E}">
        <p14:creationId xmlns:p14="http://schemas.microsoft.com/office/powerpoint/2010/main" val="2430335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7A2600-9D39-45AD-9C98-A0013AA22363}" type="datetimeFigureOut">
              <a:rPr lang="en-SG" smtClean="0"/>
              <a:t>29/11/2018</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3001A5B-6CE3-4B42-AC79-9460204D5B25}" type="slidenum">
              <a:rPr lang="en-SG" smtClean="0"/>
              <a:t>‹#›</a:t>
            </a:fld>
            <a:endParaRPr lang="en-SG"/>
          </a:p>
        </p:txBody>
      </p:sp>
    </p:spTree>
    <p:extLst>
      <p:ext uri="{BB962C8B-B14F-4D97-AF65-F5344CB8AC3E}">
        <p14:creationId xmlns:p14="http://schemas.microsoft.com/office/powerpoint/2010/main" val="1272160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7A2600-9D39-45AD-9C98-A0013AA22363}" type="datetimeFigureOut">
              <a:rPr lang="en-SG" smtClean="0"/>
              <a:t>29/11/2018</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03001A5B-6CE3-4B42-AC79-9460204D5B25}" type="slidenum">
              <a:rPr lang="en-SG" smtClean="0"/>
              <a:t>‹#›</a:t>
            </a:fld>
            <a:endParaRPr lang="en-SG"/>
          </a:p>
        </p:txBody>
      </p:sp>
    </p:spTree>
    <p:extLst>
      <p:ext uri="{BB962C8B-B14F-4D97-AF65-F5344CB8AC3E}">
        <p14:creationId xmlns:p14="http://schemas.microsoft.com/office/powerpoint/2010/main" val="1432429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D07A2600-9D39-45AD-9C98-A0013AA22363}" type="datetimeFigureOut">
              <a:rPr lang="en-SG" smtClean="0"/>
              <a:t>29/11/2018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3001A5B-6CE3-4B42-AC79-9460204D5B25}" type="slidenum">
              <a:rPr lang="en-SG" smtClean="0"/>
              <a:t>‹#›</a:t>
            </a:fld>
            <a:endParaRPr lang="en-SG"/>
          </a:p>
        </p:txBody>
      </p:sp>
    </p:spTree>
    <p:extLst>
      <p:ext uri="{BB962C8B-B14F-4D97-AF65-F5344CB8AC3E}">
        <p14:creationId xmlns:p14="http://schemas.microsoft.com/office/powerpoint/2010/main" val="1667438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D07A2600-9D39-45AD-9C98-A0013AA22363}" type="datetimeFigureOut">
              <a:rPr lang="en-SG" smtClean="0"/>
              <a:t>29/11/2018</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3001A5B-6CE3-4B42-AC79-9460204D5B25}" type="slidenum">
              <a:rPr lang="en-SG" smtClean="0"/>
              <a:t>‹#›</a:t>
            </a:fld>
            <a:endParaRPr lang="en-SG"/>
          </a:p>
        </p:txBody>
      </p:sp>
    </p:spTree>
    <p:extLst>
      <p:ext uri="{BB962C8B-B14F-4D97-AF65-F5344CB8AC3E}">
        <p14:creationId xmlns:p14="http://schemas.microsoft.com/office/powerpoint/2010/main" val="3151083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D07A2600-9D39-45AD-9C98-A0013AA22363}" type="datetimeFigureOut">
              <a:rPr lang="en-SG" smtClean="0"/>
              <a:t>29/11/2018</a:t>
            </a:fld>
            <a:endParaRPr lang="en-SG"/>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03001A5B-6CE3-4B42-AC79-9460204D5B25}" type="slidenum">
              <a:rPr lang="en-SG" smtClean="0"/>
              <a:t>‹#›</a:t>
            </a:fld>
            <a:endParaRPr lang="en-SG"/>
          </a:p>
        </p:txBody>
      </p:sp>
    </p:spTree>
    <p:extLst>
      <p:ext uri="{BB962C8B-B14F-4D97-AF65-F5344CB8AC3E}">
        <p14:creationId xmlns:p14="http://schemas.microsoft.com/office/powerpoint/2010/main" val="5570351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6.png"/><Relationship Id="rId18" Type="http://schemas.openxmlformats.org/officeDocument/2006/relationships/image" Target="../media/image11.png"/><Relationship Id="rId3" Type="http://schemas.openxmlformats.org/officeDocument/2006/relationships/image" Target="../media/image1.png"/><Relationship Id="rId21" Type="http://schemas.openxmlformats.org/officeDocument/2006/relationships/image" Target="../media/image14.png"/><Relationship Id="rId7" Type="http://schemas.openxmlformats.org/officeDocument/2006/relationships/diagramData" Target="../diagrams/data1.xml"/><Relationship Id="rId12" Type="http://schemas.openxmlformats.org/officeDocument/2006/relationships/image" Target="../media/image5.png"/><Relationship Id="rId17" Type="http://schemas.openxmlformats.org/officeDocument/2006/relationships/image" Target="../media/image10.png"/><Relationship Id="rId25" Type="http://schemas.openxmlformats.org/officeDocument/2006/relationships/image" Target="../media/image18.png"/><Relationship Id="rId2" Type="http://schemas.openxmlformats.org/officeDocument/2006/relationships/notesSlide" Target="../notesSlides/notesSlide1.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diagramDrawing" Target="../diagrams/drawing1.xml"/><Relationship Id="rId24" Type="http://schemas.openxmlformats.org/officeDocument/2006/relationships/image" Target="../media/image17.jpe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6.jpeg"/><Relationship Id="rId10" Type="http://schemas.openxmlformats.org/officeDocument/2006/relationships/diagramColors" Target="../diagrams/colors1.xml"/><Relationship Id="rId19"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diagramQuickStyle" Target="../diagrams/quickStyle1.xml"/><Relationship Id="rId14" Type="http://schemas.openxmlformats.org/officeDocument/2006/relationships/image" Target="../media/image7.png"/><Relationship Id="rId22"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a:extLst>
              <a:ext uri="{FF2B5EF4-FFF2-40B4-BE49-F238E27FC236}">
                <a16:creationId xmlns:a16="http://schemas.microsoft.com/office/drawing/2014/main" id="{F7533EC0-C6DB-49E5-8998-29212EB371C0}"/>
              </a:ext>
            </a:extLst>
          </p:cNvPr>
          <p:cNvSpPr txBox="1">
            <a:spLocks noChangeArrowheads="1"/>
          </p:cNvSpPr>
          <p:nvPr/>
        </p:nvSpPr>
        <p:spPr bwMode="auto">
          <a:xfrm>
            <a:off x="15799307" y="1864760"/>
            <a:ext cx="5590384" cy="395897"/>
          </a:xfrm>
          <a:prstGeom prst="rect">
            <a:avLst/>
          </a:prstGeom>
          <a:noFill/>
          <a:ln w="9525">
            <a:noFill/>
            <a:miter lim="800000"/>
            <a:headEnd/>
            <a:tailEnd/>
          </a:ln>
          <a:effectLst/>
        </p:spPr>
        <p:txBody>
          <a:bodyPr wrap="square" lIns="0" tIns="14678" rIns="0" bIns="14678" anchor="ctr" anchorCtr="0">
            <a:spAutoFit/>
          </a:bodyPr>
          <a:lstStyle/>
          <a:p>
            <a:pPr>
              <a:lnSpc>
                <a:spcPct val="85000"/>
              </a:lnSpc>
              <a:defRPr/>
            </a:pPr>
            <a:r>
              <a:rPr lang="en-US" sz="2800" b="1" dirty="0">
                <a:solidFill>
                  <a:schemeClr val="accent1">
                    <a:lumMod val="50000"/>
                  </a:schemeClr>
                </a:solidFill>
                <a:latin typeface="Arial Narrow" panose="020B0606020202030204" pitchFamily="34" charset="0"/>
                <a:cs typeface="Tahoma" pitchFamily="34" charset="0"/>
              </a:rPr>
              <a:t>Ong Hui Lin | Soh Hui Shan | </a:t>
            </a:r>
            <a:r>
              <a:rPr lang="en-US" sz="2800" b="1" dirty="0" err="1">
                <a:solidFill>
                  <a:schemeClr val="accent1">
                    <a:lumMod val="50000"/>
                  </a:schemeClr>
                </a:solidFill>
                <a:latin typeface="Arial Narrow" panose="020B0606020202030204" pitchFamily="34" charset="0"/>
                <a:cs typeface="Tahoma" pitchFamily="34" charset="0"/>
              </a:rPr>
              <a:t>Teo</a:t>
            </a:r>
            <a:r>
              <a:rPr lang="en-US" sz="2800" b="1" dirty="0">
                <a:solidFill>
                  <a:schemeClr val="accent1">
                    <a:lumMod val="50000"/>
                  </a:schemeClr>
                </a:solidFill>
                <a:latin typeface="Arial Narrow" panose="020B0606020202030204" pitchFamily="34" charset="0"/>
                <a:cs typeface="Tahoma" pitchFamily="34" charset="0"/>
              </a:rPr>
              <a:t> Yaling</a:t>
            </a:r>
          </a:p>
        </p:txBody>
      </p:sp>
      <p:pic>
        <p:nvPicPr>
          <p:cNvPr id="3" name="Picture 2">
            <a:extLst>
              <a:ext uri="{FF2B5EF4-FFF2-40B4-BE49-F238E27FC236}">
                <a16:creationId xmlns:a16="http://schemas.microsoft.com/office/drawing/2014/main" id="{0CF7EED2-242F-451F-8A33-13FB45F11316}"/>
              </a:ext>
            </a:extLst>
          </p:cNvPr>
          <p:cNvPicPr>
            <a:picLocks noChangeAspect="1"/>
          </p:cNvPicPr>
          <p:nvPr/>
        </p:nvPicPr>
        <p:blipFill>
          <a:blip r:embed="rId3"/>
          <a:stretch>
            <a:fillRect/>
          </a:stretch>
        </p:blipFill>
        <p:spPr>
          <a:xfrm>
            <a:off x="17080297" y="151076"/>
            <a:ext cx="3459780" cy="1379340"/>
          </a:xfrm>
          <a:prstGeom prst="rect">
            <a:avLst/>
          </a:prstGeom>
        </p:spPr>
      </p:pic>
      <p:sp>
        <p:nvSpPr>
          <p:cNvPr id="5" name="Rectangle 4">
            <a:extLst>
              <a:ext uri="{FF2B5EF4-FFF2-40B4-BE49-F238E27FC236}">
                <a16:creationId xmlns:a16="http://schemas.microsoft.com/office/drawing/2014/main" id="{EC2B2F33-2F6A-429B-A396-6BC88AC81AE2}"/>
              </a:ext>
            </a:extLst>
          </p:cNvPr>
          <p:cNvSpPr/>
          <p:nvPr/>
        </p:nvSpPr>
        <p:spPr>
          <a:xfrm>
            <a:off x="181057" y="2403426"/>
            <a:ext cx="6156979" cy="755999"/>
          </a:xfrm>
          <a:prstGeom prst="rect">
            <a:avLst/>
          </a:prstGeom>
          <a:solidFill>
            <a:srgbClr val="FDD000"/>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b="1" dirty="0">
                <a:latin typeface="Arial Narrow" panose="020B0606020202030204" pitchFamily="34" charset="0"/>
              </a:rPr>
              <a:t>INTRODUCTION</a:t>
            </a:r>
          </a:p>
        </p:txBody>
      </p:sp>
      <p:sp>
        <p:nvSpPr>
          <p:cNvPr id="7" name="Rectangle 6">
            <a:extLst>
              <a:ext uri="{FF2B5EF4-FFF2-40B4-BE49-F238E27FC236}">
                <a16:creationId xmlns:a16="http://schemas.microsoft.com/office/drawing/2014/main" id="{BB2E9234-DBF0-4EF7-9557-0E4A1417B0D9}"/>
              </a:ext>
            </a:extLst>
          </p:cNvPr>
          <p:cNvSpPr/>
          <p:nvPr/>
        </p:nvSpPr>
        <p:spPr>
          <a:xfrm>
            <a:off x="6642100" y="2403427"/>
            <a:ext cx="14560468" cy="695374"/>
          </a:xfrm>
          <a:prstGeom prst="rect">
            <a:avLst/>
          </a:prstGeom>
          <a:solidFill>
            <a:srgbClr val="FDD000"/>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b="1" dirty="0">
                <a:latin typeface="Arial Narrow" panose="020B0606020202030204" pitchFamily="34" charset="0"/>
              </a:rPr>
              <a:t>METHODOLOGY &amp; RESULTS</a:t>
            </a:r>
          </a:p>
        </p:txBody>
      </p:sp>
      <p:cxnSp>
        <p:nvCxnSpPr>
          <p:cNvPr id="11" name="Straight Connector 10">
            <a:extLst>
              <a:ext uri="{FF2B5EF4-FFF2-40B4-BE49-F238E27FC236}">
                <a16:creationId xmlns:a16="http://schemas.microsoft.com/office/drawing/2014/main" id="{7111A208-E327-4589-8473-8AE7049B3AE9}"/>
              </a:ext>
            </a:extLst>
          </p:cNvPr>
          <p:cNvCxnSpPr/>
          <p:nvPr/>
        </p:nvCxnSpPr>
        <p:spPr>
          <a:xfrm>
            <a:off x="0" y="2283844"/>
            <a:ext cx="21383625" cy="0"/>
          </a:xfrm>
          <a:prstGeom prst="line">
            <a:avLst/>
          </a:prstGeom>
          <a:ln w="38100">
            <a:solidFill>
              <a:srgbClr val="FDD000"/>
            </a:solidFill>
          </a:ln>
        </p:spPr>
        <p:style>
          <a:lnRef idx="2">
            <a:schemeClr val="accent4"/>
          </a:lnRef>
          <a:fillRef idx="0">
            <a:schemeClr val="accent4"/>
          </a:fillRef>
          <a:effectRef idx="1">
            <a:schemeClr val="accent4"/>
          </a:effectRef>
          <a:fontRef idx="minor">
            <a:schemeClr val="tx1"/>
          </a:fontRef>
        </p:style>
      </p:cxnSp>
      <p:sp>
        <p:nvSpPr>
          <p:cNvPr id="12" name="Rectangle 11">
            <a:extLst>
              <a:ext uri="{FF2B5EF4-FFF2-40B4-BE49-F238E27FC236}">
                <a16:creationId xmlns:a16="http://schemas.microsoft.com/office/drawing/2014/main" id="{DC8FBB01-479A-4B81-B1C3-B9556AD20211}"/>
              </a:ext>
            </a:extLst>
          </p:cNvPr>
          <p:cNvSpPr/>
          <p:nvPr/>
        </p:nvSpPr>
        <p:spPr>
          <a:xfrm>
            <a:off x="127402" y="11253233"/>
            <a:ext cx="6242990" cy="755998"/>
          </a:xfrm>
          <a:prstGeom prst="rect">
            <a:avLst/>
          </a:prstGeom>
          <a:solidFill>
            <a:srgbClr val="FDD000"/>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b="1" dirty="0">
                <a:latin typeface="Arial Narrow" panose="020B0606020202030204" pitchFamily="34" charset="0"/>
              </a:rPr>
              <a:t>OBJECTIVE</a:t>
            </a:r>
          </a:p>
        </p:txBody>
      </p:sp>
      <p:sp>
        <p:nvSpPr>
          <p:cNvPr id="13" name="Rectangle 12">
            <a:extLst>
              <a:ext uri="{FF2B5EF4-FFF2-40B4-BE49-F238E27FC236}">
                <a16:creationId xmlns:a16="http://schemas.microsoft.com/office/drawing/2014/main" id="{6529C4C4-341F-40D8-ACBF-A25902C794AB}"/>
              </a:ext>
            </a:extLst>
          </p:cNvPr>
          <p:cNvSpPr/>
          <p:nvPr/>
        </p:nvSpPr>
        <p:spPr>
          <a:xfrm>
            <a:off x="130918" y="16129489"/>
            <a:ext cx="6207117" cy="727577"/>
          </a:xfrm>
          <a:prstGeom prst="rect">
            <a:avLst/>
          </a:prstGeom>
          <a:solidFill>
            <a:srgbClr val="FDD000"/>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b="1" dirty="0">
                <a:latin typeface="Arial Narrow" panose="020B0606020202030204" pitchFamily="34" charset="0"/>
              </a:rPr>
              <a:t>ANALYSIS FLOWCHART</a:t>
            </a:r>
          </a:p>
        </p:txBody>
      </p:sp>
      <p:sp>
        <p:nvSpPr>
          <p:cNvPr id="14" name="Rectangle 13">
            <a:extLst>
              <a:ext uri="{FF2B5EF4-FFF2-40B4-BE49-F238E27FC236}">
                <a16:creationId xmlns:a16="http://schemas.microsoft.com/office/drawing/2014/main" id="{043756CF-9132-4C16-BB1C-76D695B0822A}"/>
              </a:ext>
            </a:extLst>
          </p:cNvPr>
          <p:cNvSpPr/>
          <p:nvPr/>
        </p:nvSpPr>
        <p:spPr>
          <a:xfrm>
            <a:off x="6657289" y="26229880"/>
            <a:ext cx="14496775" cy="755996"/>
          </a:xfrm>
          <a:prstGeom prst="rect">
            <a:avLst/>
          </a:prstGeom>
          <a:solidFill>
            <a:srgbClr val="FDD000"/>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400" b="1" dirty="0">
                <a:latin typeface="Arial Narrow" panose="020B0606020202030204" pitchFamily="34" charset="0"/>
              </a:rPr>
              <a:t>CONCLUSION &amp; RECOMMENDATIONS</a:t>
            </a:r>
          </a:p>
        </p:txBody>
      </p:sp>
      <p:sp>
        <p:nvSpPr>
          <p:cNvPr id="6" name="TextBox 5">
            <a:extLst>
              <a:ext uri="{FF2B5EF4-FFF2-40B4-BE49-F238E27FC236}">
                <a16:creationId xmlns:a16="http://schemas.microsoft.com/office/drawing/2014/main" id="{B8980464-700A-455D-994F-97B5CF2E769B}"/>
              </a:ext>
            </a:extLst>
          </p:cNvPr>
          <p:cNvSpPr txBox="1"/>
          <p:nvPr/>
        </p:nvSpPr>
        <p:spPr>
          <a:xfrm>
            <a:off x="14175246" y="7126244"/>
            <a:ext cx="6983527" cy="923330"/>
          </a:xfrm>
          <a:prstGeom prst="rect">
            <a:avLst/>
          </a:prstGeom>
          <a:solidFill>
            <a:schemeClr val="accent3">
              <a:lumMod val="40000"/>
              <a:lumOff val="60000"/>
            </a:schemeClr>
          </a:solidFill>
        </p:spPr>
        <p:txBody>
          <a:bodyPr wrap="square" rtlCol="0">
            <a:spAutoFit/>
          </a:bodyPr>
          <a:lstStyle/>
          <a:p>
            <a:r>
              <a:rPr lang="en-US" b="1" i="1" dirty="0">
                <a:latin typeface="Arial Narrow" panose="020B0606020202030204" pitchFamily="34" charset="0"/>
              </a:rPr>
              <a:t>Fig 2. Pairwise Correlations of all weather variables. </a:t>
            </a:r>
          </a:p>
          <a:p>
            <a:r>
              <a:rPr lang="en-US" b="1" dirty="0">
                <a:latin typeface="Arial Narrow" panose="020B0606020202030204" pitchFamily="34" charset="0"/>
              </a:rPr>
              <a:t>Key environment measures – Mean(TMAX) and Mean(PREC) have low correlation of -0.19. Both were subsequently used in clustering.</a:t>
            </a:r>
            <a:endParaRPr lang="en-SG" b="1" dirty="0">
              <a:latin typeface="Arial Narrow" panose="020B0606020202030204" pitchFamily="34" charset="0"/>
            </a:endParaRPr>
          </a:p>
        </p:txBody>
      </p:sp>
      <p:pic>
        <p:nvPicPr>
          <p:cNvPr id="24" name="Picture 23">
            <a:extLst>
              <a:ext uri="{FF2B5EF4-FFF2-40B4-BE49-F238E27FC236}">
                <a16:creationId xmlns:a16="http://schemas.microsoft.com/office/drawing/2014/main" id="{C03BEDD8-46FF-4553-87EE-84F82589129A}"/>
              </a:ext>
            </a:extLst>
          </p:cNvPr>
          <p:cNvPicPr>
            <a:picLocks noChangeAspect="1"/>
          </p:cNvPicPr>
          <p:nvPr/>
        </p:nvPicPr>
        <p:blipFill rotWithShape="1">
          <a:blip r:embed="rId4"/>
          <a:srcRect t="10604"/>
          <a:stretch/>
        </p:blipFill>
        <p:spPr>
          <a:xfrm>
            <a:off x="11516961" y="22702796"/>
            <a:ext cx="4690872" cy="2407352"/>
          </a:xfrm>
          <a:prstGeom prst="rect">
            <a:avLst/>
          </a:prstGeom>
        </p:spPr>
      </p:pic>
      <p:pic>
        <p:nvPicPr>
          <p:cNvPr id="27" name="Picture 26">
            <a:extLst>
              <a:ext uri="{FF2B5EF4-FFF2-40B4-BE49-F238E27FC236}">
                <a16:creationId xmlns:a16="http://schemas.microsoft.com/office/drawing/2014/main" id="{819CEA3B-8DB9-470A-87A3-FDF63EF822DB}"/>
              </a:ext>
            </a:extLst>
          </p:cNvPr>
          <p:cNvPicPr>
            <a:picLocks noChangeAspect="1"/>
          </p:cNvPicPr>
          <p:nvPr/>
        </p:nvPicPr>
        <p:blipFill rotWithShape="1">
          <a:blip r:embed="rId5"/>
          <a:srcRect t="8702"/>
          <a:stretch/>
        </p:blipFill>
        <p:spPr>
          <a:xfrm>
            <a:off x="6657288" y="22674248"/>
            <a:ext cx="4761452" cy="2433787"/>
          </a:xfrm>
          <a:prstGeom prst="rect">
            <a:avLst/>
          </a:prstGeom>
        </p:spPr>
      </p:pic>
      <p:sp>
        <p:nvSpPr>
          <p:cNvPr id="30" name="TextBox 29">
            <a:extLst>
              <a:ext uri="{FF2B5EF4-FFF2-40B4-BE49-F238E27FC236}">
                <a16:creationId xmlns:a16="http://schemas.microsoft.com/office/drawing/2014/main" id="{8897F7C9-EC19-49A6-AC5F-3598AD6B06CC}"/>
              </a:ext>
            </a:extLst>
          </p:cNvPr>
          <p:cNvSpPr txBox="1"/>
          <p:nvPr/>
        </p:nvSpPr>
        <p:spPr>
          <a:xfrm>
            <a:off x="6606579" y="21435035"/>
            <a:ext cx="14560502" cy="923330"/>
          </a:xfrm>
          <a:prstGeom prst="rect">
            <a:avLst/>
          </a:prstGeom>
          <a:noFill/>
        </p:spPr>
        <p:txBody>
          <a:bodyPr wrap="square" rtlCol="0">
            <a:spAutoFit/>
          </a:bodyPr>
          <a:lstStyle/>
          <a:p>
            <a:pPr algn="just"/>
            <a:r>
              <a:rPr lang="en-US" b="1" dirty="0">
                <a:latin typeface="Arial Narrow" panose="020B0606020202030204" pitchFamily="34" charset="0"/>
              </a:rPr>
              <a:t>ANOVA was performed for selected hybrids planted in all 5 clusters. For heat and drought-resistant “super corn”, there was no significant difference in mean yield across C1 to C5 (at significance level of 0.01). Amongst the heat and drought-susceptible “normal corn”, there was significant difference in mean yield across C1 to C5, and mean yield is observed to be lower in C2 and/or C3 (at significance level of 0.01). </a:t>
            </a:r>
            <a:endParaRPr lang="en-SG" b="1" dirty="0">
              <a:latin typeface="Arial Narrow" panose="020B0606020202030204" pitchFamily="34" charset="0"/>
            </a:endParaRPr>
          </a:p>
        </p:txBody>
      </p:sp>
      <p:pic>
        <p:nvPicPr>
          <p:cNvPr id="31" name="Picture 30">
            <a:extLst>
              <a:ext uri="{FF2B5EF4-FFF2-40B4-BE49-F238E27FC236}">
                <a16:creationId xmlns:a16="http://schemas.microsoft.com/office/drawing/2014/main" id="{6C29EFF0-DDC4-45D2-848E-FA6340AE101B}"/>
              </a:ext>
            </a:extLst>
          </p:cNvPr>
          <p:cNvPicPr>
            <a:picLocks noChangeAspect="1"/>
          </p:cNvPicPr>
          <p:nvPr/>
        </p:nvPicPr>
        <p:blipFill rotWithShape="1">
          <a:blip r:embed="rId6"/>
          <a:srcRect t="8413"/>
          <a:stretch/>
        </p:blipFill>
        <p:spPr>
          <a:xfrm>
            <a:off x="16308929" y="22446672"/>
            <a:ext cx="4849844" cy="2527158"/>
          </a:xfrm>
          <a:prstGeom prst="rect">
            <a:avLst/>
          </a:prstGeom>
        </p:spPr>
      </p:pic>
      <p:sp>
        <p:nvSpPr>
          <p:cNvPr id="33" name="Rectangle 32">
            <a:extLst>
              <a:ext uri="{FF2B5EF4-FFF2-40B4-BE49-F238E27FC236}">
                <a16:creationId xmlns:a16="http://schemas.microsoft.com/office/drawing/2014/main" id="{AFD935E7-632C-4366-94AC-CB4CF35C2E46}"/>
              </a:ext>
            </a:extLst>
          </p:cNvPr>
          <p:cNvSpPr/>
          <p:nvPr/>
        </p:nvSpPr>
        <p:spPr>
          <a:xfrm>
            <a:off x="187479" y="3159425"/>
            <a:ext cx="6182913" cy="7848302"/>
          </a:xfrm>
          <a:prstGeom prst="rect">
            <a:avLst/>
          </a:prstGeom>
        </p:spPr>
        <p:txBody>
          <a:bodyPr wrap="square">
            <a:spAutoFit/>
          </a:bodyPr>
          <a:lstStyle/>
          <a:p>
            <a:pPr algn="just"/>
            <a:r>
              <a:rPr lang="en-SG" sz="2800" b="1" dirty="0">
                <a:latin typeface="Arial Narrow" panose="020B0606020202030204" pitchFamily="34" charset="0"/>
              </a:rPr>
              <a:t>From the husks to the cobs to the kernels, almost every part of corn can be used to improve our lives today. Most of the corn produced are used for ethanol fuel production, animal feed and food such as our favourite popcorn. Although it is grown mainly in wet and hot climates, it can also thrive in cold and dry climates, making it an extremely versatile crop. However, in 2012, the harshest drought disaster in U.S. has reduced corn yield by 26% and caused $30 billion agricultural losses. Many farmers’ cornfields shrivelled, producing small to non-existent yields. Scientists and researchers are therefore motivated to create resilient hybrids that fight drought. So the million dollar question is – </a:t>
            </a:r>
          </a:p>
          <a:p>
            <a:pPr algn="just"/>
            <a:r>
              <a:rPr lang="en-SG" sz="2800" b="1" i="1" dirty="0">
                <a:latin typeface="Arial Narrow" panose="020B0606020202030204" pitchFamily="34" charset="0"/>
              </a:rPr>
              <a:t>Which are the Super Corns?</a:t>
            </a:r>
          </a:p>
        </p:txBody>
      </p:sp>
      <p:graphicFrame>
        <p:nvGraphicFramePr>
          <p:cNvPr id="34" name="Diagram 33">
            <a:extLst>
              <a:ext uri="{FF2B5EF4-FFF2-40B4-BE49-F238E27FC236}">
                <a16:creationId xmlns:a16="http://schemas.microsoft.com/office/drawing/2014/main" id="{9B72078B-67B0-4984-92D2-23115665B26E}"/>
              </a:ext>
            </a:extLst>
          </p:cNvPr>
          <p:cNvGraphicFramePr/>
          <p:nvPr>
            <p:extLst>
              <p:ext uri="{D42A27DB-BD31-4B8C-83A1-F6EECF244321}">
                <p14:modId xmlns:p14="http://schemas.microsoft.com/office/powerpoint/2010/main" val="3396454071"/>
              </p:ext>
            </p:extLst>
          </p:nvPr>
        </p:nvGraphicFramePr>
        <p:xfrm>
          <a:off x="187480" y="16945198"/>
          <a:ext cx="6158758" cy="127474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5" name="TextBox 34">
            <a:extLst>
              <a:ext uri="{FF2B5EF4-FFF2-40B4-BE49-F238E27FC236}">
                <a16:creationId xmlns:a16="http://schemas.microsoft.com/office/drawing/2014/main" id="{A9A506AA-3D52-433F-BAE4-9301514DB91D}"/>
              </a:ext>
            </a:extLst>
          </p:cNvPr>
          <p:cNvSpPr txBox="1"/>
          <p:nvPr/>
        </p:nvSpPr>
        <p:spPr>
          <a:xfrm>
            <a:off x="181057" y="12039828"/>
            <a:ext cx="6194447" cy="3970318"/>
          </a:xfrm>
          <a:prstGeom prst="rect">
            <a:avLst/>
          </a:prstGeom>
          <a:noFill/>
        </p:spPr>
        <p:txBody>
          <a:bodyPr wrap="square" rtlCol="0">
            <a:spAutoFit/>
          </a:bodyPr>
          <a:lstStyle/>
          <a:p>
            <a:pPr marL="514350" indent="-514350" algn="just">
              <a:buAutoNum type="arabicParenBoth"/>
            </a:pPr>
            <a:r>
              <a:rPr lang="en-US" sz="2800" b="1" dirty="0">
                <a:latin typeface="Arial Narrow" panose="020B0606020202030204" pitchFamily="34" charset="0"/>
              </a:rPr>
              <a:t>Identify stressed vs non-stressed environments by grouping aggregated weather data into meaningful clusters based on weather indicators for heat and drought – Maximum Temperature (TMAX) and Precipitation (PREC).</a:t>
            </a:r>
          </a:p>
          <a:p>
            <a:pPr marL="514350" indent="-514350" algn="just">
              <a:buAutoNum type="arabicParenBoth"/>
            </a:pPr>
            <a:r>
              <a:rPr lang="en-US" sz="2800" b="1" dirty="0">
                <a:latin typeface="Arial Narrow" panose="020B0606020202030204" pitchFamily="34" charset="0"/>
              </a:rPr>
              <a:t>Identify “Super Corn” hybrids by comparing differences in selected hybrids’ mean yield across all clusters.</a:t>
            </a:r>
          </a:p>
        </p:txBody>
      </p:sp>
      <p:sp>
        <p:nvSpPr>
          <p:cNvPr id="36" name="TextBox 35">
            <a:extLst>
              <a:ext uri="{FF2B5EF4-FFF2-40B4-BE49-F238E27FC236}">
                <a16:creationId xmlns:a16="http://schemas.microsoft.com/office/drawing/2014/main" id="{E8E5B6A6-E27B-440B-A47D-00054F072B45}"/>
              </a:ext>
            </a:extLst>
          </p:cNvPr>
          <p:cNvSpPr txBox="1"/>
          <p:nvPr/>
        </p:nvSpPr>
        <p:spPr>
          <a:xfrm>
            <a:off x="6642100" y="3134563"/>
            <a:ext cx="7416645"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800" b="1" dirty="0">
                <a:solidFill>
                  <a:schemeClr val="bg1"/>
                </a:solidFill>
                <a:latin typeface="Arial Narrow" panose="020B0606020202030204" pitchFamily="34" charset="0"/>
                <a:cs typeface="Arial" panose="020B0604020202020204" pitchFamily="34" charset="0"/>
              </a:rPr>
              <a:t>(1) EDA </a:t>
            </a:r>
          </a:p>
        </p:txBody>
      </p:sp>
      <p:sp>
        <p:nvSpPr>
          <p:cNvPr id="37" name="TextBox 36">
            <a:extLst>
              <a:ext uri="{FF2B5EF4-FFF2-40B4-BE49-F238E27FC236}">
                <a16:creationId xmlns:a16="http://schemas.microsoft.com/office/drawing/2014/main" id="{BAD256E7-4658-4FF6-9767-E8A82B567098}"/>
              </a:ext>
            </a:extLst>
          </p:cNvPr>
          <p:cNvSpPr txBox="1"/>
          <p:nvPr/>
        </p:nvSpPr>
        <p:spPr>
          <a:xfrm>
            <a:off x="6642100" y="8135112"/>
            <a:ext cx="14569941"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800" b="1" dirty="0">
                <a:solidFill>
                  <a:schemeClr val="bg1"/>
                </a:solidFill>
                <a:latin typeface="Arial Narrow" panose="020B0606020202030204" pitchFamily="34" charset="0"/>
                <a:cs typeface="Arial" panose="020B0604020202020204" pitchFamily="34" charset="0"/>
              </a:rPr>
              <a:t>(3) CLUSTER ANALYSIS USING NORMAL MIXTURES </a:t>
            </a:r>
          </a:p>
        </p:txBody>
      </p:sp>
      <p:sp>
        <p:nvSpPr>
          <p:cNvPr id="38" name="TextBox 37">
            <a:extLst>
              <a:ext uri="{FF2B5EF4-FFF2-40B4-BE49-F238E27FC236}">
                <a16:creationId xmlns:a16="http://schemas.microsoft.com/office/drawing/2014/main" id="{BBAF68E0-AA9F-4537-A3B5-F6CF2DFA634D}"/>
              </a:ext>
            </a:extLst>
          </p:cNvPr>
          <p:cNvSpPr txBox="1"/>
          <p:nvPr/>
        </p:nvSpPr>
        <p:spPr>
          <a:xfrm>
            <a:off x="6635750" y="20954371"/>
            <a:ext cx="14576291"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800" b="1" dirty="0">
                <a:solidFill>
                  <a:schemeClr val="bg1"/>
                </a:solidFill>
                <a:latin typeface="Arial Narrow" panose="020B0606020202030204" pitchFamily="34" charset="0"/>
                <a:cs typeface="Arial" panose="020B0604020202020204" pitchFamily="34" charset="0"/>
              </a:rPr>
              <a:t>(4) ANOVA – IDENTIFICATION OF “SUPER CORN” </a:t>
            </a:r>
          </a:p>
        </p:txBody>
      </p:sp>
      <p:pic>
        <p:nvPicPr>
          <p:cNvPr id="16" name="Picture 15">
            <a:extLst>
              <a:ext uri="{FF2B5EF4-FFF2-40B4-BE49-F238E27FC236}">
                <a16:creationId xmlns:a16="http://schemas.microsoft.com/office/drawing/2014/main" id="{C2EBF603-0514-4CF5-8B48-BF1E4FBF2D57}"/>
              </a:ext>
            </a:extLst>
          </p:cNvPr>
          <p:cNvPicPr>
            <a:picLocks noChangeAspect="1"/>
          </p:cNvPicPr>
          <p:nvPr/>
        </p:nvPicPr>
        <p:blipFill>
          <a:blip r:embed="rId12"/>
          <a:stretch>
            <a:fillRect/>
          </a:stretch>
        </p:blipFill>
        <p:spPr>
          <a:xfrm>
            <a:off x="16112757" y="15455863"/>
            <a:ext cx="4853940" cy="5447348"/>
          </a:xfrm>
          <a:prstGeom prst="rect">
            <a:avLst/>
          </a:prstGeom>
          <a:noFill/>
          <a:ln w="12700">
            <a:noFill/>
          </a:ln>
        </p:spPr>
      </p:pic>
      <p:sp>
        <p:nvSpPr>
          <p:cNvPr id="39" name="TextBox 38">
            <a:extLst>
              <a:ext uri="{FF2B5EF4-FFF2-40B4-BE49-F238E27FC236}">
                <a16:creationId xmlns:a16="http://schemas.microsoft.com/office/drawing/2014/main" id="{2BFBBF36-86D8-4AEE-B33A-524549A4E3EE}"/>
              </a:ext>
            </a:extLst>
          </p:cNvPr>
          <p:cNvSpPr txBox="1"/>
          <p:nvPr/>
        </p:nvSpPr>
        <p:spPr>
          <a:xfrm>
            <a:off x="6680502" y="27003917"/>
            <a:ext cx="14458374" cy="3108543"/>
          </a:xfrm>
          <a:prstGeom prst="rect">
            <a:avLst/>
          </a:prstGeom>
          <a:noFill/>
        </p:spPr>
        <p:txBody>
          <a:bodyPr wrap="square" rtlCol="0">
            <a:spAutoFit/>
          </a:bodyPr>
          <a:lstStyle/>
          <a:p>
            <a:pPr marL="342900" indent="-342900" algn="just">
              <a:buFont typeface="Wingdings" panose="05000000000000000000" pitchFamily="2" charset="2"/>
              <a:buChar char="ü"/>
            </a:pPr>
            <a:r>
              <a:rPr lang="en-US" sz="2400" b="1" dirty="0">
                <a:latin typeface="Arial Narrow" panose="020B0606020202030204" pitchFamily="34" charset="0"/>
              </a:rPr>
              <a:t>Optimal Northern Zone (Cluster 1</a:t>
            </a:r>
            <a:r>
              <a:rPr lang="en-US" sz="2400" b="1">
                <a:latin typeface="Arial Narrow" panose="020B0606020202030204" pitchFamily="34" charset="0"/>
              </a:rPr>
              <a:t>) and </a:t>
            </a:r>
            <a:r>
              <a:rPr lang="en-US" sz="2400" b="1" dirty="0">
                <a:latin typeface="Arial Narrow" panose="020B0606020202030204" pitchFamily="34" charset="0"/>
              </a:rPr>
              <a:t>Optimal Corn Belt (Cluster 4) were ideal environments; Heat-stressed Southern Zone (Cluster 2</a:t>
            </a:r>
            <a:r>
              <a:rPr lang="en-US" sz="2400" b="1">
                <a:latin typeface="Arial Narrow" panose="020B0606020202030204" pitchFamily="34" charset="0"/>
              </a:rPr>
              <a:t>) an</a:t>
            </a:r>
            <a:r>
              <a:rPr lang="en-US" sz="2400" b="1" dirty="0">
                <a:latin typeface="Arial Narrow" panose="020B0606020202030204" pitchFamily="34" charset="0"/>
              </a:rPr>
              <a:t>d</a:t>
            </a:r>
            <a:r>
              <a:rPr lang="en-US" sz="2400" b="1">
                <a:latin typeface="Arial Narrow" panose="020B0606020202030204" pitchFamily="34" charset="0"/>
              </a:rPr>
              <a:t> </a:t>
            </a:r>
            <a:r>
              <a:rPr lang="en-US" sz="2400" b="1" dirty="0">
                <a:latin typeface="Arial Narrow" panose="020B0606020202030204" pitchFamily="34" charset="0"/>
              </a:rPr>
              <a:t>Drought-stressed Corn Belt (Cluster 3) were stressed environments while Cold Great Lake (Cluster 5) defined the cold and dry environments.</a:t>
            </a:r>
          </a:p>
          <a:p>
            <a:pPr marL="342900" indent="-342900" algn="just">
              <a:buFont typeface="Wingdings" panose="05000000000000000000" pitchFamily="2" charset="2"/>
              <a:buChar char="ü"/>
            </a:pPr>
            <a:r>
              <a:rPr lang="en-US" sz="2400" b="1" u="sng" dirty="0">
                <a:latin typeface="Arial Narrow" panose="020B0606020202030204" pitchFamily="34" charset="0"/>
              </a:rPr>
              <a:t>Effects of weather conditions on yield</a:t>
            </a:r>
            <a:r>
              <a:rPr lang="en-US" sz="2400" b="1" dirty="0">
                <a:latin typeface="Arial Narrow" panose="020B0606020202030204" pitchFamily="34" charset="0"/>
              </a:rPr>
              <a:t> were shown to be </a:t>
            </a:r>
            <a:r>
              <a:rPr lang="en-US" sz="2400" b="1" u="sng" dirty="0">
                <a:latin typeface="Arial Narrow" panose="020B0606020202030204" pitchFamily="34" charset="0"/>
              </a:rPr>
              <a:t>statistically significant </a:t>
            </a:r>
            <a:r>
              <a:rPr lang="en-US" sz="2400" b="1" dirty="0">
                <a:latin typeface="Arial Narrow" panose="020B0606020202030204" pitchFamily="34" charset="0"/>
              </a:rPr>
              <a:t>with the mean yield differing across the 5 environment clusters, except for Optimal Northern Zone (Cluster 1) and Optimal Corn Belt (Cluster 4).</a:t>
            </a:r>
          </a:p>
          <a:p>
            <a:pPr marL="342900" indent="-342900" algn="just">
              <a:buFont typeface="Wingdings" panose="05000000000000000000" pitchFamily="2" charset="2"/>
              <a:buChar char="ü"/>
            </a:pPr>
            <a:r>
              <a:rPr lang="en-US" sz="2400" b="1" dirty="0">
                <a:latin typeface="Arial Narrow" panose="020B0606020202030204" pitchFamily="34" charset="0"/>
              </a:rPr>
              <a:t>ANOVA was performed to identify the “super corns” which could thrive in all types of environments.  With  increasing extreme climate changes, corn producers can focus on </a:t>
            </a:r>
            <a:r>
              <a:rPr lang="en-US" sz="2400" b="1" u="sng" dirty="0">
                <a:latin typeface="Arial Narrow" panose="020B0606020202030204" pitchFamily="34" charset="0"/>
              </a:rPr>
              <a:t>cultivating these “super corns”</a:t>
            </a:r>
            <a:r>
              <a:rPr lang="en-US" sz="2400" b="1" dirty="0">
                <a:latin typeface="Arial Narrow" panose="020B0606020202030204" pitchFamily="34" charset="0"/>
              </a:rPr>
              <a:t> to ensure continuity of yield amidst unfavorable weather conditions</a:t>
            </a:r>
            <a:r>
              <a:rPr lang="en-US" sz="2800" b="1" dirty="0">
                <a:latin typeface="Arial Narrow" panose="020B0606020202030204" pitchFamily="34" charset="0"/>
              </a:rPr>
              <a:t>. </a:t>
            </a:r>
            <a:endParaRPr lang="en-SG" sz="2800" b="1" dirty="0">
              <a:latin typeface="Arial Narrow" panose="020B0606020202030204" pitchFamily="34" charset="0"/>
            </a:endParaRPr>
          </a:p>
        </p:txBody>
      </p:sp>
      <p:sp>
        <p:nvSpPr>
          <p:cNvPr id="44" name="TextBox 43">
            <a:extLst>
              <a:ext uri="{FF2B5EF4-FFF2-40B4-BE49-F238E27FC236}">
                <a16:creationId xmlns:a16="http://schemas.microsoft.com/office/drawing/2014/main" id="{35DD8611-8943-400C-9123-CF7B39FF6C18}"/>
              </a:ext>
            </a:extLst>
          </p:cNvPr>
          <p:cNvSpPr txBox="1"/>
          <p:nvPr/>
        </p:nvSpPr>
        <p:spPr>
          <a:xfrm>
            <a:off x="6680502" y="7443049"/>
            <a:ext cx="7380000" cy="612000"/>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sz="2000" b="1">
                <a:latin typeface="Arial Narrow" panose="020B0606020202030204" pitchFamily="34" charset="0"/>
              </a:defRPr>
            </a:lvl1pPr>
          </a:lstStyle>
          <a:p>
            <a:r>
              <a:rPr lang="en-US" sz="1800" i="1" dirty="0"/>
              <a:t>Fig 1. Mean yield (quintiles/hectare) was the lowest in 2012 due to the epic drought.</a:t>
            </a:r>
            <a:endParaRPr lang="en-SG" sz="1800" i="1" dirty="0"/>
          </a:p>
        </p:txBody>
      </p:sp>
      <p:pic>
        <p:nvPicPr>
          <p:cNvPr id="45" name="Picture 44">
            <a:extLst>
              <a:ext uri="{FF2B5EF4-FFF2-40B4-BE49-F238E27FC236}">
                <a16:creationId xmlns:a16="http://schemas.microsoft.com/office/drawing/2014/main" id="{B0A3A159-456D-44ED-B7F3-C73F3F5B1D70}"/>
              </a:ext>
            </a:extLst>
          </p:cNvPr>
          <p:cNvPicPr>
            <a:picLocks noChangeAspect="1"/>
          </p:cNvPicPr>
          <p:nvPr/>
        </p:nvPicPr>
        <p:blipFill>
          <a:blip r:embed="rId13"/>
          <a:stretch>
            <a:fillRect/>
          </a:stretch>
        </p:blipFill>
        <p:spPr>
          <a:xfrm>
            <a:off x="6718300" y="3669211"/>
            <a:ext cx="7249478" cy="3846195"/>
          </a:xfrm>
          <a:prstGeom prst="rect">
            <a:avLst/>
          </a:prstGeom>
        </p:spPr>
      </p:pic>
      <p:sp>
        <p:nvSpPr>
          <p:cNvPr id="42" name="Rectangle 41">
            <a:extLst>
              <a:ext uri="{FF2B5EF4-FFF2-40B4-BE49-F238E27FC236}">
                <a16:creationId xmlns:a16="http://schemas.microsoft.com/office/drawing/2014/main" id="{B3CE0FC1-C312-4701-B35F-B933E4766F14}"/>
              </a:ext>
            </a:extLst>
          </p:cNvPr>
          <p:cNvSpPr/>
          <p:nvPr/>
        </p:nvSpPr>
        <p:spPr>
          <a:xfrm>
            <a:off x="6660111" y="3630639"/>
            <a:ext cx="7379936" cy="444728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TextBox 48">
            <a:extLst>
              <a:ext uri="{FF2B5EF4-FFF2-40B4-BE49-F238E27FC236}">
                <a16:creationId xmlns:a16="http://schemas.microsoft.com/office/drawing/2014/main" id="{D9B812EE-2464-4F37-BBCE-1A6746254D30}"/>
              </a:ext>
            </a:extLst>
          </p:cNvPr>
          <p:cNvSpPr txBox="1"/>
          <p:nvPr/>
        </p:nvSpPr>
        <p:spPr>
          <a:xfrm>
            <a:off x="14129459" y="3138452"/>
            <a:ext cx="7082581"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800" b="1" dirty="0">
                <a:solidFill>
                  <a:schemeClr val="bg1"/>
                </a:solidFill>
                <a:latin typeface="Arial Narrow" panose="020B0606020202030204" pitchFamily="34" charset="0"/>
                <a:cs typeface="Arial" panose="020B0604020202020204" pitchFamily="34" charset="0"/>
              </a:rPr>
              <a:t>(2) MULTIVARIATE ANALYSIS - CORRELATION</a:t>
            </a:r>
          </a:p>
        </p:txBody>
      </p:sp>
      <p:sp>
        <p:nvSpPr>
          <p:cNvPr id="50" name="Rectangle 49">
            <a:extLst>
              <a:ext uri="{FF2B5EF4-FFF2-40B4-BE49-F238E27FC236}">
                <a16:creationId xmlns:a16="http://schemas.microsoft.com/office/drawing/2014/main" id="{CB22430C-E289-4B7D-9E40-D1D36F846B65}"/>
              </a:ext>
            </a:extLst>
          </p:cNvPr>
          <p:cNvSpPr/>
          <p:nvPr/>
        </p:nvSpPr>
        <p:spPr>
          <a:xfrm>
            <a:off x="14147088" y="3640147"/>
            <a:ext cx="7045161" cy="44469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Rectangle 52">
            <a:extLst>
              <a:ext uri="{FF2B5EF4-FFF2-40B4-BE49-F238E27FC236}">
                <a16:creationId xmlns:a16="http://schemas.microsoft.com/office/drawing/2014/main" id="{C00883D6-A328-484B-8866-D72A81651843}"/>
              </a:ext>
            </a:extLst>
          </p:cNvPr>
          <p:cNvSpPr/>
          <p:nvPr/>
        </p:nvSpPr>
        <p:spPr>
          <a:xfrm>
            <a:off x="10329926" y="8631007"/>
            <a:ext cx="5564283" cy="34810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Rectangle 53">
            <a:extLst>
              <a:ext uri="{FF2B5EF4-FFF2-40B4-BE49-F238E27FC236}">
                <a16:creationId xmlns:a16="http://schemas.microsoft.com/office/drawing/2014/main" id="{FA9B2D33-302E-41F4-BF6D-D61C02BA2287}"/>
              </a:ext>
            </a:extLst>
          </p:cNvPr>
          <p:cNvSpPr/>
          <p:nvPr/>
        </p:nvSpPr>
        <p:spPr>
          <a:xfrm>
            <a:off x="10333367" y="12113204"/>
            <a:ext cx="5564251" cy="33353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a:extLst>
              <a:ext uri="{FF2B5EF4-FFF2-40B4-BE49-F238E27FC236}">
                <a16:creationId xmlns:a16="http://schemas.microsoft.com/office/drawing/2014/main" id="{C84C9BE9-3336-4B49-9545-7C5610139129}"/>
              </a:ext>
            </a:extLst>
          </p:cNvPr>
          <p:cNvSpPr/>
          <p:nvPr/>
        </p:nvSpPr>
        <p:spPr>
          <a:xfrm>
            <a:off x="15904339" y="12101791"/>
            <a:ext cx="5291914" cy="334919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Rectangle 57">
            <a:extLst>
              <a:ext uri="{FF2B5EF4-FFF2-40B4-BE49-F238E27FC236}">
                <a16:creationId xmlns:a16="http://schemas.microsoft.com/office/drawing/2014/main" id="{61C03280-8FBD-4640-86D1-E6B91EFFD41D}"/>
              </a:ext>
            </a:extLst>
          </p:cNvPr>
          <p:cNvSpPr/>
          <p:nvPr/>
        </p:nvSpPr>
        <p:spPr>
          <a:xfrm>
            <a:off x="15894211" y="8643242"/>
            <a:ext cx="5302041" cy="346130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9" name="Picture 58">
            <a:extLst>
              <a:ext uri="{FF2B5EF4-FFF2-40B4-BE49-F238E27FC236}">
                <a16:creationId xmlns:a16="http://schemas.microsoft.com/office/drawing/2014/main" id="{14173F4D-4877-4ADB-9B9C-4DF938EC3EFA}"/>
              </a:ext>
            </a:extLst>
          </p:cNvPr>
          <p:cNvPicPr>
            <a:picLocks noChangeAspect="1"/>
          </p:cNvPicPr>
          <p:nvPr/>
        </p:nvPicPr>
        <p:blipFill>
          <a:blip r:embed="rId14"/>
          <a:stretch>
            <a:fillRect/>
          </a:stretch>
        </p:blipFill>
        <p:spPr>
          <a:xfrm>
            <a:off x="15980600" y="12137438"/>
            <a:ext cx="4922901" cy="2489549"/>
          </a:xfrm>
          <a:prstGeom prst="rect">
            <a:avLst/>
          </a:prstGeom>
        </p:spPr>
      </p:pic>
      <p:pic>
        <p:nvPicPr>
          <p:cNvPr id="65" name="Picture 64">
            <a:extLst>
              <a:ext uri="{FF2B5EF4-FFF2-40B4-BE49-F238E27FC236}">
                <a16:creationId xmlns:a16="http://schemas.microsoft.com/office/drawing/2014/main" id="{8C01A9D8-B2D0-4F39-904D-EB4324F4D039}"/>
              </a:ext>
            </a:extLst>
          </p:cNvPr>
          <p:cNvPicPr>
            <a:picLocks noChangeAspect="1"/>
          </p:cNvPicPr>
          <p:nvPr/>
        </p:nvPicPr>
        <p:blipFill>
          <a:blip r:embed="rId15"/>
          <a:stretch>
            <a:fillRect/>
          </a:stretch>
        </p:blipFill>
        <p:spPr>
          <a:xfrm>
            <a:off x="15979370" y="8714140"/>
            <a:ext cx="4994910" cy="2514600"/>
          </a:xfrm>
          <a:prstGeom prst="rect">
            <a:avLst/>
          </a:prstGeom>
        </p:spPr>
      </p:pic>
      <p:pic>
        <p:nvPicPr>
          <p:cNvPr id="66" name="Picture 65">
            <a:extLst>
              <a:ext uri="{FF2B5EF4-FFF2-40B4-BE49-F238E27FC236}">
                <a16:creationId xmlns:a16="http://schemas.microsoft.com/office/drawing/2014/main" id="{6308EBC2-9CE2-4FAC-AD8E-602AAEC15C36}"/>
              </a:ext>
            </a:extLst>
          </p:cNvPr>
          <p:cNvPicPr>
            <a:picLocks noChangeAspect="1"/>
          </p:cNvPicPr>
          <p:nvPr/>
        </p:nvPicPr>
        <p:blipFill>
          <a:blip r:embed="rId16"/>
          <a:stretch>
            <a:fillRect/>
          </a:stretch>
        </p:blipFill>
        <p:spPr>
          <a:xfrm>
            <a:off x="10404006" y="12125304"/>
            <a:ext cx="4866704" cy="2483930"/>
          </a:xfrm>
          <a:prstGeom prst="rect">
            <a:avLst/>
          </a:prstGeom>
        </p:spPr>
      </p:pic>
      <p:pic>
        <p:nvPicPr>
          <p:cNvPr id="67" name="Picture 66">
            <a:extLst>
              <a:ext uri="{FF2B5EF4-FFF2-40B4-BE49-F238E27FC236}">
                <a16:creationId xmlns:a16="http://schemas.microsoft.com/office/drawing/2014/main" id="{728E226C-77B9-42C5-BE07-FCCF69268E4A}"/>
              </a:ext>
            </a:extLst>
          </p:cNvPr>
          <p:cNvPicPr>
            <a:picLocks noChangeAspect="1"/>
          </p:cNvPicPr>
          <p:nvPr/>
        </p:nvPicPr>
        <p:blipFill>
          <a:blip r:embed="rId17"/>
          <a:stretch>
            <a:fillRect/>
          </a:stretch>
        </p:blipFill>
        <p:spPr>
          <a:xfrm>
            <a:off x="10392977" y="8732443"/>
            <a:ext cx="4889183" cy="2489549"/>
          </a:xfrm>
          <a:prstGeom prst="rect">
            <a:avLst/>
          </a:prstGeom>
        </p:spPr>
      </p:pic>
      <p:sp>
        <p:nvSpPr>
          <p:cNvPr id="60" name="TextBox 59">
            <a:extLst>
              <a:ext uri="{FF2B5EF4-FFF2-40B4-BE49-F238E27FC236}">
                <a16:creationId xmlns:a16="http://schemas.microsoft.com/office/drawing/2014/main" id="{139906AD-DF15-47E9-94A1-2988C7AC3BCA}"/>
              </a:ext>
            </a:extLst>
          </p:cNvPr>
          <p:cNvSpPr txBox="1"/>
          <p:nvPr/>
        </p:nvSpPr>
        <p:spPr>
          <a:xfrm>
            <a:off x="20436249" y="8745543"/>
            <a:ext cx="756000" cy="360000"/>
          </a:xfrm>
          <a:prstGeom prst="rect">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b="1" dirty="0">
                <a:solidFill>
                  <a:schemeClr val="bg1"/>
                </a:solidFill>
                <a:latin typeface="Arial Narrow" panose="020B0606020202030204" pitchFamily="34" charset="0"/>
                <a:cs typeface="Arial" panose="020B0604020202020204" pitchFamily="34" charset="0"/>
              </a:rPr>
              <a:t>TMAX</a:t>
            </a:r>
          </a:p>
        </p:txBody>
      </p:sp>
      <p:sp>
        <p:nvSpPr>
          <p:cNvPr id="62" name="TextBox 61">
            <a:extLst>
              <a:ext uri="{FF2B5EF4-FFF2-40B4-BE49-F238E27FC236}">
                <a16:creationId xmlns:a16="http://schemas.microsoft.com/office/drawing/2014/main" id="{EFE8A37B-4C95-4953-A77D-EF770E94B2C4}"/>
              </a:ext>
            </a:extLst>
          </p:cNvPr>
          <p:cNvSpPr txBox="1"/>
          <p:nvPr/>
        </p:nvSpPr>
        <p:spPr>
          <a:xfrm>
            <a:off x="20436249" y="12172167"/>
            <a:ext cx="756000" cy="360000"/>
          </a:xfrm>
          <a:prstGeom prst="rect">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b="1" dirty="0">
                <a:solidFill>
                  <a:schemeClr val="bg1"/>
                </a:solidFill>
                <a:latin typeface="Arial Narrow" panose="020B0606020202030204" pitchFamily="34" charset="0"/>
                <a:cs typeface="Arial" panose="020B0604020202020204" pitchFamily="34" charset="0"/>
              </a:rPr>
              <a:t>TMIN</a:t>
            </a:r>
          </a:p>
        </p:txBody>
      </p:sp>
      <p:sp>
        <p:nvSpPr>
          <p:cNvPr id="56" name="TextBox 55">
            <a:extLst>
              <a:ext uri="{FF2B5EF4-FFF2-40B4-BE49-F238E27FC236}">
                <a16:creationId xmlns:a16="http://schemas.microsoft.com/office/drawing/2014/main" id="{224DA114-03C2-48D4-A1C2-AC49C15B4A3E}"/>
              </a:ext>
            </a:extLst>
          </p:cNvPr>
          <p:cNvSpPr txBox="1"/>
          <p:nvPr/>
        </p:nvSpPr>
        <p:spPr>
          <a:xfrm>
            <a:off x="15119588" y="12165633"/>
            <a:ext cx="756000" cy="369332"/>
          </a:xfrm>
          <a:prstGeom prst="rect">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b="1" dirty="0">
                <a:solidFill>
                  <a:schemeClr val="bg1"/>
                </a:solidFill>
                <a:latin typeface="Arial Narrow" panose="020B0606020202030204" pitchFamily="34" charset="0"/>
                <a:cs typeface="Arial" panose="020B0604020202020204" pitchFamily="34" charset="0"/>
              </a:rPr>
              <a:t>PREC</a:t>
            </a:r>
          </a:p>
        </p:txBody>
      </p:sp>
      <p:sp>
        <p:nvSpPr>
          <p:cNvPr id="55" name="TextBox 54">
            <a:extLst>
              <a:ext uri="{FF2B5EF4-FFF2-40B4-BE49-F238E27FC236}">
                <a16:creationId xmlns:a16="http://schemas.microsoft.com/office/drawing/2014/main" id="{869AD112-D182-450D-B6AA-C4CCDD87F448}"/>
              </a:ext>
            </a:extLst>
          </p:cNvPr>
          <p:cNvSpPr txBox="1"/>
          <p:nvPr/>
        </p:nvSpPr>
        <p:spPr>
          <a:xfrm>
            <a:off x="15084821" y="8749747"/>
            <a:ext cx="764911" cy="373090"/>
          </a:xfrm>
          <a:prstGeom prst="rect">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b="1" dirty="0">
                <a:solidFill>
                  <a:schemeClr val="bg1"/>
                </a:solidFill>
                <a:latin typeface="Arial Narrow" panose="020B0606020202030204" pitchFamily="34" charset="0"/>
                <a:cs typeface="Arial" panose="020B0604020202020204" pitchFamily="34" charset="0"/>
              </a:rPr>
              <a:t>YIELD</a:t>
            </a:r>
          </a:p>
        </p:txBody>
      </p:sp>
      <p:sp>
        <p:nvSpPr>
          <p:cNvPr id="72" name="Rectangle 71">
            <a:extLst>
              <a:ext uri="{FF2B5EF4-FFF2-40B4-BE49-F238E27FC236}">
                <a16:creationId xmlns:a16="http://schemas.microsoft.com/office/drawing/2014/main" id="{6D7018C0-942F-4E50-BE75-6CD086D68CAC}"/>
              </a:ext>
            </a:extLst>
          </p:cNvPr>
          <p:cNvSpPr/>
          <p:nvPr/>
        </p:nvSpPr>
        <p:spPr>
          <a:xfrm>
            <a:off x="6647212" y="8643242"/>
            <a:ext cx="3681997" cy="390064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3" name="TextBox 62">
            <a:extLst>
              <a:ext uri="{FF2B5EF4-FFF2-40B4-BE49-F238E27FC236}">
                <a16:creationId xmlns:a16="http://schemas.microsoft.com/office/drawing/2014/main" id="{497713AE-A2B8-463A-B747-5E0F79027CFE}"/>
              </a:ext>
            </a:extLst>
          </p:cNvPr>
          <p:cNvSpPr txBox="1"/>
          <p:nvPr/>
        </p:nvSpPr>
        <p:spPr>
          <a:xfrm>
            <a:off x="6640740" y="22316409"/>
            <a:ext cx="4761322" cy="369332"/>
          </a:xfrm>
          <a:prstGeom prst="rect">
            <a:avLst/>
          </a:prstGeom>
          <a:solidFill>
            <a:srgbClr val="FF3399"/>
          </a:solidFill>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b="1" dirty="0">
                <a:solidFill>
                  <a:schemeClr val="bg1"/>
                </a:solidFill>
                <a:latin typeface="Arial Narrow" panose="020B0606020202030204" pitchFamily="34" charset="0"/>
                <a:cs typeface="Arial" panose="020B0604020202020204" pitchFamily="34" charset="0"/>
              </a:rPr>
              <a:t>HYBRID H1033 – “SUPER CORN”</a:t>
            </a:r>
          </a:p>
        </p:txBody>
      </p:sp>
      <p:sp>
        <p:nvSpPr>
          <p:cNvPr id="68" name="TextBox 67">
            <a:extLst>
              <a:ext uri="{FF2B5EF4-FFF2-40B4-BE49-F238E27FC236}">
                <a16:creationId xmlns:a16="http://schemas.microsoft.com/office/drawing/2014/main" id="{C903D226-7F58-4323-A45D-9E70F8FA2274}"/>
              </a:ext>
            </a:extLst>
          </p:cNvPr>
          <p:cNvSpPr txBox="1"/>
          <p:nvPr/>
        </p:nvSpPr>
        <p:spPr>
          <a:xfrm>
            <a:off x="11489823" y="22326046"/>
            <a:ext cx="4718010" cy="369332"/>
          </a:xfrm>
          <a:prstGeom prst="rect">
            <a:avLst/>
          </a:prstGeom>
          <a:solidFill>
            <a:srgbClr val="FF3399"/>
          </a:solidFill>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b="1" dirty="0">
                <a:solidFill>
                  <a:schemeClr val="bg1"/>
                </a:solidFill>
                <a:latin typeface="Arial Narrow" panose="020B0606020202030204" pitchFamily="34" charset="0"/>
                <a:cs typeface="Arial" panose="020B0604020202020204" pitchFamily="34" charset="0"/>
              </a:rPr>
              <a:t>HYBRID H1259 – “SUPER CORN”</a:t>
            </a:r>
          </a:p>
        </p:txBody>
      </p:sp>
      <p:sp>
        <p:nvSpPr>
          <p:cNvPr id="69" name="TextBox 68">
            <a:extLst>
              <a:ext uri="{FF2B5EF4-FFF2-40B4-BE49-F238E27FC236}">
                <a16:creationId xmlns:a16="http://schemas.microsoft.com/office/drawing/2014/main" id="{9DB1D511-1CD9-417F-B850-359763A0E8AC}"/>
              </a:ext>
            </a:extLst>
          </p:cNvPr>
          <p:cNvSpPr txBox="1"/>
          <p:nvPr/>
        </p:nvSpPr>
        <p:spPr>
          <a:xfrm>
            <a:off x="16294100" y="22223154"/>
            <a:ext cx="4872981" cy="369332"/>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b="1" dirty="0">
                <a:solidFill>
                  <a:schemeClr val="bg1"/>
                </a:solidFill>
                <a:latin typeface="Arial Narrow" panose="020B0606020202030204" pitchFamily="34" charset="0"/>
                <a:cs typeface="Arial" panose="020B0604020202020204" pitchFamily="34" charset="0"/>
              </a:rPr>
              <a:t>HYBRID H1202 – “NORMAL CORN”</a:t>
            </a:r>
          </a:p>
        </p:txBody>
      </p:sp>
      <p:sp>
        <p:nvSpPr>
          <p:cNvPr id="73" name="TextBox 72">
            <a:extLst>
              <a:ext uri="{FF2B5EF4-FFF2-40B4-BE49-F238E27FC236}">
                <a16:creationId xmlns:a16="http://schemas.microsoft.com/office/drawing/2014/main" id="{08AA2782-03B9-4321-B98B-D5852451785F}"/>
              </a:ext>
            </a:extLst>
          </p:cNvPr>
          <p:cNvSpPr txBox="1"/>
          <p:nvPr/>
        </p:nvSpPr>
        <p:spPr>
          <a:xfrm>
            <a:off x="6670675" y="25067939"/>
            <a:ext cx="4690872" cy="1077218"/>
          </a:xfrm>
          <a:prstGeom prst="rect">
            <a:avLst/>
          </a:prstGeom>
          <a:solidFill>
            <a:schemeClr val="accent3">
              <a:lumMod val="40000"/>
              <a:lumOff val="60000"/>
            </a:schemeClr>
          </a:solidFill>
        </p:spPr>
        <p:txBody>
          <a:bodyPr wrap="square" rtlCol="0">
            <a:spAutoFit/>
          </a:bodyPr>
          <a:lstStyle/>
          <a:p>
            <a:r>
              <a:rPr lang="en-US" sz="1600" b="1" dirty="0">
                <a:latin typeface="Arial Narrow" panose="020B0606020202030204" pitchFamily="34" charset="0"/>
              </a:rPr>
              <a:t>C1 (Mean = 133.51), C2 (116.58), C3 (128.12), C4 (130.91), 5 (128.00)</a:t>
            </a:r>
            <a:endParaRPr lang="en-SG" sz="1600" b="1" dirty="0">
              <a:latin typeface="Arial Narrow" panose="020B0606020202030204" pitchFamily="34" charset="0"/>
            </a:endParaRPr>
          </a:p>
          <a:p>
            <a:r>
              <a:rPr lang="en-US" sz="1600" b="1" dirty="0">
                <a:latin typeface="Arial Narrow" panose="020B0606020202030204" pitchFamily="34" charset="0"/>
              </a:rPr>
              <a:t>ANOVA: p-value 0.0208 &gt; 0.01</a:t>
            </a:r>
          </a:p>
          <a:p>
            <a:r>
              <a:rPr lang="en-US" sz="1600" b="1" dirty="0">
                <a:latin typeface="Arial Narrow" panose="020B0606020202030204" pitchFamily="34" charset="0"/>
              </a:rPr>
              <a:t>P</a:t>
            </a:r>
            <a:r>
              <a:rPr lang="en-SG" sz="1600" b="1" dirty="0" err="1">
                <a:latin typeface="Arial Narrow" panose="020B0606020202030204" pitchFamily="34" charset="0"/>
              </a:rPr>
              <a:t>airwise</a:t>
            </a:r>
            <a:r>
              <a:rPr lang="en-SG" sz="1600" b="1" dirty="0">
                <a:latin typeface="Arial Narrow" panose="020B0606020202030204" pitchFamily="34" charset="0"/>
              </a:rPr>
              <a:t> comparisons: All </a:t>
            </a:r>
            <a:r>
              <a:rPr lang="en-US" sz="1600" b="1" dirty="0">
                <a:latin typeface="Arial Narrow" panose="020B0606020202030204" pitchFamily="34" charset="0"/>
              </a:rPr>
              <a:t>p</a:t>
            </a:r>
            <a:r>
              <a:rPr lang="en-SG" sz="1600" b="1" dirty="0">
                <a:latin typeface="Arial Narrow" panose="020B0606020202030204" pitchFamily="34" charset="0"/>
              </a:rPr>
              <a:t>-values &gt; 0.01</a:t>
            </a:r>
            <a:endParaRPr lang="en-US" sz="1600" b="1" dirty="0">
              <a:latin typeface="Arial Narrow" panose="020B0606020202030204" pitchFamily="34" charset="0"/>
            </a:endParaRPr>
          </a:p>
        </p:txBody>
      </p:sp>
      <p:sp>
        <p:nvSpPr>
          <p:cNvPr id="74" name="TextBox 73">
            <a:extLst>
              <a:ext uri="{FF2B5EF4-FFF2-40B4-BE49-F238E27FC236}">
                <a16:creationId xmlns:a16="http://schemas.microsoft.com/office/drawing/2014/main" id="{83C77B96-5F9A-4D5A-8849-E02227F9C266}"/>
              </a:ext>
            </a:extLst>
          </p:cNvPr>
          <p:cNvSpPr txBox="1"/>
          <p:nvPr/>
        </p:nvSpPr>
        <p:spPr>
          <a:xfrm>
            <a:off x="11501398" y="25083821"/>
            <a:ext cx="4690872" cy="1077218"/>
          </a:xfrm>
          <a:prstGeom prst="rect">
            <a:avLst/>
          </a:prstGeom>
          <a:solidFill>
            <a:schemeClr val="accent3">
              <a:lumMod val="40000"/>
              <a:lumOff val="60000"/>
            </a:schemeClr>
          </a:solidFill>
        </p:spPr>
        <p:txBody>
          <a:bodyPr wrap="square" rtlCol="0">
            <a:spAutoFit/>
          </a:bodyPr>
          <a:lstStyle/>
          <a:p>
            <a:r>
              <a:rPr lang="en-US" sz="1600" b="1" dirty="0">
                <a:latin typeface="Arial Narrow" panose="020B0606020202030204" pitchFamily="34" charset="0"/>
              </a:rPr>
              <a:t>C1 (Mean = 129.42), C2 (116.18), C3 (126.19), C4 (131.44), C5 (123.76)</a:t>
            </a:r>
            <a:endParaRPr lang="en-SG" sz="1600" b="1" dirty="0">
              <a:latin typeface="Arial Narrow" panose="020B0606020202030204" pitchFamily="34" charset="0"/>
            </a:endParaRPr>
          </a:p>
          <a:p>
            <a:r>
              <a:rPr lang="en-US" sz="1600" b="1" dirty="0">
                <a:latin typeface="Arial Narrow" panose="020B0606020202030204" pitchFamily="34" charset="0"/>
              </a:rPr>
              <a:t>ANOVA: p-value 0.0125 &gt; 0.01</a:t>
            </a:r>
          </a:p>
          <a:p>
            <a:r>
              <a:rPr lang="en-US" sz="1600" b="1" dirty="0">
                <a:latin typeface="Arial Narrow" panose="020B0606020202030204" pitchFamily="34" charset="0"/>
              </a:rPr>
              <a:t>P</a:t>
            </a:r>
            <a:r>
              <a:rPr lang="en-SG" sz="1600" b="1" dirty="0" err="1">
                <a:latin typeface="Arial Narrow" panose="020B0606020202030204" pitchFamily="34" charset="0"/>
              </a:rPr>
              <a:t>airwise</a:t>
            </a:r>
            <a:r>
              <a:rPr lang="en-SG" sz="1600" b="1" dirty="0">
                <a:latin typeface="Arial Narrow" panose="020B0606020202030204" pitchFamily="34" charset="0"/>
              </a:rPr>
              <a:t> comparisons: All </a:t>
            </a:r>
            <a:r>
              <a:rPr lang="en-US" sz="1600" b="1" dirty="0">
                <a:latin typeface="Arial Narrow" panose="020B0606020202030204" pitchFamily="34" charset="0"/>
              </a:rPr>
              <a:t>p</a:t>
            </a:r>
            <a:r>
              <a:rPr lang="en-SG" sz="1600" b="1" dirty="0">
                <a:latin typeface="Arial Narrow" panose="020B0606020202030204" pitchFamily="34" charset="0"/>
              </a:rPr>
              <a:t>-values &gt; 0.01</a:t>
            </a:r>
            <a:endParaRPr lang="en-US" sz="1600" b="1" dirty="0">
              <a:latin typeface="Arial Narrow" panose="020B0606020202030204" pitchFamily="34" charset="0"/>
            </a:endParaRPr>
          </a:p>
        </p:txBody>
      </p:sp>
      <p:sp>
        <p:nvSpPr>
          <p:cNvPr id="75" name="TextBox 74">
            <a:extLst>
              <a:ext uri="{FF2B5EF4-FFF2-40B4-BE49-F238E27FC236}">
                <a16:creationId xmlns:a16="http://schemas.microsoft.com/office/drawing/2014/main" id="{7B76889B-1754-4A0E-8DEA-3A07AFD85EA1}"/>
              </a:ext>
            </a:extLst>
          </p:cNvPr>
          <p:cNvSpPr txBox="1"/>
          <p:nvPr/>
        </p:nvSpPr>
        <p:spPr>
          <a:xfrm>
            <a:off x="16290491" y="24824985"/>
            <a:ext cx="4863573" cy="1323439"/>
          </a:xfrm>
          <a:prstGeom prst="rect">
            <a:avLst/>
          </a:prstGeom>
          <a:solidFill>
            <a:schemeClr val="accent3">
              <a:lumMod val="40000"/>
              <a:lumOff val="60000"/>
            </a:schemeClr>
          </a:solidFill>
        </p:spPr>
        <p:txBody>
          <a:bodyPr wrap="square" rtlCol="0">
            <a:spAutoFit/>
          </a:bodyPr>
          <a:lstStyle/>
          <a:p>
            <a:r>
              <a:rPr lang="en-US" sz="1600" b="1" dirty="0">
                <a:latin typeface="Arial Narrow" panose="020B0606020202030204" pitchFamily="34" charset="0"/>
              </a:rPr>
              <a:t>C1 (Mean = 118.37), C2 (99.99), C3 (112.52), C4 (122.71), C5 (125.52)</a:t>
            </a:r>
            <a:endParaRPr lang="en-SG" sz="1600" b="1" dirty="0">
              <a:latin typeface="Arial Narrow" panose="020B0606020202030204" pitchFamily="34" charset="0"/>
            </a:endParaRPr>
          </a:p>
          <a:p>
            <a:r>
              <a:rPr lang="en-US" sz="1600" b="1" dirty="0">
                <a:latin typeface="Arial Narrow" panose="020B0606020202030204" pitchFamily="34" charset="0"/>
              </a:rPr>
              <a:t>ANOVA: p-value &lt;0.0001</a:t>
            </a:r>
          </a:p>
          <a:p>
            <a:r>
              <a:rPr lang="en-US" sz="1600" b="1" dirty="0">
                <a:latin typeface="Arial Narrow" panose="020B0606020202030204" pitchFamily="34" charset="0"/>
              </a:rPr>
              <a:t>P</a:t>
            </a:r>
            <a:r>
              <a:rPr lang="en-SG" sz="1600" b="1" dirty="0" err="1">
                <a:latin typeface="Arial Narrow" panose="020B0606020202030204" pitchFamily="34" charset="0"/>
              </a:rPr>
              <a:t>airwise</a:t>
            </a:r>
            <a:r>
              <a:rPr lang="en-SG" sz="1600" b="1" dirty="0">
                <a:latin typeface="Arial Narrow" panose="020B0606020202030204" pitchFamily="34" charset="0"/>
              </a:rPr>
              <a:t> comparisons: C2 vs C5, C2 vs C4, C3 vs C4 </a:t>
            </a:r>
          </a:p>
          <a:p>
            <a:r>
              <a:rPr lang="en-SG" sz="1600" b="1" dirty="0">
                <a:latin typeface="Arial Narrow" panose="020B0606020202030204" pitchFamily="34" charset="0"/>
              </a:rPr>
              <a:t>(</a:t>
            </a:r>
            <a:r>
              <a:rPr lang="en-US" sz="1600" b="1" dirty="0">
                <a:latin typeface="Arial Narrow" panose="020B0606020202030204" pitchFamily="34" charset="0"/>
              </a:rPr>
              <a:t>p</a:t>
            </a:r>
            <a:r>
              <a:rPr lang="en-SG" sz="1600" b="1" dirty="0">
                <a:latin typeface="Arial Narrow" panose="020B0606020202030204" pitchFamily="34" charset="0"/>
              </a:rPr>
              <a:t>-value &lt; 0.01)</a:t>
            </a:r>
            <a:endParaRPr lang="en-US" sz="1600" b="1" dirty="0">
              <a:latin typeface="Arial Narrow" panose="020B0606020202030204" pitchFamily="34" charset="0"/>
            </a:endParaRPr>
          </a:p>
        </p:txBody>
      </p:sp>
      <p:grpSp>
        <p:nvGrpSpPr>
          <p:cNvPr id="76" name="Group 75">
            <a:extLst>
              <a:ext uri="{FF2B5EF4-FFF2-40B4-BE49-F238E27FC236}">
                <a16:creationId xmlns:a16="http://schemas.microsoft.com/office/drawing/2014/main" id="{CC4DAD31-9FAB-496E-A092-5F27F40EA23A}"/>
              </a:ext>
            </a:extLst>
          </p:cNvPr>
          <p:cNvGrpSpPr/>
          <p:nvPr/>
        </p:nvGrpSpPr>
        <p:grpSpPr>
          <a:xfrm>
            <a:off x="14454357" y="3722222"/>
            <a:ext cx="5562600" cy="3421380"/>
            <a:chOff x="15034396" y="3783277"/>
            <a:chExt cx="5562600" cy="3421380"/>
          </a:xfrm>
        </p:grpSpPr>
        <p:pic>
          <p:nvPicPr>
            <p:cNvPr id="40" name="Picture 39">
              <a:extLst>
                <a:ext uri="{FF2B5EF4-FFF2-40B4-BE49-F238E27FC236}">
                  <a16:creationId xmlns:a16="http://schemas.microsoft.com/office/drawing/2014/main" id="{EDB642DF-FD6C-4971-8173-C3C5D4629CFF}"/>
                </a:ext>
              </a:extLst>
            </p:cNvPr>
            <p:cNvPicPr>
              <a:picLocks noChangeAspect="1"/>
            </p:cNvPicPr>
            <p:nvPr/>
          </p:nvPicPr>
          <p:blipFill>
            <a:blip r:embed="rId18"/>
            <a:stretch>
              <a:fillRect/>
            </a:stretch>
          </p:blipFill>
          <p:spPr>
            <a:xfrm>
              <a:off x="15034396" y="3783277"/>
              <a:ext cx="5562600" cy="3421380"/>
            </a:xfrm>
            <a:prstGeom prst="rect">
              <a:avLst/>
            </a:prstGeom>
          </p:spPr>
        </p:pic>
        <p:sp>
          <p:nvSpPr>
            <p:cNvPr id="48" name="Rectangle 47">
              <a:extLst>
                <a:ext uri="{FF2B5EF4-FFF2-40B4-BE49-F238E27FC236}">
                  <a16:creationId xmlns:a16="http://schemas.microsoft.com/office/drawing/2014/main" id="{AA0C8B6A-BAB6-41D4-958A-28828E5E013D}"/>
                </a:ext>
              </a:extLst>
            </p:cNvPr>
            <p:cNvSpPr/>
            <p:nvPr/>
          </p:nvSpPr>
          <p:spPr>
            <a:xfrm>
              <a:off x="15043307" y="6782158"/>
              <a:ext cx="5553689" cy="202410"/>
            </a:xfrm>
            <a:prstGeom prst="rect">
              <a:avLst/>
            </a:prstGeom>
            <a:solidFill>
              <a:srgbClr val="FDD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15" name="Picture 14">
            <a:extLst>
              <a:ext uri="{FF2B5EF4-FFF2-40B4-BE49-F238E27FC236}">
                <a16:creationId xmlns:a16="http://schemas.microsoft.com/office/drawing/2014/main" id="{7D702A7D-6A9B-4694-A59B-C4994560FE31}"/>
              </a:ext>
            </a:extLst>
          </p:cNvPr>
          <p:cNvPicPr>
            <a:picLocks noChangeAspect="1"/>
          </p:cNvPicPr>
          <p:nvPr/>
        </p:nvPicPr>
        <p:blipFill>
          <a:blip r:embed="rId19"/>
          <a:stretch>
            <a:fillRect/>
          </a:stretch>
        </p:blipFill>
        <p:spPr>
          <a:xfrm>
            <a:off x="12532439" y="65682"/>
            <a:ext cx="1614649" cy="1134618"/>
          </a:xfrm>
          <a:prstGeom prst="rect">
            <a:avLst/>
          </a:prstGeom>
        </p:spPr>
      </p:pic>
      <p:sp>
        <p:nvSpPr>
          <p:cNvPr id="77" name="TextBox 76">
            <a:extLst>
              <a:ext uri="{FF2B5EF4-FFF2-40B4-BE49-F238E27FC236}">
                <a16:creationId xmlns:a16="http://schemas.microsoft.com/office/drawing/2014/main" id="{8D8086CD-6391-474B-8380-6C2E2A4B8493}"/>
              </a:ext>
            </a:extLst>
          </p:cNvPr>
          <p:cNvSpPr txBox="1"/>
          <p:nvPr/>
        </p:nvSpPr>
        <p:spPr>
          <a:xfrm>
            <a:off x="10359720" y="19245946"/>
            <a:ext cx="5512339" cy="584775"/>
          </a:xfrm>
          <a:prstGeom prst="rect">
            <a:avLst/>
          </a:prstGeom>
          <a:solidFill>
            <a:schemeClr val="accent3">
              <a:lumMod val="40000"/>
              <a:lumOff val="60000"/>
            </a:schemeClr>
          </a:solidFill>
        </p:spPr>
        <p:txBody>
          <a:bodyPr wrap="square" rtlCol="0">
            <a:spAutoFit/>
          </a:bodyPr>
          <a:lstStyle/>
          <a:p>
            <a:r>
              <a:rPr lang="en-US" sz="1600" b="1" i="1" dirty="0">
                <a:latin typeface="Arial Narrow" panose="020B0606020202030204" pitchFamily="34" charset="0"/>
              </a:rPr>
              <a:t>Fig 8. Distribution of Cluster by Year</a:t>
            </a:r>
          </a:p>
          <a:p>
            <a:r>
              <a:rPr lang="en-US" sz="1600" b="1" dirty="0">
                <a:latin typeface="Arial Narrow" panose="020B0606020202030204" pitchFamily="34" charset="0"/>
              </a:rPr>
              <a:t>71% of Hybrids in 2012 (worst drought in US) was located in C3.</a:t>
            </a:r>
          </a:p>
        </p:txBody>
      </p:sp>
      <p:grpSp>
        <p:nvGrpSpPr>
          <p:cNvPr id="18" name="Group 17">
            <a:extLst>
              <a:ext uri="{FF2B5EF4-FFF2-40B4-BE49-F238E27FC236}">
                <a16:creationId xmlns:a16="http://schemas.microsoft.com/office/drawing/2014/main" id="{A3469853-40A3-4C43-A736-9AC5A6E4074A}"/>
              </a:ext>
            </a:extLst>
          </p:cNvPr>
          <p:cNvGrpSpPr/>
          <p:nvPr/>
        </p:nvGrpSpPr>
        <p:grpSpPr>
          <a:xfrm>
            <a:off x="10799768" y="15467546"/>
            <a:ext cx="4640580" cy="3741855"/>
            <a:chOff x="10799768" y="15467546"/>
            <a:chExt cx="4640580" cy="3741855"/>
          </a:xfrm>
        </p:grpSpPr>
        <p:pic>
          <p:nvPicPr>
            <p:cNvPr id="9" name="Picture 8">
              <a:extLst>
                <a:ext uri="{FF2B5EF4-FFF2-40B4-BE49-F238E27FC236}">
                  <a16:creationId xmlns:a16="http://schemas.microsoft.com/office/drawing/2014/main" id="{E018FA8F-0BB2-4C6D-9085-DA02A29919C9}"/>
                </a:ext>
              </a:extLst>
            </p:cNvPr>
            <p:cNvPicPr>
              <a:picLocks noChangeAspect="1"/>
            </p:cNvPicPr>
            <p:nvPr/>
          </p:nvPicPr>
          <p:blipFill rotWithShape="1">
            <a:blip r:embed="rId20"/>
            <a:srcRect b="1409"/>
            <a:stretch/>
          </p:blipFill>
          <p:spPr>
            <a:xfrm>
              <a:off x="10799768" y="15467546"/>
              <a:ext cx="4640580" cy="3741855"/>
            </a:xfrm>
            <a:prstGeom prst="rect">
              <a:avLst/>
            </a:prstGeom>
          </p:spPr>
        </p:pic>
        <p:sp>
          <p:nvSpPr>
            <p:cNvPr id="47" name="Rectangle 46">
              <a:extLst>
                <a:ext uri="{FF2B5EF4-FFF2-40B4-BE49-F238E27FC236}">
                  <a16:creationId xmlns:a16="http://schemas.microsoft.com/office/drawing/2014/main" id="{D614B296-55A0-424A-97A2-7C6302ABC80C}"/>
                </a:ext>
              </a:extLst>
            </p:cNvPr>
            <p:cNvSpPr/>
            <p:nvPr/>
          </p:nvSpPr>
          <p:spPr>
            <a:xfrm>
              <a:off x="12952225" y="15820933"/>
              <a:ext cx="1820343" cy="1036133"/>
            </a:xfrm>
            <a:prstGeom prst="rect">
              <a:avLst/>
            </a:prstGeom>
            <a:solidFill>
              <a:srgbClr val="FDD000">
                <a:alpha val="20000"/>
              </a:srgbClr>
            </a:solidFill>
            <a:ln w="3810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pSp>
      <p:grpSp>
        <p:nvGrpSpPr>
          <p:cNvPr id="8" name="Group 7"/>
          <p:cNvGrpSpPr/>
          <p:nvPr/>
        </p:nvGrpSpPr>
        <p:grpSpPr>
          <a:xfrm>
            <a:off x="6766266" y="12611503"/>
            <a:ext cx="3562374" cy="7870592"/>
            <a:chOff x="6995616" y="12831253"/>
            <a:chExt cx="3562374" cy="7870592"/>
          </a:xfrm>
        </p:grpSpPr>
        <p:sp>
          <p:nvSpPr>
            <p:cNvPr id="81" name="TextBox 80"/>
            <p:cNvSpPr txBox="1"/>
            <p:nvPr/>
          </p:nvSpPr>
          <p:spPr>
            <a:xfrm>
              <a:off x="6995616" y="12831253"/>
              <a:ext cx="2921505" cy="400110"/>
            </a:xfrm>
            <a:prstGeom prst="rect">
              <a:avLst/>
            </a:prstGeom>
            <a:noFill/>
          </p:spPr>
          <p:txBody>
            <a:bodyPr wrap="none" rtlCol="0">
              <a:spAutoFit/>
            </a:bodyPr>
            <a:lstStyle/>
            <a:p>
              <a:r>
                <a:rPr lang="en-US" sz="2000" b="1" dirty="0"/>
                <a:t>1. Optimal Northern Zone</a:t>
              </a:r>
            </a:p>
          </p:txBody>
        </p:sp>
        <p:sp>
          <p:nvSpPr>
            <p:cNvPr id="82" name="TextBox 81"/>
            <p:cNvSpPr txBox="1"/>
            <p:nvPr/>
          </p:nvSpPr>
          <p:spPr>
            <a:xfrm>
              <a:off x="6999426" y="13158023"/>
              <a:ext cx="811441" cy="400110"/>
            </a:xfrm>
            <a:prstGeom prst="rect">
              <a:avLst/>
            </a:prstGeom>
            <a:noFill/>
          </p:spPr>
          <p:txBody>
            <a:bodyPr wrap="none" rtlCol="0">
              <a:spAutoFit/>
            </a:bodyPr>
            <a:lstStyle/>
            <a:p>
              <a:r>
                <a:rPr lang="en-US" sz="2000" dirty="0"/>
                <a:t>TMAX</a:t>
              </a:r>
            </a:p>
          </p:txBody>
        </p:sp>
        <p:sp>
          <p:nvSpPr>
            <p:cNvPr id="83" name="TextBox 82"/>
            <p:cNvSpPr txBox="1"/>
            <p:nvPr/>
          </p:nvSpPr>
          <p:spPr>
            <a:xfrm>
              <a:off x="7004189" y="13457561"/>
              <a:ext cx="758541" cy="400110"/>
            </a:xfrm>
            <a:prstGeom prst="rect">
              <a:avLst/>
            </a:prstGeom>
            <a:noFill/>
          </p:spPr>
          <p:txBody>
            <a:bodyPr wrap="none" rtlCol="0">
              <a:spAutoFit/>
            </a:bodyPr>
            <a:lstStyle/>
            <a:p>
              <a:r>
                <a:rPr lang="en-US" sz="2000" dirty="0"/>
                <a:t>TMIN</a:t>
              </a:r>
            </a:p>
          </p:txBody>
        </p:sp>
        <p:sp>
          <p:nvSpPr>
            <p:cNvPr id="84" name="TextBox 83"/>
            <p:cNvSpPr txBox="1"/>
            <p:nvPr/>
          </p:nvSpPr>
          <p:spPr>
            <a:xfrm>
              <a:off x="7018478" y="13745666"/>
              <a:ext cx="715452" cy="400110"/>
            </a:xfrm>
            <a:prstGeom prst="rect">
              <a:avLst/>
            </a:prstGeom>
            <a:noFill/>
          </p:spPr>
          <p:txBody>
            <a:bodyPr wrap="none" rtlCol="0">
              <a:spAutoFit/>
            </a:bodyPr>
            <a:lstStyle/>
            <a:p>
              <a:r>
                <a:rPr lang="en-US" sz="2000" dirty="0"/>
                <a:t>PREC</a:t>
              </a:r>
            </a:p>
          </p:txBody>
        </p:sp>
        <p:sp>
          <p:nvSpPr>
            <p:cNvPr id="85" name="TextBox 84"/>
            <p:cNvSpPr txBox="1"/>
            <p:nvPr/>
          </p:nvSpPr>
          <p:spPr>
            <a:xfrm>
              <a:off x="7028116" y="14047587"/>
              <a:ext cx="763351" cy="400110"/>
            </a:xfrm>
            <a:prstGeom prst="rect">
              <a:avLst/>
            </a:prstGeom>
            <a:noFill/>
          </p:spPr>
          <p:txBody>
            <a:bodyPr wrap="none" rtlCol="0">
              <a:spAutoFit/>
            </a:bodyPr>
            <a:lstStyle/>
            <a:p>
              <a:r>
                <a:rPr lang="en-US" sz="2000" dirty="0"/>
                <a:t>YIELD</a:t>
              </a:r>
            </a:p>
          </p:txBody>
        </p:sp>
        <p:pic>
          <p:nvPicPr>
            <p:cNvPr id="86" name="Picture 85"/>
            <p:cNvPicPr>
              <a:picLocks noChangeAspect="1"/>
            </p:cNvPicPr>
            <p:nvPr/>
          </p:nvPicPr>
          <p:blipFill>
            <a:blip r:embed="rId21" cstate="hqprint">
              <a:extLst>
                <a:ext uri="{28A0092B-C50C-407E-A947-70E740481C1C}">
                  <a14:useLocalDpi xmlns:a14="http://schemas.microsoft.com/office/drawing/2010/main" val="0"/>
                </a:ext>
              </a:extLst>
            </a:blip>
            <a:stretch>
              <a:fillRect/>
            </a:stretch>
          </p:blipFill>
          <p:spPr>
            <a:xfrm>
              <a:off x="8195727" y="13529711"/>
              <a:ext cx="228600" cy="236349"/>
            </a:xfrm>
            <a:prstGeom prst="rect">
              <a:avLst/>
            </a:prstGeom>
          </p:spPr>
        </p:pic>
        <p:pic>
          <p:nvPicPr>
            <p:cNvPr id="87" name="Picture 3" descr="image009"/>
            <p:cNvPicPr>
              <a:picLocks noChangeAspect="1" noChangeArrowheads="1"/>
            </p:cNvPicPr>
            <p:nvPr/>
          </p:nvPicPr>
          <p:blipFill>
            <a:blip r:embed="rId22" cstate="hqprint">
              <a:extLst>
                <a:ext uri="{28A0092B-C50C-407E-A947-70E740481C1C}">
                  <a14:useLocalDpi xmlns:a14="http://schemas.microsoft.com/office/drawing/2010/main" val="0"/>
                </a:ext>
              </a:extLst>
            </a:blip>
            <a:srcRect/>
            <a:stretch>
              <a:fillRect/>
            </a:stretch>
          </p:blipFill>
          <p:spPr bwMode="auto">
            <a:xfrm>
              <a:off x="8179211" y="13231443"/>
              <a:ext cx="245116"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4" descr="image010"/>
            <p:cNvPicPr>
              <a:picLocks noChangeAspect="1" noChangeArrowheads="1"/>
            </p:cNvPicPr>
            <p:nvPr/>
          </p:nvPicPr>
          <p:blipFill>
            <a:blip r:embed="rId23" cstate="hqprint">
              <a:extLst>
                <a:ext uri="{28A0092B-C50C-407E-A947-70E740481C1C}">
                  <a14:useLocalDpi xmlns:a14="http://schemas.microsoft.com/office/drawing/2010/main" val="0"/>
                </a:ext>
              </a:extLst>
            </a:blip>
            <a:srcRect/>
            <a:stretch>
              <a:fillRect/>
            </a:stretch>
          </p:blipFill>
          <p:spPr bwMode="auto">
            <a:xfrm>
              <a:off x="8188389" y="14121064"/>
              <a:ext cx="177914"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Picture 88"/>
            <p:cNvPicPr>
              <a:picLocks noChangeAspect="1"/>
            </p:cNvPicPr>
            <p:nvPr/>
          </p:nvPicPr>
          <p:blipFill>
            <a:blip r:embed="rId21" cstate="hqprint">
              <a:extLst>
                <a:ext uri="{28A0092B-C50C-407E-A947-70E740481C1C}">
                  <a14:useLocalDpi xmlns:a14="http://schemas.microsoft.com/office/drawing/2010/main" val="0"/>
                </a:ext>
              </a:extLst>
            </a:blip>
            <a:stretch>
              <a:fillRect/>
            </a:stretch>
          </p:blipFill>
          <p:spPr>
            <a:xfrm>
              <a:off x="8508763" y="13529710"/>
              <a:ext cx="228600" cy="236349"/>
            </a:xfrm>
            <a:prstGeom prst="rect">
              <a:avLst/>
            </a:prstGeom>
          </p:spPr>
        </p:pic>
        <p:pic>
          <p:nvPicPr>
            <p:cNvPr id="90" name="Picture 89"/>
            <p:cNvPicPr>
              <a:picLocks noChangeAspect="1"/>
            </p:cNvPicPr>
            <p:nvPr/>
          </p:nvPicPr>
          <p:blipFill>
            <a:blip r:embed="rId21" cstate="hqprint">
              <a:extLst>
                <a:ext uri="{28A0092B-C50C-407E-A947-70E740481C1C}">
                  <a14:useLocalDpi xmlns:a14="http://schemas.microsoft.com/office/drawing/2010/main" val="0"/>
                </a:ext>
              </a:extLst>
            </a:blip>
            <a:stretch>
              <a:fillRect/>
            </a:stretch>
          </p:blipFill>
          <p:spPr>
            <a:xfrm>
              <a:off x="8838469" y="13529710"/>
              <a:ext cx="228600" cy="236349"/>
            </a:xfrm>
            <a:prstGeom prst="rect">
              <a:avLst/>
            </a:prstGeom>
          </p:spPr>
        </p:pic>
        <p:pic>
          <p:nvPicPr>
            <p:cNvPr id="91" name="Picture 3" descr="image009"/>
            <p:cNvPicPr>
              <a:picLocks noChangeAspect="1" noChangeArrowheads="1"/>
            </p:cNvPicPr>
            <p:nvPr/>
          </p:nvPicPr>
          <p:blipFill>
            <a:blip r:embed="rId22" cstate="hqprint">
              <a:extLst>
                <a:ext uri="{28A0092B-C50C-407E-A947-70E740481C1C}">
                  <a14:useLocalDpi xmlns:a14="http://schemas.microsoft.com/office/drawing/2010/main" val="0"/>
                </a:ext>
              </a:extLst>
            </a:blip>
            <a:srcRect/>
            <a:stretch>
              <a:fillRect/>
            </a:stretch>
          </p:blipFill>
          <p:spPr bwMode="auto">
            <a:xfrm>
              <a:off x="8488117" y="13234944"/>
              <a:ext cx="245116"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Picture 4" descr="image010"/>
            <p:cNvPicPr>
              <a:picLocks noChangeAspect="1" noChangeArrowheads="1"/>
            </p:cNvPicPr>
            <p:nvPr/>
          </p:nvPicPr>
          <p:blipFill>
            <a:blip r:embed="rId23" cstate="hqprint">
              <a:extLst>
                <a:ext uri="{28A0092B-C50C-407E-A947-70E740481C1C}">
                  <a14:useLocalDpi xmlns:a14="http://schemas.microsoft.com/office/drawing/2010/main" val="0"/>
                </a:ext>
              </a:extLst>
            </a:blip>
            <a:srcRect/>
            <a:stretch>
              <a:fillRect/>
            </a:stretch>
          </p:blipFill>
          <p:spPr bwMode="auto">
            <a:xfrm>
              <a:off x="8524580" y="14121064"/>
              <a:ext cx="177914"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4" descr="image010"/>
            <p:cNvPicPr>
              <a:picLocks noChangeAspect="1" noChangeArrowheads="1"/>
            </p:cNvPicPr>
            <p:nvPr/>
          </p:nvPicPr>
          <p:blipFill>
            <a:blip r:embed="rId23" cstate="hqprint">
              <a:extLst>
                <a:ext uri="{28A0092B-C50C-407E-A947-70E740481C1C}">
                  <a14:useLocalDpi xmlns:a14="http://schemas.microsoft.com/office/drawing/2010/main" val="0"/>
                </a:ext>
              </a:extLst>
            </a:blip>
            <a:srcRect/>
            <a:stretch>
              <a:fillRect/>
            </a:stretch>
          </p:blipFill>
          <p:spPr bwMode="auto">
            <a:xfrm>
              <a:off x="8838786" y="14121064"/>
              <a:ext cx="177914"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TextBox 93"/>
            <p:cNvSpPr txBox="1"/>
            <p:nvPr/>
          </p:nvSpPr>
          <p:spPr>
            <a:xfrm>
              <a:off x="7032858" y="14441405"/>
              <a:ext cx="3525132" cy="400110"/>
            </a:xfrm>
            <a:prstGeom prst="rect">
              <a:avLst/>
            </a:prstGeom>
            <a:noFill/>
          </p:spPr>
          <p:txBody>
            <a:bodyPr wrap="none" rtlCol="0">
              <a:spAutoFit/>
            </a:bodyPr>
            <a:lstStyle/>
            <a:p>
              <a:r>
                <a:rPr lang="en-US" sz="2000" b="1" dirty="0"/>
                <a:t>2. Heat-stressed Southern Zone</a:t>
              </a:r>
            </a:p>
          </p:txBody>
        </p:sp>
        <p:sp>
          <p:nvSpPr>
            <p:cNvPr id="95" name="TextBox 94"/>
            <p:cNvSpPr txBox="1"/>
            <p:nvPr/>
          </p:nvSpPr>
          <p:spPr>
            <a:xfrm>
              <a:off x="7036668" y="14768175"/>
              <a:ext cx="811441" cy="400110"/>
            </a:xfrm>
            <a:prstGeom prst="rect">
              <a:avLst/>
            </a:prstGeom>
            <a:noFill/>
          </p:spPr>
          <p:txBody>
            <a:bodyPr wrap="none" rtlCol="0">
              <a:spAutoFit/>
            </a:bodyPr>
            <a:lstStyle/>
            <a:p>
              <a:r>
                <a:rPr lang="en-US" sz="2000" dirty="0"/>
                <a:t>TMAX</a:t>
              </a:r>
            </a:p>
          </p:txBody>
        </p:sp>
        <p:sp>
          <p:nvSpPr>
            <p:cNvPr id="96" name="TextBox 95"/>
            <p:cNvSpPr txBox="1"/>
            <p:nvPr/>
          </p:nvSpPr>
          <p:spPr>
            <a:xfrm>
              <a:off x="7041431" y="15067713"/>
              <a:ext cx="758541" cy="400110"/>
            </a:xfrm>
            <a:prstGeom prst="rect">
              <a:avLst/>
            </a:prstGeom>
            <a:noFill/>
          </p:spPr>
          <p:txBody>
            <a:bodyPr wrap="none" rtlCol="0">
              <a:spAutoFit/>
            </a:bodyPr>
            <a:lstStyle/>
            <a:p>
              <a:r>
                <a:rPr lang="en-US" sz="2000" dirty="0"/>
                <a:t>TMIN</a:t>
              </a:r>
            </a:p>
          </p:txBody>
        </p:sp>
        <p:sp>
          <p:nvSpPr>
            <p:cNvPr id="97" name="TextBox 96"/>
            <p:cNvSpPr txBox="1"/>
            <p:nvPr/>
          </p:nvSpPr>
          <p:spPr>
            <a:xfrm>
              <a:off x="7055720" y="15355818"/>
              <a:ext cx="715452" cy="400110"/>
            </a:xfrm>
            <a:prstGeom prst="rect">
              <a:avLst/>
            </a:prstGeom>
            <a:noFill/>
          </p:spPr>
          <p:txBody>
            <a:bodyPr wrap="none" rtlCol="0">
              <a:spAutoFit/>
            </a:bodyPr>
            <a:lstStyle/>
            <a:p>
              <a:r>
                <a:rPr lang="en-US" sz="2000" dirty="0"/>
                <a:t>PREC</a:t>
              </a:r>
            </a:p>
          </p:txBody>
        </p:sp>
        <p:sp>
          <p:nvSpPr>
            <p:cNvPr id="98" name="TextBox 97"/>
            <p:cNvSpPr txBox="1"/>
            <p:nvPr/>
          </p:nvSpPr>
          <p:spPr>
            <a:xfrm>
              <a:off x="7065358" y="15657739"/>
              <a:ext cx="763351" cy="400110"/>
            </a:xfrm>
            <a:prstGeom prst="rect">
              <a:avLst/>
            </a:prstGeom>
            <a:noFill/>
          </p:spPr>
          <p:txBody>
            <a:bodyPr wrap="none" rtlCol="0">
              <a:spAutoFit/>
            </a:bodyPr>
            <a:lstStyle/>
            <a:p>
              <a:r>
                <a:rPr lang="en-US" sz="2000" dirty="0"/>
                <a:t>YIELD</a:t>
              </a:r>
            </a:p>
          </p:txBody>
        </p:sp>
        <p:pic>
          <p:nvPicPr>
            <p:cNvPr id="99" name="Picture 98"/>
            <p:cNvPicPr>
              <a:picLocks noChangeAspect="1"/>
            </p:cNvPicPr>
            <p:nvPr/>
          </p:nvPicPr>
          <p:blipFill>
            <a:blip r:embed="rId21" cstate="hqprint">
              <a:extLst>
                <a:ext uri="{28A0092B-C50C-407E-A947-70E740481C1C}">
                  <a14:useLocalDpi xmlns:a14="http://schemas.microsoft.com/office/drawing/2010/main" val="0"/>
                </a:ext>
              </a:extLst>
            </a:blip>
            <a:stretch>
              <a:fillRect/>
            </a:stretch>
          </p:blipFill>
          <p:spPr>
            <a:xfrm>
              <a:off x="8232969" y="15139863"/>
              <a:ext cx="228600" cy="236349"/>
            </a:xfrm>
            <a:prstGeom prst="rect">
              <a:avLst/>
            </a:prstGeom>
          </p:spPr>
        </p:pic>
        <p:pic>
          <p:nvPicPr>
            <p:cNvPr id="100" name="Picture 2" descr="image003"/>
            <p:cNvPicPr>
              <a:picLocks noChangeAspect="1" noChangeArrowheads="1"/>
            </p:cNvPicPr>
            <p:nvPr/>
          </p:nvPicPr>
          <p:blipFill>
            <a:blip r:embed="rId24" cstate="hqprint">
              <a:extLst>
                <a:ext uri="{28A0092B-C50C-407E-A947-70E740481C1C}">
                  <a14:useLocalDpi xmlns:a14="http://schemas.microsoft.com/office/drawing/2010/main" val="0"/>
                </a:ext>
              </a:extLst>
            </a:blip>
            <a:srcRect/>
            <a:stretch>
              <a:fillRect/>
            </a:stretch>
          </p:blipFill>
          <p:spPr bwMode="auto">
            <a:xfrm>
              <a:off x="8207833" y="15446576"/>
              <a:ext cx="258499"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 name="Picture 4" descr="image010"/>
            <p:cNvPicPr>
              <a:picLocks noChangeAspect="1" noChangeArrowheads="1"/>
            </p:cNvPicPr>
            <p:nvPr/>
          </p:nvPicPr>
          <p:blipFill>
            <a:blip r:embed="rId23" cstate="hqprint">
              <a:extLst>
                <a:ext uri="{28A0092B-C50C-407E-A947-70E740481C1C}">
                  <a14:useLocalDpi xmlns:a14="http://schemas.microsoft.com/office/drawing/2010/main" val="0"/>
                </a:ext>
              </a:extLst>
            </a:blip>
            <a:srcRect/>
            <a:stretch>
              <a:fillRect/>
            </a:stretch>
          </p:blipFill>
          <p:spPr bwMode="auto">
            <a:xfrm>
              <a:off x="8225631" y="15731216"/>
              <a:ext cx="177914"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 name="Picture 2" descr="image003"/>
            <p:cNvPicPr>
              <a:picLocks noChangeAspect="1" noChangeArrowheads="1"/>
            </p:cNvPicPr>
            <p:nvPr/>
          </p:nvPicPr>
          <p:blipFill>
            <a:blip r:embed="rId24" cstate="hqprint">
              <a:extLst>
                <a:ext uri="{28A0092B-C50C-407E-A947-70E740481C1C}">
                  <a14:useLocalDpi xmlns:a14="http://schemas.microsoft.com/office/drawing/2010/main" val="0"/>
                </a:ext>
              </a:extLst>
            </a:blip>
            <a:srcRect/>
            <a:stretch>
              <a:fillRect/>
            </a:stretch>
          </p:blipFill>
          <p:spPr bwMode="auto">
            <a:xfrm>
              <a:off x="8535616" y="15447550"/>
              <a:ext cx="258499"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Picture 2" descr="image003"/>
            <p:cNvPicPr>
              <a:picLocks noChangeAspect="1" noChangeArrowheads="1"/>
            </p:cNvPicPr>
            <p:nvPr/>
          </p:nvPicPr>
          <p:blipFill>
            <a:blip r:embed="rId24" cstate="hqprint">
              <a:extLst>
                <a:ext uri="{28A0092B-C50C-407E-A947-70E740481C1C}">
                  <a14:useLocalDpi xmlns:a14="http://schemas.microsoft.com/office/drawing/2010/main" val="0"/>
                </a:ext>
              </a:extLst>
            </a:blip>
            <a:srcRect/>
            <a:stretch>
              <a:fillRect/>
            </a:stretch>
          </p:blipFill>
          <p:spPr bwMode="auto">
            <a:xfrm>
              <a:off x="8858636" y="15442788"/>
              <a:ext cx="258499"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 name="TextBox 103"/>
            <p:cNvSpPr txBox="1"/>
            <p:nvPr/>
          </p:nvSpPr>
          <p:spPr>
            <a:xfrm>
              <a:off x="7070963" y="15977634"/>
              <a:ext cx="3313664" cy="400110"/>
            </a:xfrm>
            <a:prstGeom prst="rect">
              <a:avLst/>
            </a:prstGeom>
            <a:noFill/>
          </p:spPr>
          <p:txBody>
            <a:bodyPr wrap="none" rtlCol="0">
              <a:spAutoFit/>
            </a:bodyPr>
            <a:lstStyle/>
            <a:p>
              <a:r>
                <a:rPr lang="en-US" sz="2000" b="1" dirty="0"/>
                <a:t>3. Drought-stressed Corn Belt</a:t>
              </a:r>
            </a:p>
          </p:txBody>
        </p:sp>
        <p:sp>
          <p:nvSpPr>
            <p:cNvPr id="105" name="TextBox 104"/>
            <p:cNvSpPr txBox="1"/>
            <p:nvPr/>
          </p:nvSpPr>
          <p:spPr>
            <a:xfrm>
              <a:off x="7074773" y="16304404"/>
              <a:ext cx="811441" cy="400110"/>
            </a:xfrm>
            <a:prstGeom prst="rect">
              <a:avLst/>
            </a:prstGeom>
            <a:noFill/>
          </p:spPr>
          <p:txBody>
            <a:bodyPr wrap="none" rtlCol="0">
              <a:spAutoFit/>
            </a:bodyPr>
            <a:lstStyle/>
            <a:p>
              <a:r>
                <a:rPr lang="en-US" sz="2000" dirty="0"/>
                <a:t>TMAX</a:t>
              </a:r>
            </a:p>
          </p:txBody>
        </p:sp>
        <p:sp>
          <p:nvSpPr>
            <p:cNvPr id="106" name="TextBox 105"/>
            <p:cNvSpPr txBox="1"/>
            <p:nvPr/>
          </p:nvSpPr>
          <p:spPr>
            <a:xfrm>
              <a:off x="7079536" y="16603942"/>
              <a:ext cx="758541" cy="400110"/>
            </a:xfrm>
            <a:prstGeom prst="rect">
              <a:avLst/>
            </a:prstGeom>
            <a:noFill/>
          </p:spPr>
          <p:txBody>
            <a:bodyPr wrap="none" rtlCol="0">
              <a:spAutoFit/>
            </a:bodyPr>
            <a:lstStyle/>
            <a:p>
              <a:r>
                <a:rPr lang="en-US" sz="2000" dirty="0"/>
                <a:t>TMIN</a:t>
              </a:r>
            </a:p>
          </p:txBody>
        </p:sp>
        <p:sp>
          <p:nvSpPr>
            <p:cNvPr id="107" name="TextBox 106"/>
            <p:cNvSpPr txBox="1"/>
            <p:nvPr/>
          </p:nvSpPr>
          <p:spPr>
            <a:xfrm>
              <a:off x="7093825" y="16892047"/>
              <a:ext cx="715452" cy="400110"/>
            </a:xfrm>
            <a:prstGeom prst="rect">
              <a:avLst/>
            </a:prstGeom>
            <a:noFill/>
          </p:spPr>
          <p:txBody>
            <a:bodyPr wrap="none" rtlCol="0">
              <a:spAutoFit/>
            </a:bodyPr>
            <a:lstStyle/>
            <a:p>
              <a:r>
                <a:rPr lang="en-US" sz="2000" dirty="0"/>
                <a:t>PREC</a:t>
              </a:r>
            </a:p>
          </p:txBody>
        </p:sp>
        <p:sp>
          <p:nvSpPr>
            <p:cNvPr id="108" name="TextBox 107"/>
            <p:cNvSpPr txBox="1"/>
            <p:nvPr/>
          </p:nvSpPr>
          <p:spPr>
            <a:xfrm>
              <a:off x="7103463" y="17193968"/>
              <a:ext cx="763351" cy="400110"/>
            </a:xfrm>
            <a:prstGeom prst="rect">
              <a:avLst/>
            </a:prstGeom>
            <a:noFill/>
          </p:spPr>
          <p:txBody>
            <a:bodyPr wrap="none" rtlCol="0">
              <a:spAutoFit/>
            </a:bodyPr>
            <a:lstStyle/>
            <a:p>
              <a:r>
                <a:rPr lang="en-US" sz="2000" dirty="0"/>
                <a:t>YIELD</a:t>
              </a:r>
            </a:p>
          </p:txBody>
        </p:sp>
        <p:pic>
          <p:nvPicPr>
            <p:cNvPr id="109" name="Picture 108"/>
            <p:cNvPicPr>
              <a:picLocks noChangeAspect="1"/>
            </p:cNvPicPr>
            <p:nvPr/>
          </p:nvPicPr>
          <p:blipFill>
            <a:blip r:embed="rId21" cstate="hqprint">
              <a:extLst>
                <a:ext uri="{28A0092B-C50C-407E-A947-70E740481C1C}">
                  <a14:useLocalDpi xmlns:a14="http://schemas.microsoft.com/office/drawing/2010/main" val="0"/>
                </a:ext>
              </a:extLst>
            </a:blip>
            <a:stretch>
              <a:fillRect/>
            </a:stretch>
          </p:blipFill>
          <p:spPr>
            <a:xfrm>
              <a:off x="8271074" y="16676092"/>
              <a:ext cx="228600" cy="236349"/>
            </a:xfrm>
            <a:prstGeom prst="rect">
              <a:avLst/>
            </a:prstGeom>
          </p:spPr>
        </p:pic>
        <p:pic>
          <p:nvPicPr>
            <p:cNvPr id="110" name="Picture 2" descr="image003"/>
            <p:cNvPicPr>
              <a:picLocks noChangeAspect="1" noChangeArrowheads="1"/>
            </p:cNvPicPr>
            <p:nvPr/>
          </p:nvPicPr>
          <p:blipFill>
            <a:blip r:embed="rId24" cstate="hqprint">
              <a:extLst>
                <a:ext uri="{28A0092B-C50C-407E-A947-70E740481C1C}">
                  <a14:useLocalDpi xmlns:a14="http://schemas.microsoft.com/office/drawing/2010/main" val="0"/>
                </a:ext>
              </a:extLst>
            </a:blip>
            <a:srcRect/>
            <a:stretch>
              <a:fillRect/>
            </a:stretch>
          </p:blipFill>
          <p:spPr bwMode="auto">
            <a:xfrm>
              <a:off x="8245938" y="16982805"/>
              <a:ext cx="258499"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 name="Picture 4" descr="image010"/>
            <p:cNvPicPr>
              <a:picLocks noChangeAspect="1" noChangeArrowheads="1"/>
            </p:cNvPicPr>
            <p:nvPr/>
          </p:nvPicPr>
          <p:blipFill>
            <a:blip r:embed="rId23" cstate="hqprint">
              <a:extLst>
                <a:ext uri="{28A0092B-C50C-407E-A947-70E740481C1C}">
                  <a14:useLocalDpi xmlns:a14="http://schemas.microsoft.com/office/drawing/2010/main" val="0"/>
                </a:ext>
              </a:extLst>
            </a:blip>
            <a:srcRect/>
            <a:stretch>
              <a:fillRect/>
            </a:stretch>
          </p:blipFill>
          <p:spPr bwMode="auto">
            <a:xfrm>
              <a:off x="8263736" y="17267445"/>
              <a:ext cx="177914"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Picture 111"/>
            <p:cNvPicPr>
              <a:picLocks noChangeAspect="1"/>
            </p:cNvPicPr>
            <p:nvPr/>
          </p:nvPicPr>
          <p:blipFill>
            <a:blip r:embed="rId21" cstate="hqprint">
              <a:extLst>
                <a:ext uri="{28A0092B-C50C-407E-A947-70E740481C1C}">
                  <a14:useLocalDpi xmlns:a14="http://schemas.microsoft.com/office/drawing/2010/main" val="0"/>
                </a:ext>
              </a:extLst>
            </a:blip>
            <a:stretch>
              <a:fillRect/>
            </a:stretch>
          </p:blipFill>
          <p:spPr>
            <a:xfrm>
              <a:off x="8588873" y="16676091"/>
              <a:ext cx="228600" cy="236349"/>
            </a:xfrm>
            <a:prstGeom prst="rect">
              <a:avLst/>
            </a:prstGeom>
          </p:spPr>
        </p:pic>
        <p:pic>
          <p:nvPicPr>
            <p:cNvPr id="113" name="Picture 112"/>
            <p:cNvPicPr>
              <a:picLocks noChangeAspect="1"/>
            </p:cNvPicPr>
            <p:nvPr/>
          </p:nvPicPr>
          <p:blipFill>
            <a:blip r:embed="rId21" cstate="hqprint">
              <a:extLst>
                <a:ext uri="{28A0092B-C50C-407E-A947-70E740481C1C}">
                  <a14:useLocalDpi xmlns:a14="http://schemas.microsoft.com/office/drawing/2010/main" val="0"/>
                </a:ext>
              </a:extLst>
            </a:blip>
            <a:stretch>
              <a:fillRect/>
            </a:stretch>
          </p:blipFill>
          <p:spPr>
            <a:xfrm>
              <a:off x="8909053" y="16676091"/>
              <a:ext cx="228600" cy="236349"/>
            </a:xfrm>
            <a:prstGeom prst="rect">
              <a:avLst/>
            </a:prstGeom>
          </p:spPr>
        </p:pic>
        <p:pic>
          <p:nvPicPr>
            <p:cNvPr id="114" name="Picture 4" descr="image010"/>
            <p:cNvPicPr>
              <a:picLocks noChangeAspect="1" noChangeArrowheads="1"/>
            </p:cNvPicPr>
            <p:nvPr/>
          </p:nvPicPr>
          <p:blipFill>
            <a:blip r:embed="rId23" cstate="hqprint">
              <a:extLst>
                <a:ext uri="{28A0092B-C50C-407E-A947-70E740481C1C}">
                  <a14:useLocalDpi xmlns:a14="http://schemas.microsoft.com/office/drawing/2010/main" val="0"/>
                </a:ext>
              </a:extLst>
            </a:blip>
            <a:srcRect/>
            <a:stretch>
              <a:fillRect/>
            </a:stretch>
          </p:blipFill>
          <p:spPr bwMode="auto">
            <a:xfrm>
              <a:off x="8599927" y="17267445"/>
              <a:ext cx="177914"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4" descr="image010"/>
            <p:cNvPicPr>
              <a:picLocks noChangeAspect="1" noChangeArrowheads="1"/>
            </p:cNvPicPr>
            <p:nvPr/>
          </p:nvPicPr>
          <p:blipFill>
            <a:blip r:embed="rId23" cstate="hqprint">
              <a:extLst>
                <a:ext uri="{28A0092B-C50C-407E-A947-70E740481C1C}">
                  <a14:useLocalDpi xmlns:a14="http://schemas.microsoft.com/office/drawing/2010/main" val="0"/>
                </a:ext>
              </a:extLst>
            </a:blip>
            <a:srcRect/>
            <a:stretch>
              <a:fillRect/>
            </a:stretch>
          </p:blipFill>
          <p:spPr bwMode="auto">
            <a:xfrm>
              <a:off x="8914133" y="17267445"/>
              <a:ext cx="177914"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TextBox 115"/>
            <p:cNvSpPr txBox="1"/>
            <p:nvPr/>
          </p:nvSpPr>
          <p:spPr>
            <a:xfrm>
              <a:off x="7135633" y="17532913"/>
              <a:ext cx="2342885" cy="400110"/>
            </a:xfrm>
            <a:prstGeom prst="rect">
              <a:avLst/>
            </a:prstGeom>
            <a:noFill/>
          </p:spPr>
          <p:txBody>
            <a:bodyPr wrap="none" rtlCol="0">
              <a:spAutoFit/>
            </a:bodyPr>
            <a:lstStyle/>
            <a:p>
              <a:r>
                <a:rPr lang="en-US" sz="2000" b="1" dirty="0"/>
                <a:t>4. Optimal Corn Belt</a:t>
              </a:r>
            </a:p>
          </p:txBody>
        </p:sp>
        <p:sp>
          <p:nvSpPr>
            <p:cNvPr id="117" name="TextBox 116"/>
            <p:cNvSpPr txBox="1"/>
            <p:nvPr/>
          </p:nvSpPr>
          <p:spPr>
            <a:xfrm>
              <a:off x="7139443" y="17859683"/>
              <a:ext cx="811441" cy="400110"/>
            </a:xfrm>
            <a:prstGeom prst="rect">
              <a:avLst/>
            </a:prstGeom>
            <a:noFill/>
          </p:spPr>
          <p:txBody>
            <a:bodyPr wrap="none" rtlCol="0">
              <a:spAutoFit/>
            </a:bodyPr>
            <a:lstStyle/>
            <a:p>
              <a:r>
                <a:rPr lang="en-US" sz="2000" dirty="0"/>
                <a:t>TMAX</a:t>
              </a:r>
            </a:p>
          </p:txBody>
        </p:sp>
        <p:sp>
          <p:nvSpPr>
            <p:cNvPr id="118" name="TextBox 117"/>
            <p:cNvSpPr txBox="1"/>
            <p:nvPr/>
          </p:nvSpPr>
          <p:spPr>
            <a:xfrm>
              <a:off x="7144206" y="18159221"/>
              <a:ext cx="758541" cy="400110"/>
            </a:xfrm>
            <a:prstGeom prst="rect">
              <a:avLst/>
            </a:prstGeom>
            <a:noFill/>
          </p:spPr>
          <p:txBody>
            <a:bodyPr wrap="none" rtlCol="0">
              <a:spAutoFit/>
            </a:bodyPr>
            <a:lstStyle/>
            <a:p>
              <a:r>
                <a:rPr lang="en-US" sz="2000" dirty="0"/>
                <a:t>TMIN</a:t>
              </a:r>
            </a:p>
          </p:txBody>
        </p:sp>
        <p:sp>
          <p:nvSpPr>
            <p:cNvPr id="119" name="TextBox 118"/>
            <p:cNvSpPr txBox="1"/>
            <p:nvPr/>
          </p:nvSpPr>
          <p:spPr>
            <a:xfrm>
              <a:off x="7158495" y="18447326"/>
              <a:ext cx="715452" cy="400110"/>
            </a:xfrm>
            <a:prstGeom prst="rect">
              <a:avLst/>
            </a:prstGeom>
            <a:noFill/>
          </p:spPr>
          <p:txBody>
            <a:bodyPr wrap="none" rtlCol="0">
              <a:spAutoFit/>
            </a:bodyPr>
            <a:lstStyle/>
            <a:p>
              <a:r>
                <a:rPr lang="en-US" sz="2000" dirty="0"/>
                <a:t>PREC</a:t>
              </a:r>
            </a:p>
          </p:txBody>
        </p:sp>
        <p:sp>
          <p:nvSpPr>
            <p:cNvPr id="120" name="TextBox 119"/>
            <p:cNvSpPr txBox="1"/>
            <p:nvPr/>
          </p:nvSpPr>
          <p:spPr>
            <a:xfrm>
              <a:off x="7168133" y="18749247"/>
              <a:ext cx="763351" cy="400110"/>
            </a:xfrm>
            <a:prstGeom prst="rect">
              <a:avLst/>
            </a:prstGeom>
            <a:noFill/>
          </p:spPr>
          <p:txBody>
            <a:bodyPr wrap="none" rtlCol="0">
              <a:spAutoFit/>
            </a:bodyPr>
            <a:lstStyle/>
            <a:p>
              <a:r>
                <a:rPr lang="en-US" sz="2000" dirty="0"/>
                <a:t>YIELD</a:t>
              </a:r>
            </a:p>
          </p:txBody>
        </p:sp>
        <p:pic>
          <p:nvPicPr>
            <p:cNvPr id="121" name="Picture 120"/>
            <p:cNvPicPr>
              <a:picLocks noChangeAspect="1"/>
            </p:cNvPicPr>
            <p:nvPr/>
          </p:nvPicPr>
          <p:blipFill>
            <a:blip r:embed="rId21" cstate="hqprint">
              <a:extLst>
                <a:ext uri="{28A0092B-C50C-407E-A947-70E740481C1C}">
                  <a14:useLocalDpi xmlns:a14="http://schemas.microsoft.com/office/drawing/2010/main" val="0"/>
                </a:ext>
              </a:extLst>
            </a:blip>
            <a:stretch>
              <a:fillRect/>
            </a:stretch>
          </p:blipFill>
          <p:spPr>
            <a:xfrm>
              <a:off x="8335744" y="18231371"/>
              <a:ext cx="228600" cy="236349"/>
            </a:xfrm>
            <a:prstGeom prst="rect">
              <a:avLst/>
            </a:prstGeom>
          </p:spPr>
        </p:pic>
        <p:pic>
          <p:nvPicPr>
            <p:cNvPr id="122" name="Picture 3" descr="image009"/>
            <p:cNvPicPr>
              <a:picLocks noChangeAspect="1" noChangeArrowheads="1"/>
            </p:cNvPicPr>
            <p:nvPr/>
          </p:nvPicPr>
          <p:blipFill>
            <a:blip r:embed="rId22" cstate="hqprint">
              <a:extLst>
                <a:ext uri="{28A0092B-C50C-407E-A947-70E740481C1C}">
                  <a14:useLocalDpi xmlns:a14="http://schemas.microsoft.com/office/drawing/2010/main" val="0"/>
                </a:ext>
              </a:extLst>
            </a:blip>
            <a:srcRect/>
            <a:stretch>
              <a:fillRect/>
            </a:stretch>
          </p:blipFill>
          <p:spPr bwMode="auto">
            <a:xfrm>
              <a:off x="8319228" y="17933103"/>
              <a:ext cx="245116"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2" descr="image003"/>
            <p:cNvPicPr>
              <a:picLocks noChangeAspect="1" noChangeArrowheads="1"/>
            </p:cNvPicPr>
            <p:nvPr/>
          </p:nvPicPr>
          <p:blipFill>
            <a:blip r:embed="rId24" cstate="hqprint">
              <a:extLst>
                <a:ext uri="{28A0092B-C50C-407E-A947-70E740481C1C}">
                  <a14:useLocalDpi xmlns:a14="http://schemas.microsoft.com/office/drawing/2010/main" val="0"/>
                </a:ext>
              </a:extLst>
            </a:blip>
            <a:srcRect/>
            <a:stretch>
              <a:fillRect/>
            </a:stretch>
          </p:blipFill>
          <p:spPr bwMode="auto">
            <a:xfrm>
              <a:off x="8310608" y="18538084"/>
              <a:ext cx="258499"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 name="Picture 4" descr="image010"/>
            <p:cNvPicPr>
              <a:picLocks noChangeAspect="1" noChangeArrowheads="1"/>
            </p:cNvPicPr>
            <p:nvPr/>
          </p:nvPicPr>
          <p:blipFill>
            <a:blip r:embed="rId23" cstate="hqprint">
              <a:extLst>
                <a:ext uri="{28A0092B-C50C-407E-A947-70E740481C1C}">
                  <a14:useLocalDpi xmlns:a14="http://schemas.microsoft.com/office/drawing/2010/main" val="0"/>
                </a:ext>
              </a:extLst>
            </a:blip>
            <a:srcRect/>
            <a:stretch>
              <a:fillRect/>
            </a:stretch>
          </p:blipFill>
          <p:spPr bwMode="auto">
            <a:xfrm>
              <a:off x="8328406" y="18822724"/>
              <a:ext cx="177914"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 name="Picture 2" descr="image003"/>
            <p:cNvPicPr>
              <a:picLocks noChangeAspect="1" noChangeArrowheads="1"/>
            </p:cNvPicPr>
            <p:nvPr/>
          </p:nvPicPr>
          <p:blipFill>
            <a:blip r:embed="rId24" cstate="hqprint">
              <a:extLst>
                <a:ext uri="{28A0092B-C50C-407E-A947-70E740481C1C}">
                  <a14:useLocalDpi xmlns:a14="http://schemas.microsoft.com/office/drawing/2010/main" val="0"/>
                </a:ext>
              </a:extLst>
            </a:blip>
            <a:srcRect/>
            <a:stretch>
              <a:fillRect/>
            </a:stretch>
          </p:blipFill>
          <p:spPr bwMode="auto">
            <a:xfrm>
              <a:off x="8633628" y="18543821"/>
              <a:ext cx="258499"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 name="Picture 2" descr="image003"/>
            <p:cNvPicPr>
              <a:picLocks noChangeAspect="1" noChangeArrowheads="1"/>
            </p:cNvPicPr>
            <p:nvPr/>
          </p:nvPicPr>
          <p:blipFill>
            <a:blip r:embed="rId24" cstate="hqprint">
              <a:extLst>
                <a:ext uri="{28A0092B-C50C-407E-A947-70E740481C1C}">
                  <a14:useLocalDpi xmlns:a14="http://schemas.microsoft.com/office/drawing/2010/main" val="0"/>
                </a:ext>
              </a:extLst>
            </a:blip>
            <a:srcRect/>
            <a:stretch>
              <a:fillRect/>
            </a:stretch>
          </p:blipFill>
          <p:spPr bwMode="auto">
            <a:xfrm>
              <a:off x="8956648" y="18539059"/>
              <a:ext cx="258499"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7" name="Picture 126"/>
            <p:cNvPicPr>
              <a:picLocks noChangeAspect="1"/>
            </p:cNvPicPr>
            <p:nvPr/>
          </p:nvPicPr>
          <p:blipFill>
            <a:blip r:embed="rId21" cstate="hqprint">
              <a:extLst>
                <a:ext uri="{28A0092B-C50C-407E-A947-70E740481C1C}">
                  <a14:useLocalDpi xmlns:a14="http://schemas.microsoft.com/office/drawing/2010/main" val="0"/>
                </a:ext>
              </a:extLst>
            </a:blip>
            <a:stretch>
              <a:fillRect/>
            </a:stretch>
          </p:blipFill>
          <p:spPr>
            <a:xfrm>
              <a:off x="8634491" y="18231370"/>
              <a:ext cx="228600" cy="236349"/>
            </a:xfrm>
            <a:prstGeom prst="rect">
              <a:avLst/>
            </a:prstGeom>
          </p:spPr>
        </p:pic>
        <p:pic>
          <p:nvPicPr>
            <p:cNvPr id="128" name="Picture 3" descr="image009"/>
            <p:cNvPicPr>
              <a:picLocks noChangeAspect="1" noChangeArrowheads="1"/>
            </p:cNvPicPr>
            <p:nvPr/>
          </p:nvPicPr>
          <p:blipFill>
            <a:blip r:embed="rId22" cstate="hqprint">
              <a:extLst>
                <a:ext uri="{28A0092B-C50C-407E-A947-70E740481C1C}">
                  <a14:useLocalDpi xmlns:a14="http://schemas.microsoft.com/office/drawing/2010/main" val="0"/>
                </a:ext>
              </a:extLst>
            </a:blip>
            <a:srcRect/>
            <a:stretch>
              <a:fillRect/>
            </a:stretch>
          </p:blipFill>
          <p:spPr bwMode="auto">
            <a:xfrm>
              <a:off x="8613845" y="17931841"/>
              <a:ext cx="245116"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 name="Picture 3" descr="image009"/>
            <p:cNvPicPr>
              <a:picLocks noChangeAspect="1" noChangeArrowheads="1"/>
            </p:cNvPicPr>
            <p:nvPr/>
          </p:nvPicPr>
          <p:blipFill>
            <a:blip r:embed="rId22" cstate="hqprint">
              <a:extLst>
                <a:ext uri="{28A0092B-C50C-407E-A947-70E740481C1C}">
                  <a14:useLocalDpi xmlns:a14="http://schemas.microsoft.com/office/drawing/2010/main" val="0"/>
                </a:ext>
              </a:extLst>
            </a:blip>
            <a:srcRect/>
            <a:stretch>
              <a:fillRect/>
            </a:stretch>
          </p:blipFill>
          <p:spPr bwMode="auto">
            <a:xfrm>
              <a:off x="8922485" y="17931841"/>
              <a:ext cx="245116"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 name="Picture 4" descr="image010"/>
            <p:cNvPicPr>
              <a:picLocks noChangeAspect="1" noChangeArrowheads="1"/>
            </p:cNvPicPr>
            <p:nvPr/>
          </p:nvPicPr>
          <p:blipFill>
            <a:blip r:embed="rId23" cstate="hqprint">
              <a:extLst>
                <a:ext uri="{28A0092B-C50C-407E-A947-70E740481C1C}">
                  <a14:useLocalDpi xmlns:a14="http://schemas.microsoft.com/office/drawing/2010/main" val="0"/>
                </a:ext>
              </a:extLst>
            </a:blip>
            <a:srcRect/>
            <a:stretch>
              <a:fillRect/>
            </a:stretch>
          </p:blipFill>
          <p:spPr bwMode="auto">
            <a:xfrm>
              <a:off x="8664597" y="18822724"/>
              <a:ext cx="177914"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 name="Picture 4" descr="image010"/>
            <p:cNvPicPr>
              <a:picLocks noChangeAspect="1" noChangeArrowheads="1"/>
            </p:cNvPicPr>
            <p:nvPr/>
          </p:nvPicPr>
          <p:blipFill>
            <a:blip r:embed="rId23" cstate="hqprint">
              <a:extLst>
                <a:ext uri="{28A0092B-C50C-407E-A947-70E740481C1C}">
                  <a14:useLocalDpi xmlns:a14="http://schemas.microsoft.com/office/drawing/2010/main" val="0"/>
                </a:ext>
              </a:extLst>
            </a:blip>
            <a:srcRect/>
            <a:stretch>
              <a:fillRect/>
            </a:stretch>
          </p:blipFill>
          <p:spPr bwMode="auto">
            <a:xfrm>
              <a:off x="8978803" y="18822724"/>
              <a:ext cx="177914"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 name="TextBox 131"/>
            <p:cNvSpPr txBox="1"/>
            <p:nvPr/>
          </p:nvSpPr>
          <p:spPr>
            <a:xfrm>
              <a:off x="7126980" y="19085401"/>
              <a:ext cx="2107244" cy="400110"/>
            </a:xfrm>
            <a:prstGeom prst="rect">
              <a:avLst/>
            </a:prstGeom>
            <a:noFill/>
          </p:spPr>
          <p:txBody>
            <a:bodyPr wrap="none" rtlCol="0">
              <a:spAutoFit/>
            </a:bodyPr>
            <a:lstStyle/>
            <a:p>
              <a:r>
                <a:rPr lang="en-US" sz="2000" b="1" dirty="0"/>
                <a:t>5. Cold Great Lake</a:t>
              </a:r>
            </a:p>
          </p:txBody>
        </p:sp>
        <p:sp>
          <p:nvSpPr>
            <p:cNvPr id="133" name="TextBox 132"/>
            <p:cNvSpPr txBox="1"/>
            <p:nvPr/>
          </p:nvSpPr>
          <p:spPr>
            <a:xfrm>
              <a:off x="7130790" y="19412171"/>
              <a:ext cx="811441" cy="400110"/>
            </a:xfrm>
            <a:prstGeom prst="rect">
              <a:avLst/>
            </a:prstGeom>
            <a:noFill/>
          </p:spPr>
          <p:txBody>
            <a:bodyPr wrap="none" rtlCol="0">
              <a:spAutoFit/>
            </a:bodyPr>
            <a:lstStyle/>
            <a:p>
              <a:r>
                <a:rPr lang="en-US" sz="2000" dirty="0"/>
                <a:t>TMAX</a:t>
              </a:r>
            </a:p>
          </p:txBody>
        </p:sp>
        <p:sp>
          <p:nvSpPr>
            <p:cNvPr id="134" name="TextBox 133"/>
            <p:cNvSpPr txBox="1"/>
            <p:nvPr/>
          </p:nvSpPr>
          <p:spPr>
            <a:xfrm>
              <a:off x="7135553" y="19711709"/>
              <a:ext cx="758541" cy="400110"/>
            </a:xfrm>
            <a:prstGeom prst="rect">
              <a:avLst/>
            </a:prstGeom>
            <a:noFill/>
          </p:spPr>
          <p:txBody>
            <a:bodyPr wrap="none" rtlCol="0">
              <a:spAutoFit/>
            </a:bodyPr>
            <a:lstStyle/>
            <a:p>
              <a:r>
                <a:rPr lang="en-US" sz="2000" dirty="0"/>
                <a:t>TMIN</a:t>
              </a:r>
            </a:p>
          </p:txBody>
        </p:sp>
        <p:sp>
          <p:nvSpPr>
            <p:cNvPr id="135" name="TextBox 134"/>
            <p:cNvSpPr txBox="1"/>
            <p:nvPr/>
          </p:nvSpPr>
          <p:spPr>
            <a:xfrm>
              <a:off x="7149842" y="19999814"/>
              <a:ext cx="715452" cy="400110"/>
            </a:xfrm>
            <a:prstGeom prst="rect">
              <a:avLst/>
            </a:prstGeom>
            <a:noFill/>
          </p:spPr>
          <p:txBody>
            <a:bodyPr wrap="none" rtlCol="0">
              <a:spAutoFit/>
            </a:bodyPr>
            <a:lstStyle/>
            <a:p>
              <a:r>
                <a:rPr lang="en-US" sz="2000" dirty="0"/>
                <a:t>PREC</a:t>
              </a:r>
            </a:p>
          </p:txBody>
        </p:sp>
        <p:sp>
          <p:nvSpPr>
            <p:cNvPr id="136" name="TextBox 135"/>
            <p:cNvSpPr txBox="1"/>
            <p:nvPr/>
          </p:nvSpPr>
          <p:spPr>
            <a:xfrm>
              <a:off x="7159480" y="20301735"/>
              <a:ext cx="763351" cy="400110"/>
            </a:xfrm>
            <a:prstGeom prst="rect">
              <a:avLst/>
            </a:prstGeom>
            <a:noFill/>
          </p:spPr>
          <p:txBody>
            <a:bodyPr wrap="none" rtlCol="0">
              <a:spAutoFit/>
            </a:bodyPr>
            <a:lstStyle/>
            <a:p>
              <a:r>
                <a:rPr lang="en-US" sz="2000" dirty="0"/>
                <a:t>YIELD</a:t>
              </a:r>
            </a:p>
          </p:txBody>
        </p:sp>
        <p:pic>
          <p:nvPicPr>
            <p:cNvPr id="137" name="Picture 136"/>
            <p:cNvPicPr>
              <a:picLocks noChangeAspect="1"/>
            </p:cNvPicPr>
            <p:nvPr/>
          </p:nvPicPr>
          <p:blipFill>
            <a:blip r:embed="rId21" cstate="hqprint">
              <a:extLst>
                <a:ext uri="{28A0092B-C50C-407E-A947-70E740481C1C}">
                  <a14:useLocalDpi xmlns:a14="http://schemas.microsoft.com/office/drawing/2010/main" val="0"/>
                </a:ext>
              </a:extLst>
            </a:blip>
            <a:stretch>
              <a:fillRect/>
            </a:stretch>
          </p:blipFill>
          <p:spPr>
            <a:xfrm>
              <a:off x="8327091" y="19788622"/>
              <a:ext cx="228600" cy="236349"/>
            </a:xfrm>
            <a:prstGeom prst="rect">
              <a:avLst/>
            </a:prstGeom>
          </p:spPr>
        </p:pic>
        <p:pic>
          <p:nvPicPr>
            <p:cNvPr id="138" name="Picture 3" descr="image009"/>
            <p:cNvPicPr>
              <a:picLocks noChangeAspect="1" noChangeArrowheads="1"/>
            </p:cNvPicPr>
            <p:nvPr/>
          </p:nvPicPr>
          <p:blipFill>
            <a:blip r:embed="rId22" cstate="hqprint">
              <a:extLst>
                <a:ext uri="{28A0092B-C50C-407E-A947-70E740481C1C}">
                  <a14:useLocalDpi xmlns:a14="http://schemas.microsoft.com/office/drawing/2010/main" val="0"/>
                </a:ext>
              </a:extLst>
            </a:blip>
            <a:srcRect/>
            <a:stretch>
              <a:fillRect/>
            </a:stretch>
          </p:blipFill>
          <p:spPr bwMode="auto">
            <a:xfrm>
              <a:off x="8310575" y="19485591"/>
              <a:ext cx="245116"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 name="Picture 2" descr="image003"/>
            <p:cNvPicPr>
              <a:picLocks noChangeAspect="1" noChangeArrowheads="1"/>
            </p:cNvPicPr>
            <p:nvPr/>
          </p:nvPicPr>
          <p:blipFill>
            <a:blip r:embed="rId24" cstate="hqprint">
              <a:extLst>
                <a:ext uri="{28A0092B-C50C-407E-A947-70E740481C1C}">
                  <a14:useLocalDpi xmlns:a14="http://schemas.microsoft.com/office/drawing/2010/main" val="0"/>
                </a:ext>
              </a:extLst>
            </a:blip>
            <a:srcRect/>
            <a:stretch>
              <a:fillRect/>
            </a:stretch>
          </p:blipFill>
          <p:spPr bwMode="auto">
            <a:xfrm>
              <a:off x="8301955" y="20090572"/>
              <a:ext cx="258499"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 name="Picture 4" descr="image010"/>
            <p:cNvPicPr>
              <a:picLocks noChangeAspect="1" noChangeArrowheads="1"/>
            </p:cNvPicPr>
            <p:nvPr/>
          </p:nvPicPr>
          <p:blipFill>
            <a:blip r:embed="rId23" cstate="hqprint">
              <a:extLst>
                <a:ext uri="{28A0092B-C50C-407E-A947-70E740481C1C}">
                  <a14:useLocalDpi xmlns:a14="http://schemas.microsoft.com/office/drawing/2010/main" val="0"/>
                </a:ext>
              </a:extLst>
            </a:blip>
            <a:srcRect/>
            <a:stretch>
              <a:fillRect/>
            </a:stretch>
          </p:blipFill>
          <p:spPr bwMode="auto">
            <a:xfrm>
              <a:off x="8319753" y="20375212"/>
              <a:ext cx="177914"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 name="Picture 2" descr="image003"/>
            <p:cNvPicPr>
              <a:picLocks noChangeAspect="1" noChangeArrowheads="1"/>
            </p:cNvPicPr>
            <p:nvPr/>
          </p:nvPicPr>
          <p:blipFill>
            <a:blip r:embed="rId24" cstate="hqprint">
              <a:extLst>
                <a:ext uri="{28A0092B-C50C-407E-A947-70E740481C1C}">
                  <a14:useLocalDpi xmlns:a14="http://schemas.microsoft.com/office/drawing/2010/main" val="0"/>
                </a:ext>
              </a:extLst>
            </a:blip>
            <a:srcRect/>
            <a:stretch>
              <a:fillRect/>
            </a:stretch>
          </p:blipFill>
          <p:spPr bwMode="auto">
            <a:xfrm>
              <a:off x="8624975" y="20096309"/>
              <a:ext cx="258499"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 name="Picture 141"/>
            <p:cNvPicPr>
              <a:picLocks noChangeAspect="1"/>
            </p:cNvPicPr>
            <p:nvPr/>
          </p:nvPicPr>
          <p:blipFill>
            <a:blip r:embed="rId21" cstate="hqprint">
              <a:extLst>
                <a:ext uri="{28A0092B-C50C-407E-A947-70E740481C1C}">
                  <a14:useLocalDpi xmlns:a14="http://schemas.microsoft.com/office/drawing/2010/main" val="0"/>
                </a:ext>
              </a:extLst>
            </a:blip>
            <a:stretch>
              <a:fillRect/>
            </a:stretch>
          </p:blipFill>
          <p:spPr>
            <a:xfrm>
              <a:off x="8625838" y="19793384"/>
              <a:ext cx="228600" cy="236349"/>
            </a:xfrm>
            <a:prstGeom prst="rect">
              <a:avLst/>
            </a:prstGeom>
          </p:spPr>
        </p:pic>
        <p:pic>
          <p:nvPicPr>
            <p:cNvPr id="143" name="Picture 142"/>
            <p:cNvPicPr>
              <a:picLocks noChangeAspect="1"/>
            </p:cNvPicPr>
            <p:nvPr/>
          </p:nvPicPr>
          <p:blipFill>
            <a:blip r:embed="rId21" cstate="hqprint">
              <a:extLst>
                <a:ext uri="{28A0092B-C50C-407E-A947-70E740481C1C}">
                  <a14:useLocalDpi xmlns:a14="http://schemas.microsoft.com/office/drawing/2010/main" val="0"/>
                </a:ext>
              </a:extLst>
            </a:blip>
            <a:stretch>
              <a:fillRect/>
            </a:stretch>
          </p:blipFill>
          <p:spPr>
            <a:xfrm>
              <a:off x="8926966" y="19793384"/>
              <a:ext cx="228600" cy="236349"/>
            </a:xfrm>
            <a:prstGeom prst="rect">
              <a:avLst/>
            </a:prstGeom>
          </p:spPr>
        </p:pic>
        <p:pic>
          <p:nvPicPr>
            <p:cNvPr id="144" name="Picture 4" descr="image010"/>
            <p:cNvPicPr>
              <a:picLocks noChangeAspect="1" noChangeArrowheads="1"/>
            </p:cNvPicPr>
            <p:nvPr/>
          </p:nvPicPr>
          <p:blipFill>
            <a:blip r:embed="rId23" cstate="hqprint">
              <a:extLst>
                <a:ext uri="{28A0092B-C50C-407E-A947-70E740481C1C}">
                  <a14:useLocalDpi xmlns:a14="http://schemas.microsoft.com/office/drawing/2010/main" val="0"/>
                </a:ext>
              </a:extLst>
            </a:blip>
            <a:srcRect/>
            <a:stretch>
              <a:fillRect/>
            </a:stretch>
          </p:blipFill>
          <p:spPr bwMode="auto">
            <a:xfrm>
              <a:off x="8655944" y="20375212"/>
              <a:ext cx="177914"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5" name="Group 144"/>
            <p:cNvGrpSpPr/>
            <p:nvPr/>
          </p:nvGrpSpPr>
          <p:grpSpPr>
            <a:xfrm>
              <a:off x="8216453" y="14841595"/>
              <a:ext cx="1538937" cy="241247"/>
              <a:chOff x="5042243" y="9880877"/>
              <a:chExt cx="1538937" cy="241247"/>
            </a:xfrm>
          </p:grpSpPr>
          <p:pic>
            <p:nvPicPr>
              <p:cNvPr id="164" name="Picture 3" descr="image009"/>
              <p:cNvPicPr>
                <a:picLocks noChangeAspect="1" noChangeArrowheads="1"/>
              </p:cNvPicPr>
              <p:nvPr/>
            </p:nvPicPr>
            <p:blipFill>
              <a:blip r:embed="rId22" cstate="hqprint">
                <a:extLst>
                  <a:ext uri="{28A0092B-C50C-407E-A947-70E740481C1C}">
                    <a14:useLocalDpi xmlns:a14="http://schemas.microsoft.com/office/drawing/2010/main" val="0"/>
                  </a:ext>
                </a:extLst>
              </a:blip>
              <a:srcRect/>
              <a:stretch>
                <a:fillRect/>
              </a:stretch>
            </p:blipFill>
            <p:spPr bwMode="auto">
              <a:xfrm>
                <a:off x="5042243" y="9880877"/>
                <a:ext cx="245116"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 name="Picture 3" descr="image009"/>
              <p:cNvPicPr>
                <a:picLocks noChangeAspect="1" noChangeArrowheads="1"/>
              </p:cNvPicPr>
              <p:nvPr/>
            </p:nvPicPr>
            <p:blipFill>
              <a:blip r:embed="rId22" cstate="hqprint">
                <a:extLst>
                  <a:ext uri="{28A0092B-C50C-407E-A947-70E740481C1C}">
                    <a14:useLocalDpi xmlns:a14="http://schemas.microsoft.com/office/drawing/2010/main" val="0"/>
                  </a:ext>
                </a:extLst>
              </a:blip>
              <a:srcRect/>
              <a:stretch>
                <a:fillRect/>
              </a:stretch>
            </p:blipFill>
            <p:spPr bwMode="auto">
              <a:xfrm>
                <a:off x="5355912" y="9884378"/>
                <a:ext cx="245116"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6" name="Picture 3" descr="image009"/>
              <p:cNvPicPr>
                <a:picLocks noChangeAspect="1" noChangeArrowheads="1"/>
              </p:cNvPicPr>
              <p:nvPr/>
            </p:nvPicPr>
            <p:blipFill>
              <a:blip r:embed="rId22" cstate="hqprint">
                <a:extLst>
                  <a:ext uri="{28A0092B-C50C-407E-A947-70E740481C1C}">
                    <a14:useLocalDpi xmlns:a14="http://schemas.microsoft.com/office/drawing/2010/main" val="0"/>
                  </a:ext>
                </a:extLst>
              </a:blip>
              <a:srcRect/>
              <a:stretch>
                <a:fillRect/>
              </a:stretch>
            </p:blipFill>
            <p:spPr bwMode="auto">
              <a:xfrm>
                <a:off x="5674078" y="9884378"/>
                <a:ext cx="245116"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 name="Picture 3" descr="image009"/>
              <p:cNvPicPr>
                <a:picLocks noChangeAspect="1" noChangeArrowheads="1"/>
              </p:cNvPicPr>
              <p:nvPr/>
            </p:nvPicPr>
            <p:blipFill>
              <a:blip r:embed="rId22" cstate="hqprint">
                <a:extLst>
                  <a:ext uri="{28A0092B-C50C-407E-A947-70E740481C1C}">
                    <a14:useLocalDpi xmlns:a14="http://schemas.microsoft.com/office/drawing/2010/main" val="0"/>
                  </a:ext>
                </a:extLst>
              </a:blip>
              <a:srcRect/>
              <a:stretch>
                <a:fillRect/>
              </a:stretch>
            </p:blipFill>
            <p:spPr bwMode="auto">
              <a:xfrm>
                <a:off x="6002693" y="9884380"/>
                <a:ext cx="245116"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 name="Picture 3" descr="image009"/>
              <p:cNvPicPr>
                <a:picLocks noChangeAspect="1" noChangeArrowheads="1"/>
              </p:cNvPicPr>
              <p:nvPr/>
            </p:nvPicPr>
            <p:blipFill>
              <a:blip r:embed="rId22" cstate="hqprint">
                <a:extLst>
                  <a:ext uri="{28A0092B-C50C-407E-A947-70E740481C1C}">
                    <a14:useLocalDpi xmlns:a14="http://schemas.microsoft.com/office/drawing/2010/main" val="0"/>
                  </a:ext>
                </a:extLst>
              </a:blip>
              <a:srcRect/>
              <a:stretch>
                <a:fillRect/>
              </a:stretch>
            </p:blipFill>
            <p:spPr bwMode="auto">
              <a:xfrm>
                <a:off x="6336064" y="9884378"/>
                <a:ext cx="245116"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6" name="Picture 145"/>
            <p:cNvPicPr>
              <a:picLocks noChangeAspect="1"/>
            </p:cNvPicPr>
            <p:nvPr/>
          </p:nvPicPr>
          <p:blipFill>
            <a:blip r:embed="rId21" cstate="hqprint">
              <a:extLst>
                <a:ext uri="{28A0092B-C50C-407E-A947-70E740481C1C}">
                  <a14:useLocalDpi xmlns:a14="http://schemas.microsoft.com/office/drawing/2010/main" val="0"/>
                </a:ext>
              </a:extLst>
            </a:blip>
            <a:stretch>
              <a:fillRect/>
            </a:stretch>
          </p:blipFill>
          <p:spPr>
            <a:xfrm>
              <a:off x="9206863" y="19793383"/>
              <a:ext cx="228600" cy="236349"/>
            </a:xfrm>
            <a:prstGeom prst="rect">
              <a:avLst/>
            </a:prstGeom>
          </p:spPr>
        </p:pic>
        <p:pic>
          <p:nvPicPr>
            <p:cNvPr id="147" name="Picture 146"/>
            <p:cNvPicPr>
              <a:picLocks noChangeAspect="1"/>
            </p:cNvPicPr>
            <p:nvPr/>
          </p:nvPicPr>
          <p:blipFill>
            <a:blip r:embed="rId21" cstate="hqprint">
              <a:extLst>
                <a:ext uri="{28A0092B-C50C-407E-A947-70E740481C1C}">
                  <a14:useLocalDpi xmlns:a14="http://schemas.microsoft.com/office/drawing/2010/main" val="0"/>
                </a:ext>
              </a:extLst>
            </a:blip>
            <a:stretch>
              <a:fillRect/>
            </a:stretch>
          </p:blipFill>
          <p:spPr>
            <a:xfrm>
              <a:off x="9517517" y="19793383"/>
              <a:ext cx="228600" cy="236349"/>
            </a:xfrm>
            <a:prstGeom prst="rect">
              <a:avLst/>
            </a:prstGeom>
          </p:spPr>
        </p:pic>
        <p:pic>
          <p:nvPicPr>
            <p:cNvPr id="148" name="Picture 147"/>
            <p:cNvPicPr>
              <a:picLocks noChangeAspect="1"/>
            </p:cNvPicPr>
            <p:nvPr/>
          </p:nvPicPr>
          <p:blipFill>
            <a:blip r:embed="rId21" cstate="hqprint">
              <a:extLst>
                <a:ext uri="{28A0092B-C50C-407E-A947-70E740481C1C}">
                  <a14:useLocalDpi xmlns:a14="http://schemas.microsoft.com/office/drawing/2010/main" val="0"/>
                </a:ext>
              </a:extLst>
            </a:blip>
            <a:stretch>
              <a:fillRect/>
            </a:stretch>
          </p:blipFill>
          <p:spPr>
            <a:xfrm>
              <a:off x="9152796" y="13524947"/>
              <a:ext cx="228600" cy="236349"/>
            </a:xfrm>
            <a:prstGeom prst="rect">
              <a:avLst/>
            </a:prstGeom>
          </p:spPr>
        </p:pic>
        <p:grpSp>
          <p:nvGrpSpPr>
            <p:cNvPr id="149" name="Group 148"/>
            <p:cNvGrpSpPr/>
            <p:nvPr/>
          </p:nvGrpSpPr>
          <p:grpSpPr>
            <a:xfrm>
              <a:off x="8170591" y="13832635"/>
              <a:ext cx="1552239" cy="247270"/>
              <a:chOff x="4996381" y="8871917"/>
              <a:chExt cx="1552239" cy="247270"/>
            </a:xfrm>
          </p:grpSpPr>
          <p:pic>
            <p:nvPicPr>
              <p:cNvPr id="159" name="Picture 2" descr="image003"/>
              <p:cNvPicPr>
                <a:picLocks noChangeAspect="1" noChangeArrowheads="1"/>
              </p:cNvPicPr>
              <p:nvPr/>
            </p:nvPicPr>
            <p:blipFill>
              <a:blip r:embed="rId24" cstate="hqprint">
                <a:extLst>
                  <a:ext uri="{28A0092B-C50C-407E-A947-70E740481C1C}">
                    <a14:useLocalDpi xmlns:a14="http://schemas.microsoft.com/office/drawing/2010/main" val="0"/>
                  </a:ext>
                </a:extLst>
              </a:blip>
              <a:srcRect/>
              <a:stretch>
                <a:fillRect/>
              </a:stretch>
            </p:blipFill>
            <p:spPr bwMode="auto">
              <a:xfrm>
                <a:off x="4996381" y="8875706"/>
                <a:ext cx="258499"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 name="Picture 2" descr="image003"/>
              <p:cNvPicPr>
                <a:picLocks noChangeAspect="1" noChangeArrowheads="1"/>
              </p:cNvPicPr>
              <p:nvPr/>
            </p:nvPicPr>
            <p:blipFill>
              <a:blip r:embed="rId24" cstate="hqprint">
                <a:extLst>
                  <a:ext uri="{28A0092B-C50C-407E-A947-70E740481C1C}">
                    <a14:useLocalDpi xmlns:a14="http://schemas.microsoft.com/office/drawing/2010/main" val="0"/>
                  </a:ext>
                </a:extLst>
              </a:blip>
              <a:srcRect/>
              <a:stretch>
                <a:fillRect/>
              </a:stretch>
            </p:blipFill>
            <p:spPr bwMode="auto">
              <a:xfrm>
                <a:off x="5319401" y="8881443"/>
                <a:ext cx="258499"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 name="Picture 2" descr="image003"/>
              <p:cNvPicPr>
                <a:picLocks noChangeAspect="1" noChangeArrowheads="1"/>
              </p:cNvPicPr>
              <p:nvPr/>
            </p:nvPicPr>
            <p:blipFill>
              <a:blip r:embed="rId24" cstate="hqprint">
                <a:extLst>
                  <a:ext uri="{28A0092B-C50C-407E-A947-70E740481C1C}">
                    <a14:useLocalDpi xmlns:a14="http://schemas.microsoft.com/office/drawing/2010/main" val="0"/>
                  </a:ext>
                </a:extLst>
              </a:blip>
              <a:srcRect/>
              <a:stretch>
                <a:fillRect/>
              </a:stretch>
            </p:blipFill>
            <p:spPr bwMode="auto">
              <a:xfrm>
                <a:off x="5642421" y="8876681"/>
                <a:ext cx="258499"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 name="Picture 2" descr="image003"/>
              <p:cNvPicPr>
                <a:picLocks noChangeAspect="1" noChangeArrowheads="1"/>
              </p:cNvPicPr>
              <p:nvPr/>
            </p:nvPicPr>
            <p:blipFill>
              <a:blip r:embed="rId24" cstate="hqprint">
                <a:extLst>
                  <a:ext uri="{28A0092B-C50C-407E-A947-70E740481C1C}">
                    <a14:useLocalDpi xmlns:a14="http://schemas.microsoft.com/office/drawing/2010/main" val="0"/>
                  </a:ext>
                </a:extLst>
              </a:blip>
              <a:srcRect/>
              <a:stretch>
                <a:fillRect/>
              </a:stretch>
            </p:blipFill>
            <p:spPr bwMode="auto">
              <a:xfrm>
                <a:off x="5967101" y="8876679"/>
                <a:ext cx="258499"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 name="Picture 2" descr="image003"/>
              <p:cNvPicPr>
                <a:picLocks noChangeAspect="1" noChangeArrowheads="1"/>
              </p:cNvPicPr>
              <p:nvPr/>
            </p:nvPicPr>
            <p:blipFill>
              <a:blip r:embed="rId24" cstate="hqprint">
                <a:extLst>
                  <a:ext uri="{28A0092B-C50C-407E-A947-70E740481C1C}">
                    <a14:useLocalDpi xmlns:a14="http://schemas.microsoft.com/office/drawing/2010/main" val="0"/>
                  </a:ext>
                </a:extLst>
              </a:blip>
              <a:srcRect/>
              <a:stretch>
                <a:fillRect/>
              </a:stretch>
            </p:blipFill>
            <p:spPr bwMode="auto">
              <a:xfrm>
                <a:off x="6290121" y="8871917"/>
                <a:ext cx="258499"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0" name="Picture 2" descr="image003"/>
            <p:cNvPicPr>
              <a:picLocks noChangeAspect="1" noChangeArrowheads="1"/>
            </p:cNvPicPr>
            <p:nvPr/>
          </p:nvPicPr>
          <p:blipFill>
            <a:blip r:embed="rId24" cstate="hqprint">
              <a:extLst>
                <a:ext uri="{28A0092B-C50C-407E-A947-70E740481C1C}">
                  <a14:useLocalDpi xmlns:a14="http://schemas.microsoft.com/office/drawing/2010/main" val="0"/>
                </a:ext>
              </a:extLst>
            </a:blip>
            <a:srcRect/>
            <a:stretch>
              <a:fillRect/>
            </a:stretch>
          </p:blipFill>
          <p:spPr bwMode="auto">
            <a:xfrm>
              <a:off x="9302406" y="18542749"/>
              <a:ext cx="258499"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1" name="Picture 4" descr="image010"/>
            <p:cNvPicPr>
              <a:picLocks noChangeAspect="1" noChangeArrowheads="1"/>
            </p:cNvPicPr>
            <p:nvPr/>
          </p:nvPicPr>
          <p:blipFill>
            <a:blip r:embed="rId23" cstate="hqprint">
              <a:extLst>
                <a:ext uri="{28A0092B-C50C-407E-A947-70E740481C1C}">
                  <a14:useLocalDpi xmlns:a14="http://schemas.microsoft.com/office/drawing/2010/main" val="0"/>
                </a:ext>
              </a:extLst>
            </a:blip>
            <a:srcRect/>
            <a:stretch>
              <a:fillRect/>
            </a:stretch>
          </p:blipFill>
          <p:spPr bwMode="auto">
            <a:xfrm>
              <a:off x="9278963" y="18832249"/>
              <a:ext cx="177914"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2" name="Picture 4" descr="image010"/>
            <p:cNvPicPr>
              <a:picLocks noChangeAspect="1" noChangeArrowheads="1"/>
            </p:cNvPicPr>
            <p:nvPr/>
          </p:nvPicPr>
          <p:blipFill>
            <a:blip r:embed="rId23" cstate="hqprint">
              <a:extLst>
                <a:ext uri="{28A0092B-C50C-407E-A947-70E740481C1C}">
                  <a14:useLocalDpi xmlns:a14="http://schemas.microsoft.com/office/drawing/2010/main" val="0"/>
                </a:ext>
              </a:extLst>
            </a:blip>
            <a:srcRect/>
            <a:stretch>
              <a:fillRect/>
            </a:stretch>
          </p:blipFill>
          <p:spPr bwMode="auto">
            <a:xfrm>
              <a:off x="9588406" y="18832249"/>
              <a:ext cx="177914"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 name="Picture 4" descr="image010"/>
            <p:cNvPicPr>
              <a:picLocks noChangeAspect="1" noChangeArrowheads="1"/>
            </p:cNvPicPr>
            <p:nvPr/>
          </p:nvPicPr>
          <p:blipFill>
            <a:blip r:embed="rId23" cstate="hqprint">
              <a:extLst>
                <a:ext uri="{28A0092B-C50C-407E-A947-70E740481C1C}">
                  <a14:useLocalDpi xmlns:a14="http://schemas.microsoft.com/office/drawing/2010/main" val="0"/>
                </a:ext>
              </a:extLst>
            </a:blip>
            <a:srcRect/>
            <a:stretch>
              <a:fillRect/>
            </a:stretch>
          </p:blipFill>
          <p:spPr bwMode="auto">
            <a:xfrm>
              <a:off x="9153112" y="14121063"/>
              <a:ext cx="177914"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 name="Picture 3" descr="image009"/>
            <p:cNvPicPr>
              <a:picLocks noChangeAspect="1" noChangeArrowheads="1"/>
            </p:cNvPicPr>
            <p:nvPr/>
          </p:nvPicPr>
          <p:blipFill>
            <a:blip r:embed="rId22" cstate="hqprint">
              <a:extLst>
                <a:ext uri="{28A0092B-C50C-407E-A947-70E740481C1C}">
                  <a14:useLocalDpi xmlns:a14="http://schemas.microsoft.com/office/drawing/2010/main" val="0"/>
                </a:ext>
              </a:extLst>
            </a:blip>
            <a:srcRect/>
            <a:stretch>
              <a:fillRect/>
            </a:stretch>
          </p:blipFill>
          <p:spPr bwMode="auto">
            <a:xfrm>
              <a:off x="8263736" y="16355101"/>
              <a:ext cx="245116"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 name="Picture 3" descr="image009"/>
            <p:cNvPicPr>
              <a:picLocks noChangeAspect="1" noChangeArrowheads="1"/>
            </p:cNvPicPr>
            <p:nvPr/>
          </p:nvPicPr>
          <p:blipFill>
            <a:blip r:embed="rId22" cstate="hqprint">
              <a:extLst>
                <a:ext uri="{28A0092B-C50C-407E-A947-70E740481C1C}">
                  <a14:useLocalDpi xmlns:a14="http://schemas.microsoft.com/office/drawing/2010/main" val="0"/>
                </a:ext>
              </a:extLst>
            </a:blip>
            <a:srcRect/>
            <a:stretch>
              <a:fillRect/>
            </a:stretch>
          </p:blipFill>
          <p:spPr bwMode="auto">
            <a:xfrm>
              <a:off x="8577405" y="16358602"/>
              <a:ext cx="245116"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 name="Picture 3" descr="image009"/>
            <p:cNvPicPr>
              <a:picLocks noChangeAspect="1" noChangeArrowheads="1"/>
            </p:cNvPicPr>
            <p:nvPr/>
          </p:nvPicPr>
          <p:blipFill>
            <a:blip r:embed="rId22" cstate="hqprint">
              <a:extLst>
                <a:ext uri="{28A0092B-C50C-407E-A947-70E740481C1C}">
                  <a14:useLocalDpi xmlns:a14="http://schemas.microsoft.com/office/drawing/2010/main" val="0"/>
                </a:ext>
              </a:extLst>
            </a:blip>
            <a:srcRect/>
            <a:stretch>
              <a:fillRect/>
            </a:stretch>
          </p:blipFill>
          <p:spPr bwMode="auto">
            <a:xfrm>
              <a:off x="8895571" y="16358602"/>
              <a:ext cx="245116"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 name="Picture 3" descr="image009"/>
            <p:cNvPicPr>
              <a:picLocks noChangeAspect="1" noChangeArrowheads="1"/>
            </p:cNvPicPr>
            <p:nvPr/>
          </p:nvPicPr>
          <p:blipFill>
            <a:blip r:embed="rId22" cstate="hqprint">
              <a:extLst>
                <a:ext uri="{28A0092B-C50C-407E-A947-70E740481C1C}">
                  <a14:useLocalDpi xmlns:a14="http://schemas.microsoft.com/office/drawing/2010/main" val="0"/>
                </a:ext>
              </a:extLst>
            </a:blip>
            <a:srcRect/>
            <a:stretch>
              <a:fillRect/>
            </a:stretch>
          </p:blipFill>
          <p:spPr bwMode="auto">
            <a:xfrm>
              <a:off x="9224186" y="16358604"/>
              <a:ext cx="245116" cy="23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8" name="Text Box 51">
            <a:extLst>
              <a:ext uri="{FF2B5EF4-FFF2-40B4-BE49-F238E27FC236}">
                <a16:creationId xmlns:a16="http://schemas.microsoft.com/office/drawing/2014/main" id="{CCEF8C49-A05D-4D10-A258-07E20FA73595}"/>
              </a:ext>
            </a:extLst>
          </p:cNvPr>
          <p:cNvSpPr txBox="1">
            <a:spLocks noChangeArrowheads="1"/>
          </p:cNvSpPr>
          <p:nvPr/>
        </p:nvSpPr>
        <p:spPr bwMode="auto">
          <a:xfrm>
            <a:off x="18760307" y="1564836"/>
            <a:ext cx="2564101" cy="265092"/>
          </a:xfrm>
          <a:prstGeom prst="rect">
            <a:avLst/>
          </a:prstGeom>
          <a:noFill/>
          <a:ln w="9525">
            <a:noFill/>
            <a:miter lim="800000"/>
            <a:headEnd/>
            <a:tailEnd/>
          </a:ln>
          <a:effectLst/>
        </p:spPr>
        <p:txBody>
          <a:bodyPr wrap="square" lIns="0" tIns="14678" rIns="0" bIns="14678" anchor="ctr" anchorCtr="0">
            <a:spAutoFit/>
          </a:bodyPr>
          <a:lstStyle/>
          <a:p>
            <a:pPr>
              <a:lnSpc>
                <a:spcPct val="85000"/>
              </a:lnSpc>
              <a:defRPr/>
            </a:pPr>
            <a:r>
              <a:rPr lang="en-US" b="1" dirty="0">
                <a:solidFill>
                  <a:schemeClr val="accent1">
                    <a:lumMod val="50000"/>
                  </a:schemeClr>
                </a:solidFill>
                <a:latin typeface="Arial Narrow" panose="020B0606020202030204" pitchFamily="34" charset="0"/>
                <a:cs typeface="Tahoma" pitchFamily="34" charset="0"/>
              </a:rPr>
              <a:t>ISSS602 Data Analytics Lab</a:t>
            </a:r>
          </a:p>
        </p:txBody>
      </p:sp>
      <p:sp>
        <p:nvSpPr>
          <p:cNvPr id="10" name="Rectangle 9">
            <a:extLst>
              <a:ext uri="{FF2B5EF4-FFF2-40B4-BE49-F238E27FC236}">
                <a16:creationId xmlns:a16="http://schemas.microsoft.com/office/drawing/2014/main" id="{E2DE5840-0F10-48BF-9CE1-E80E88707BDD}"/>
              </a:ext>
            </a:extLst>
          </p:cNvPr>
          <p:cNvSpPr/>
          <p:nvPr/>
        </p:nvSpPr>
        <p:spPr>
          <a:xfrm>
            <a:off x="20106370" y="3961781"/>
            <a:ext cx="1129568" cy="3108543"/>
          </a:xfrm>
          <a:prstGeom prst="rect">
            <a:avLst/>
          </a:prstGeom>
        </p:spPr>
        <p:txBody>
          <a:bodyPr wrap="square">
            <a:spAutoFit/>
          </a:bodyPr>
          <a:lstStyle/>
          <a:p>
            <a:pPr lvl="0"/>
            <a:r>
              <a:rPr lang="en-US" sz="1400" b="1" dirty="0">
                <a:latin typeface="Arial Narrow" panose="020B0606020202030204" pitchFamily="34" charset="0"/>
              </a:rPr>
              <a:t>Weather Measures: </a:t>
            </a:r>
          </a:p>
          <a:p>
            <a:pPr lvl="0"/>
            <a:r>
              <a:rPr lang="en-US" sz="1400" b="1" dirty="0">
                <a:latin typeface="Arial Narrow" panose="020B0606020202030204" pitchFamily="34" charset="0"/>
              </a:rPr>
              <a:t>Day Length (DAYL), </a:t>
            </a:r>
          </a:p>
          <a:p>
            <a:pPr lvl="0"/>
            <a:r>
              <a:rPr lang="en-US" sz="1400" b="1" dirty="0">
                <a:latin typeface="Arial Narrow" panose="020B0606020202030204" pitchFamily="34" charset="0"/>
              </a:rPr>
              <a:t>Solar Radiation (SRAD), Minimum Temp (TMIN), </a:t>
            </a:r>
            <a:r>
              <a:rPr lang="en-US" sz="1400" b="1" dirty="0" err="1">
                <a:latin typeface="Arial Narrow" panose="020B0606020202030204" pitchFamily="34" charset="0"/>
              </a:rPr>
              <a:t>Vapour</a:t>
            </a:r>
            <a:r>
              <a:rPr lang="en-US" sz="1400" b="1" dirty="0">
                <a:latin typeface="Arial Narrow" panose="020B0606020202030204" pitchFamily="34" charset="0"/>
              </a:rPr>
              <a:t> Pressure (VP), </a:t>
            </a:r>
          </a:p>
          <a:p>
            <a:pPr lvl="0"/>
            <a:r>
              <a:rPr lang="en-US" sz="1400" b="1" dirty="0">
                <a:latin typeface="Arial Narrow" panose="020B0606020202030204" pitchFamily="34" charset="0"/>
              </a:rPr>
              <a:t>PREC, </a:t>
            </a:r>
          </a:p>
          <a:p>
            <a:pPr lvl="0"/>
            <a:r>
              <a:rPr lang="en-US" sz="1400" b="1" dirty="0">
                <a:latin typeface="Arial Narrow" panose="020B0606020202030204" pitchFamily="34" charset="0"/>
              </a:rPr>
              <a:t>TMAX.</a:t>
            </a:r>
          </a:p>
        </p:txBody>
      </p:sp>
      <p:pic>
        <p:nvPicPr>
          <p:cNvPr id="17" name="Picture 16">
            <a:extLst>
              <a:ext uri="{FF2B5EF4-FFF2-40B4-BE49-F238E27FC236}">
                <a16:creationId xmlns:a16="http://schemas.microsoft.com/office/drawing/2014/main" id="{F4AF4FAE-3F88-4A4A-A887-3CCCE25D93BE}"/>
              </a:ext>
            </a:extLst>
          </p:cNvPr>
          <p:cNvPicPr>
            <a:picLocks noChangeAspect="1"/>
          </p:cNvPicPr>
          <p:nvPr/>
        </p:nvPicPr>
        <p:blipFill>
          <a:blip r:embed="rId25"/>
          <a:stretch>
            <a:fillRect/>
          </a:stretch>
        </p:blipFill>
        <p:spPr>
          <a:xfrm>
            <a:off x="6676343" y="8734053"/>
            <a:ext cx="3624453" cy="3220403"/>
          </a:xfrm>
          <a:prstGeom prst="rect">
            <a:avLst/>
          </a:prstGeom>
        </p:spPr>
      </p:pic>
      <p:sp>
        <p:nvSpPr>
          <p:cNvPr id="169" name="TextBox 168">
            <a:extLst>
              <a:ext uri="{FF2B5EF4-FFF2-40B4-BE49-F238E27FC236}">
                <a16:creationId xmlns:a16="http://schemas.microsoft.com/office/drawing/2014/main" id="{BAAB20FD-1D5A-4981-979B-A2DFA1BD09EF}"/>
              </a:ext>
            </a:extLst>
          </p:cNvPr>
          <p:cNvSpPr txBox="1"/>
          <p:nvPr/>
        </p:nvSpPr>
        <p:spPr>
          <a:xfrm>
            <a:off x="6635750" y="20569564"/>
            <a:ext cx="3680092" cy="338554"/>
          </a:xfrm>
          <a:prstGeom prst="rect">
            <a:avLst/>
          </a:prstGeom>
          <a:solidFill>
            <a:schemeClr val="accent3">
              <a:lumMod val="40000"/>
              <a:lumOff val="60000"/>
            </a:schemeClr>
          </a:solidFill>
        </p:spPr>
        <p:txBody>
          <a:bodyPr wrap="square" rtlCol="0">
            <a:spAutoFit/>
          </a:bodyPr>
          <a:lstStyle/>
          <a:p>
            <a:r>
              <a:rPr lang="en-US" sz="1600" b="1" i="1" dirty="0">
                <a:latin typeface="Arial Narrow" panose="020B0606020202030204" pitchFamily="34" charset="0"/>
              </a:rPr>
              <a:t>Fig 10. Cluster Summary </a:t>
            </a:r>
          </a:p>
        </p:txBody>
      </p:sp>
      <p:sp>
        <p:nvSpPr>
          <p:cNvPr id="170" name="Rectangle 169">
            <a:extLst>
              <a:ext uri="{FF2B5EF4-FFF2-40B4-BE49-F238E27FC236}">
                <a16:creationId xmlns:a16="http://schemas.microsoft.com/office/drawing/2014/main" id="{AF41ADD3-592D-446D-97C0-63CA6A8F7D77}"/>
              </a:ext>
            </a:extLst>
          </p:cNvPr>
          <p:cNvSpPr/>
          <p:nvPr/>
        </p:nvSpPr>
        <p:spPr>
          <a:xfrm>
            <a:off x="6642099" y="12543883"/>
            <a:ext cx="3687109" cy="83790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1" name="TextBox 70">
            <a:extLst>
              <a:ext uri="{FF2B5EF4-FFF2-40B4-BE49-F238E27FC236}">
                <a16:creationId xmlns:a16="http://schemas.microsoft.com/office/drawing/2014/main" id="{9ACCD570-02E3-4130-95EA-E65ADA7DBC41}"/>
              </a:ext>
            </a:extLst>
          </p:cNvPr>
          <p:cNvSpPr txBox="1"/>
          <p:nvPr/>
        </p:nvSpPr>
        <p:spPr>
          <a:xfrm>
            <a:off x="6680502" y="11696931"/>
            <a:ext cx="3635340" cy="830997"/>
          </a:xfrm>
          <a:prstGeom prst="rect">
            <a:avLst/>
          </a:prstGeom>
          <a:solidFill>
            <a:schemeClr val="accent3">
              <a:lumMod val="40000"/>
              <a:lumOff val="60000"/>
            </a:schemeClr>
          </a:solidFill>
        </p:spPr>
        <p:txBody>
          <a:bodyPr wrap="square" rtlCol="0">
            <a:spAutoFit/>
          </a:bodyPr>
          <a:lstStyle/>
          <a:p>
            <a:r>
              <a:rPr lang="en-US" sz="1600" b="1" i="1" dirty="0">
                <a:latin typeface="Arial Narrow" panose="020B0606020202030204" pitchFamily="34" charset="0"/>
              </a:rPr>
              <a:t>Fig 3. Distribution of 5 clusters obtained from JMP’s Normal Mixtures Clustering Platform.</a:t>
            </a:r>
          </a:p>
        </p:txBody>
      </p:sp>
      <p:sp>
        <p:nvSpPr>
          <p:cNvPr id="43" name="TextBox 42">
            <a:extLst>
              <a:ext uri="{FF2B5EF4-FFF2-40B4-BE49-F238E27FC236}">
                <a16:creationId xmlns:a16="http://schemas.microsoft.com/office/drawing/2014/main" id="{2AA19975-4ECA-45A5-A10A-D8FFD4B492F5}"/>
              </a:ext>
            </a:extLst>
          </p:cNvPr>
          <p:cNvSpPr txBox="1"/>
          <p:nvPr/>
        </p:nvSpPr>
        <p:spPr>
          <a:xfrm>
            <a:off x="10353422" y="11263716"/>
            <a:ext cx="5529600" cy="830997"/>
          </a:xfrm>
          <a:prstGeom prst="rect">
            <a:avLst/>
          </a:prstGeom>
          <a:solidFill>
            <a:schemeClr val="accent3">
              <a:lumMod val="40000"/>
              <a:lumOff val="60000"/>
            </a:schemeClr>
          </a:solidFill>
        </p:spPr>
        <p:txBody>
          <a:bodyPr wrap="square" rtlCol="0">
            <a:spAutoFit/>
          </a:bodyPr>
          <a:lstStyle/>
          <a:p>
            <a:r>
              <a:rPr lang="en-US" sz="1600" b="1" i="1" dirty="0">
                <a:latin typeface="Arial Narrow" panose="020B0606020202030204" pitchFamily="34" charset="0"/>
              </a:rPr>
              <a:t>Fig 4. Mean(YIELD) across Clusters 1 to 5</a:t>
            </a:r>
          </a:p>
          <a:p>
            <a:r>
              <a:rPr lang="en-US" sz="1600" b="1" dirty="0">
                <a:latin typeface="Arial Narrow" panose="020B0606020202030204" pitchFamily="34" charset="0"/>
              </a:rPr>
              <a:t>C1 (Mean= 126.51), C2 (109.92), C3 (120.68), C4 (126.93), C5 (117.84)</a:t>
            </a:r>
            <a:endParaRPr lang="en-SG" sz="1600" b="1" dirty="0">
              <a:latin typeface="Arial Narrow" panose="020B0606020202030204" pitchFamily="34" charset="0"/>
            </a:endParaRPr>
          </a:p>
          <a:p>
            <a:r>
              <a:rPr lang="en-US" sz="1600" b="1" dirty="0">
                <a:latin typeface="Arial Narrow" panose="020B0606020202030204" pitchFamily="34" charset="0"/>
              </a:rPr>
              <a:t>P</a:t>
            </a:r>
            <a:r>
              <a:rPr lang="en-SG" sz="1600" b="1" dirty="0" err="1">
                <a:latin typeface="Arial Narrow" panose="020B0606020202030204" pitchFamily="34" charset="0"/>
              </a:rPr>
              <a:t>airwise</a:t>
            </a:r>
            <a:r>
              <a:rPr lang="en-SG" sz="1600" b="1" dirty="0">
                <a:latin typeface="Arial Narrow" panose="020B0606020202030204" pitchFamily="34" charset="0"/>
              </a:rPr>
              <a:t> comparisons: All p-values &lt;0.0001, except for C1 vs C4</a:t>
            </a:r>
            <a:endParaRPr lang="en-US" sz="1600" b="1" dirty="0">
              <a:latin typeface="Arial Narrow" panose="020B0606020202030204" pitchFamily="34" charset="0"/>
            </a:endParaRPr>
          </a:p>
        </p:txBody>
      </p:sp>
      <p:sp>
        <p:nvSpPr>
          <p:cNvPr id="61" name="TextBox 60">
            <a:extLst>
              <a:ext uri="{FF2B5EF4-FFF2-40B4-BE49-F238E27FC236}">
                <a16:creationId xmlns:a16="http://schemas.microsoft.com/office/drawing/2014/main" id="{728CCF0F-4FD5-4818-B3C2-C03F7549295F}"/>
              </a:ext>
            </a:extLst>
          </p:cNvPr>
          <p:cNvSpPr txBox="1"/>
          <p:nvPr/>
        </p:nvSpPr>
        <p:spPr>
          <a:xfrm>
            <a:off x="15904854" y="11253233"/>
            <a:ext cx="5275982" cy="830997"/>
          </a:xfrm>
          <a:prstGeom prst="rect">
            <a:avLst/>
          </a:prstGeom>
          <a:solidFill>
            <a:schemeClr val="accent3">
              <a:lumMod val="40000"/>
              <a:lumOff val="60000"/>
            </a:schemeClr>
          </a:solidFill>
        </p:spPr>
        <p:txBody>
          <a:bodyPr wrap="square" rtlCol="0">
            <a:spAutoFit/>
          </a:bodyPr>
          <a:lstStyle/>
          <a:p>
            <a:r>
              <a:rPr lang="en-US" sz="1600" b="1" i="1" dirty="0">
                <a:latin typeface="Arial Narrow" panose="020B0606020202030204" pitchFamily="34" charset="0"/>
              </a:rPr>
              <a:t>Fig 5. Mean(TMAX) across Clusters 1 to 5</a:t>
            </a:r>
          </a:p>
          <a:p>
            <a:r>
              <a:rPr lang="en-US" sz="1600" b="1" dirty="0">
                <a:latin typeface="Arial Narrow" panose="020B0606020202030204" pitchFamily="34" charset="0"/>
              </a:rPr>
              <a:t>C1 (Mean = 24.52), C2 (30.56), C3 (27.76), C4 (26.78), C5 (23.86)</a:t>
            </a:r>
            <a:endParaRPr lang="en-SG" sz="1600" b="1" dirty="0">
              <a:latin typeface="Arial Narrow" panose="020B0606020202030204" pitchFamily="34" charset="0"/>
            </a:endParaRPr>
          </a:p>
          <a:p>
            <a:r>
              <a:rPr lang="en-US" sz="1600" b="1" dirty="0">
                <a:latin typeface="Arial Narrow" panose="020B0606020202030204" pitchFamily="34" charset="0"/>
              </a:rPr>
              <a:t>P</a:t>
            </a:r>
            <a:r>
              <a:rPr lang="en-SG" sz="1600" b="1" dirty="0" err="1">
                <a:latin typeface="Arial Narrow" panose="020B0606020202030204" pitchFamily="34" charset="0"/>
              </a:rPr>
              <a:t>airwise</a:t>
            </a:r>
            <a:r>
              <a:rPr lang="en-SG" sz="1600" b="1" dirty="0">
                <a:latin typeface="Arial Narrow" panose="020B0606020202030204" pitchFamily="34" charset="0"/>
              </a:rPr>
              <a:t> comparisons: All p-values &lt;0.0001</a:t>
            </a:r>
            <a:endParaRPr lang="en-US" sz="1600" b="1" dirty="0">
              <a:latin typeface="Arial Narrow" panose="020B0606020202030204" pitchFamily="34" charset="0"/>
            </a:endParaRPr>
          </a:p>
        </p:txBody>
      </p:sp>
      <p:sp>
        <p:nvSpPr>
          <p:cNvPr id="41" name="TextBox 40">
            <a:extLst>
              <a:ext uri="{FF2B5EF4-FFF2-40B4-BE49-F238E27FC236}">
                <a16:creationId xmlns:a16="http://schemas.microsoft.com/office/drawing/2014/main" id="{F894405F-7EC2-4D4A-A260-BEF7E79A8B6E}"/>
              </a:ext>
            </a:extLst>
          </p:cNvPr>
          <p:cNvSpPr txBox="1"/>
          <p:nvPr/>
        </p:nvSpPr>
        <p:spPr>
          <a:xfrm>
            <a:off x="10349847" y="14607956"/>
            <a:ext cx="5529600" cy="830997"/>
          </a:xfrm>
          <a:prstGeom prst="rect">
            <a:avLst/>
          </a:prstGeom>
          <a:solidFill>
            <a:schemeClr val="accent3">
              <a:lumMod val="40000"/>
              <a:lumOff val="60000"/>
            </a:schemeClr>
          </a:solidFill>
        </p:spPr>
        <p:txBody>
          <a:bodyPr wrap="square" rtlCol="0">
            <a:spAutoFit/>
          </a:bodyPr>
          <a:lstStyle/>
          <a:p>
            <a:r>
              <a:rPr lang="en-US" sz="1600" b="1" i="1" dirty="0">
                <a:latin typeface="Arial Narrow" panose="020B0606020202030204" pitchFamily="34" charset="0"/>
              </a:rPr>
              <a:t>Fig 6. Mean(PREC) across Clusters 1 to 5</a:t>
            </a:r>
          </a:p>
          <a:p>
            <a:r>
              <a:rPr lang="en-US" sz="1600" b="1" dirty="0">
                <a:latin typeface="Arial Narrow" panose="020B0606020202030204" pitchFamily="34" charset="0"/>
              </a:rPr>
              <a:t>C1 (Mean = 4.52), C2 (3.56), C3 (2.40), C4 (4.16), C5 (3.10)</a:t>
            </a:r>
            <a:endParaRPr lang="en-SG" sz="1600" b="1" dirty="0">
              <a:latin typeface="Arial Narrow" panose="020B0606020202030204" pitchFamily="34" charset="0"/>
            </a:endParaRPr>
          </a:p>
          <a:p>
            <a:r>
              <a:rPr lang="en-US" sz="1600" b="1" dirty="0">
                <a:latin typeface="Arial Narrow" panose="020B0606020202030204" pitchFamily="34" charset="0"/>
              </a:rPr>
              <a:t>P</a:t>
            </a:r>
            <a:r>
              <a:rPr lang="en-SG" sz="1600" b="1" dirty="0" err="1">
                <a:latin typeface="Arial Narrow" panose="020B0606020202030204" pitchFamily="34" charset="0"/>
              </a:rPr>
              <a:t>airwise</a:t>
            </a:r>
            <a:r>
              <a:rPr lang="en-SG" sz="1600" b="1" dirty="0">
                <a:latin typeface="Arial Narrow" panose="020B0606020202030204" pitchFamily="34" charset="0"/>
              </a:rPr>
              <a:t> comparisons: All p-values &lt;0.0001</a:t>
            </a:r>
            <a:endParaRPr lang="en-US" sz="1600" b="1" dirty="0">
              <a:latin typeface="Arial Narrow" panose="020B0606020202030204" pitchFamily="34" charset="0"/>
            </a:endParaRPr>
          </a:p>
        </p:txBody>
      </p:sp>
      <p:sp>
        <p:nvSpPr>
          <p:cNvPr id="64" name="TextBox 63">
            <a:extLst>
              <a:ext uri="{FF2B5EF4-FFF2-40B4-BE49-F238E27FC236}">
                <a16:creationId xmlns:a16="http://schemas.microsoft.com/office/drawing/2014/main" id="{BA1C9641-C8DA-4669-A201-A3D5BEC0803B}"/>
              </a:ext>
            </a:extLst>
          </p:cNvPr>
          <p:cNvSpPr txBox="1"/>
          <p:nvPr/>
        </p:nvSpPr>
        <p:spPr>
          <a:xfrm>
            <a:off x="15917554" y="14607283"/>
            <a:ext cx="5263200" cy="830997"/>
          </a:xfrm>
          <a:prstGeom prst="rect">
            <a:avLst/>
          </a:prstGeom>
          <a:solidFill>
            <a:schemeClr val="accent3">
              <a:lumMod val="40000"/>
              <a:lumOff val="60000"/>
            </a:schemeClr>
          </a:solidFill>
        </p:spPr>
        <p:txBody>
          <a:bodyPr wrap="square" rtlCol="0">
            <a:spAutoFit/>
          </a:bodyPr>
          <a:lstStyle/>
          <a:p>
            <a:r>
              <a:rPr lang="en-US" sz="1600" b="1" i="1" dirty="0">
                <a:latin typeface="Arial Narrow" panose="020B0606020202030204" pitchFamily="34" charset="0"/>
              </a:rPr>
              <a:t>Fig 7. Mean(TMIN) across Clusters 1 to 5</a:t>
            </a:r>
          </a:p>
          <a:p>
            <a:r>
              <a:rPr lang="en-US" sz="1600" b="1" dirty="0">
                <a:latin typeface="Arial Narrow" panose="020B0606020202030204" pitchFamily="34" charset="0"/>
              </a:rPr>
              <a:t>C1 (Mean = 12.90), C2 (18.05), C3 (13.77), C4 (14.91), C5 (11.98)</a:t>
            </a:r>
            <a:endParaRPr lang="en-SG" sz="1600" b="1" dirty="0">
              <a:latin typeface="Arial Narrow" panose="020B0606020202030204" pitchFamily="34" charset="0"/>
            </a:endParaRPr>
          </a:p>
          <a:p>
            <a:r>
              <a:rPr lang="en-US" sz="1600" b="1" dirty="0">
                <a:latin typeface="Arial Narrow" panose="020B0606020202030204" pitchFamily="34" charset="0"/>
              </a:rPr>
              <a:t>P</a:t>
            </a:r>
            <a:r>
              <a:rPr lang="en-SG" sz="1600" b="1" dirty="0" err="1">
                <a:latin typeface="Arial Narrow" panose="020B0606020202030204" pitchFamily="34" charset="0"/>
              </a:rPr>
              <a:t>airwise</a:t>
            </a:r>
            <a:r>
              <a:rPr lang="en-SG" sz="1600" b="1" dirty="0">
                <a:latin typeface="Arial Narrow" panose="020B0606020202030204" pitchFamily="34" charset="0"/>
              </a:rPr>
              <a:t> comparisons: All p-values &lt;0.0001</a:t>
            </a:r>
            <a:endParaRPr lang="en-US" sz="1600" b="1" dirty="0">
              <a:latin typeface="Arial Narrow" panose="020B0606020202030204" pitchFamily="34" charset="0"/>
            </a:endParaRPr>
          </a:p>
        </p:txBody>
      </p:sp>
      <p:sp>
        <p:nvSpPr>
          <p:cNvPr id="171" name="Rectangle 170">
            <a:extLst>
              <a:ext uri="{FF2B5EF4-FFF2-40B4-BE49-F238E27FC236}">
                <a16:creationId xmlns:a16="http://schemas.microsoft.com/office/drawing/2014/main" id="{CE4F736E-02CD-47A0-B1A9-EA27A861CA94}"/>
              </a:ext>
            </a:extLst>
          </p:cNvPr>
          <p:cNvSpPr/>
          <p:nvPr/>
        </p:nvSpPr>
        <p:spPr>
          <a:xfrm>
            <a:off x="10329208" y="15447433"/>
            <a:ext cx="5553491" cy="439598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3" name="Rectangle 172">
            <a:extLst>
              <a:ext uri="{FF2B5EF4-FFF2-40B4-BE49-F238E27FC236}">
                <a16:creationId xmlns:a16="http://schemas.microsoft.com/office/drawing/2014/main" id="{09399CDA-CF69-4E06-9804-9BAEF2D2A57F}"/>
              </a:ext>
            </a:extLst>
          </p:cNvPr>
          <p:cNvSpPr/>
          <p:nvPr/>
        </p:nvSpPr>
        <p:spPr>
          <a:xfrm>
            <a:off x="15882700" y="15450897"/>
            <a:ext cx="5309549" cy="547515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8" name="TextBox 77">
            <a:extLst>
              <a:ext uri="{FF2B5EF4-FFF2-40B4-BE49-F238E27FC236}">
                <a16:creationId xmlns:a16="http://schemas.microsoft.com/office/drawing/2014/main" id="{ACBF60CB-20C1-48A4-907F-788AAA8BC4B9}"/>
              </a:ext>
            </a:extLst>
          </p:cNvPr>
          <p:cNvSpPr txBox="1"/>
          <p:nvPr/>
        </p:nvSpPr>
        <p:spPr>
          <a:xfrm>
            <a:off x="10359720" y="19850811"/>
            <a:ext cx="5500825" cy="1077218"/>
          </a:xfrm>
          <a:prstGeom prst="rect">
            <a:avLst/>
          </a:prstGeom>
          <a:solidFill>
            <a:schemeClr val="accent3">
              <a:lumMod val="40000"/>
              <a:lumOff val="60000"/>
            </a:schemeClr>
          </a:solidFill>
        </p:spPr>
        <p:txBody>
          <a:bodyPr wrap="square" rtlCol="0">
            <a:spAutoFit/>
          </a:bodyPr>
          <a:lstStyle/>
          <a:p>
            <a:r>
              <a:rPr lang="en-US" sz="1600" b="1" i="1" dirty="0">
                <a:latin typeface="Arial Narrow" panose="020B0606020202030204" pitchFamily="34" charset="0"/>
              </a:rPr>
              <a:t>Fig 9. (right) Distribution of Cluster by Geographical Location and Year</a:t>
            </a:r>
          </a:p>
          <a:p>
            <a:r>
              <a:rPr lang="en-US" sz="1600" b="1" dirty="0">
                <a:latin typeface="Arial Narrow" panose="020B0606020202030204" pitchFamily="34" charset="0"/>
              </a:rPr>
              <a:t>Clusters were relatively well separated across United States corn harvesting regions.</a:t>
            </a:r>
          </a:p>
        </p:txBody>
      </p:sp>
      <p:sp>
        <p:nvSpPr>
          <p:cNvPr id="172" name="TextBox 171">
            <a:extLst>
              <a:ext uri="{FF2B5EF4-FFF2-40B4-BE49-F238E27FC236}">
                <a16:creationId xmlns:a16="http://schemas.microsoft.com/office/drawing/2014/main" id="{9E30E0F4-A09D-45CE-9CAD-3587FD2C84FB}"/>
              </a:ext>
            </a:extLst>
          </p:cNvPr>
          <p:cNvSpPr txBox="1"/>
          <p:nvPr/>
        </p:nvSpPr>
        <p:spPr>
          <a:xfrm>
            <a:off x="197755" y="181674"/>
            <a:ext cx="16177861" cy="1938992"/>
          </a:xfrm>
          <a:prstGeom prst="rect">
            <a:avLst/>
          </a:prstGeom>
          <a:noFill/>
        </p:spPr>
        <p:txBody>
          <a:bodyPr wrap="square" rtlCol="0">
            <a:spAutoFit/>
          </a:bodyPr>
          <a:lstStyle/>
          <a:p>
            <a:r>
              <a:rPr lang="en-SG" sz="7200" dirty="0">
                <a:solidFill>
                  <a:schemeClr val="accent1">
                    <a:lumMod val="50000"/>
                  </a:schemeClr>
                </a:solidFill>
                <a:latin typeface="Segoe UI Black" panose="020B0A02040204020203" pitchFamily="34" charset="0"/>
                <a:ea typeface="Segoe UI Black" panose="020B0A02040204020203" pitchFamily="34" charset="0"/>
                <a:cs typeface="Arial" panose="020B0604020202020204" pitchFamily="34" charset="0"/>
              </a:rPr>
              <a:t>Keep Calm and Yield Corn:</a:t>
            </a:r>
          </a:p>
          <a:p>
            <a:r>
              <a:rPr lang="en-US" sz="4800" dirty="0">
                <a:solidFill>
                  <a:schemeClr val="accent1">
                    <a:lumMod val="50000"/>
                  </a:schemeClr>
                </a:solidFill>
                <a:latin typeface="Segoe UI Black" panose="020B0A02040204020203" pitchFamily="34" charset="0"/>
                <a:ea typeface="Segoe UI Black" panose="020B0A02040204020203" pitchFamily="34" charset="0"/>
                <a:cs typeface="Arial" panose="020B0604020202020204" pitchFamily="34" charset="0"/>
              </a:rPr>
              <a:t>Using</a:t>
            </a:r>
            <a:r>
              <a:rPr lang="en-SG" sz="4800" dirty="0">
                <a:solidFill>
                  <a:schemeClr val="accent1">
                    <a:lumMod val="50000"/>
                  </a:schemeClr>
                </a:solidFill>
                <a:latin typeface="Segoe UI Black" panose="020B0A02040204020203" pitchFamily="34" charset="0"/>
                <a:ea typeface="Segoe UI Black" panose="020B0A02040204020203" pitchFamily="34" charset="0"/>
                <a:cs typeface="Arial" panose="020B0604020202020204" pitchFamily="34" charset="0"/>
              </a:rPr>
              <a:t> Cluster Analysis to Identify “Super Corn”</a:t>
            </a:r>
            <a:endParaRPr lang="en-US" sz="4800" dirty="0">
              <a:solidFill>
                <a:schemeClr val="accent1">
                  <a:lumMod val="50000"/>
                </a:schemeClr>
              </a:solidFill>
              <a:latin typeface="Segoe UI Black" panose="020B0A02040204020203" pitchFamily="34" charset="0"/>
              <a:ea typeface="Segoe UI Black" panose="020B0A02040204020203" pitchFamily="34" charset="0"/>
              <a:cs typeface="Arial" panose="020B0604020202020204" pitchFamily="34" charset="0"/>
            </a:endParaRPr>
          </a:p>
        </p:txBody>
      </p:sp>
      <p:sp>
        <p:nvSpPr>
          <p:cNvPr id="174" name="Rectangle 173">
            <a:extLst>
              <a:ext uri="{FF2B5EF4-FFF2-40B4-BE49-F238E27FC236}">
                <a16:creationId xmlns:a16="http://schemas.microsoft.com/office/drawing/2014/main" id="{7B037126-DCE2-45ED-A58B-59F3DD45735C}"/>
              </a:ext>
            </a:extLst>
          </p:cNvPr>
          <p:cNvSpPr/>
          <p:nvPr/>
        </p:nvSpPr>
        <p:spPr>
          <a:xfrm>
            <a:off x="10328057" y="19843420"/>
            <a:ext cx="5550639" cy="107659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9015145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1023</TotalTime>
  <Words>1236</Words>
  <Application>Microsoft Office PowerPoint</Application>
  <PresentationFormat>Custom</PresentationFormat>
  <Paragraphs>107</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Arial Narrow</vt:lpstr>
      <vt:lpstr>Calibri</vt:lpstr>
      <vt:lpstr>Calibri Light</vt:lpstr>
      <vt:lpstr>Segoe UI Black</vt:lpstr>
      <vt:lpstr>Tahoma</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TEO Yaling</cp:lastModifiedBy>
  <cp:revision>61</cp:revision>
  <dcterms:created xsi:type="dcterms:W3CDTF">2018-11-27T14:44:32Z</dcterms:created>
  <dcterms:modified xsi:type="dcterms:W3CDTF">2018-11-28T20:59:48Z</dcterms:modified>
</cp:coreProperties>
</file>