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9dc1250c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9dc1250c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9dc1250c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9dc1250c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9dc1250c6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9dc1250c6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9dc1250c6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9dc1250c6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9c0167a2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9c0167a2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9dc1250c6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9dc1250c6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9dc1250c6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9dc1250c6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AUTOLAYOUT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5323050" y="555900"/>
            <a:ext cx="3075000" cy="4031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BDBDB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8" name="Google Shape;278;p13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AUTOLAYOUT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14"/>
          <p:cNvGrpSpPr/>
          <p:nvPr/>
        </p:nvGrpSpPr>
        <p:grpSpPr>
          <a:xfrm>
            <a:off x="311112" y="4512638"/>
            <a:ext cx="2812694" cy="150575"/>
            <a:chOff x="0" y="3797750"/>
            <a:chExt cx="9144000" cy="150575"/>
          </a:xfrm>
        </p:grpSpPr>
        <p:cxnSp>
          <p:nvCxnSpPr>
            <p:cNvPr id="283" name="Google Shape;283;p14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14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14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6" name="Google Shape;286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311700" y="1389600"/>
            <a:ext cx="2808000" cy="288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AUTOLAYOUT_2"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EEEEEE"/>
                </a:solidFill>
              </a:defRPr>
            </a:lvl9pPr>
          </a:lstStyle>
          <a:p/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dn.pixabay.com/photo/2019/09/10/18/45/thermometer-4467023_960_720.png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 1- interpolación</a:t>
            </a:r>
            <a:endParaRPr/>
          </a:p>
        </p:txBody>
      </p:sp>
      <p:sp>
        <p:nvSpPr>
          <p:cNvPr id="299" name="Google Shape;299;p16"/>
          <p:cNvSpPr txBox="1"/>
          <p:nvPr>
            <p:ph idx="1" type="subTitle"/>
          </p:nvPr>
        </p:nvSpPr>
        <p:spPr>
          <a:xfrm>
            <a:off x="824000" y="3596300"/>
            <a:ext cx="42555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Camilo Narvaez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Loui Gerard Vélez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 Castellanos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Andrés José Rodríguez Ortega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dn.pixabay.com/photo/2019/09/10/18/45/thermometer-4467023_960_720.png" id="304" name="Google Shape;304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7066" l="0" r="0" t="7066"/>
          <a:stretch/>
        </p:blipFill>
        <p:spPr>
          <a:xfrm>
            <a:off x="5668450" y="955450"/>
            <a:ext cx="2384200" cy="3232601"/>
          </a:xfrm>
          <a:prstGeom prst="rect">
            <a:avLst/>
          </a:prstGeom>
          <a:noFill/>
          <a:ln cap="flat" cmpd="dbl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05" name="Google Shape;305;p17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problema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Determinar </a:t>
            </a:r>
            <a:r>
              <a:rPr lang="es"/>
              <a:t>numéricamente, los valores de la variable climática que están indexados al tiempo y espacio. Para esto utilizar la interpolación o ajuste de curvas, con el objetivo de poder determinar los cambios que se presentan en un tiempo y lugar determinado.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Metodología utilizada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•Interpolación de newton de diferencias divididas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•Con n puntos de x y sus imágenes f(x), se puede calcular los coeficientes del polinomio interpolante.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/>
          <p:nvPr/>
        </p:nvSpPr>
        <p:spPr>
          <a:xfrm>
            <a:off x="4232750" y="0"/>
            <a:ext cx="4911300" cy="5143500"/>
          </a:xfrm>
          <a:prstGeom prst="parallelogram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50800" rotWithShape="0" algn="tl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"/>
          <p:cNvSpPr/>
          <p:nvPr/>
        </p:nvSpPr>
        <p:spPr>
          <a:xfrm>
            <a:off x="3331550" y="0"/>
            <a:ext cx="5633700" cy="5143500"/>
          </a:xfrm>
          <a:prstGeom prst="parallelogram">
            <a:avLst>
              <a:gd fmla="val 24220" name="adj"/>
            </a:avLst>
          </a:prstGeom>
          <a:solidFill>
            <a:srgbClr val="EEEEEE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18"/>
          <p:cNvPicPr preferRelativeResize="0"/>
          <p:nvPr/>
        </p:nvPicPr>
        <p:blipFill rotWithShape="1">
          <a:blip r:embed="rId3">
            <a:alphaModFix/>
          </a:blip>
          <a:srcRect b="0" l="4685" r="4685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Expresiones utilizadas</a:t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7875"/>
            <a:ext cx="8839199" cy="2760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Expresiones utilizadas</a:t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9957"/>
            <a:ext cx="9144000" cy="1507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48150" y="626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50" y="1299450"/>
            <a:ext cx="5982376" cy="361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21"/>
          <p:cNvCxnSpPr/>
          <p:nvPr/>
        </p:nvCxnSpPr>
        <p:spPr>
          <a:xfrm flipH="1" rot="10800000">
            <a:off x="3011000" y="2386725"/>
            <a:ext cx="929700" cy="151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5" name="Google Shape;3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9125" y="1837475"/>
            <a:ext cx="2122775" cy="14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627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temporales</a:t>
            </a:r>
            <a:endParaRPr/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536" y="2414975"/>
            <a:ext cx="7236925" cy="2321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22"/>
          <p:cNvCxnSpPr/>
          <p:nvPr/>
        </p:nvCxnSpPr>
        <p:spPr>
          <a:xfrm>
            <a:off x="2566975" y="2844500"/>
            <a:ext cx="248370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22"/>
          <p:cNvCxnSpPr/>
          <p:nvPr/>
        </p:nvCxnSpPr>
        <p:spPr>
          <a:xfrm>
            <a:off x="2622475" y="3011000"/>
            <a:ext cx="2260800" cy="6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22"/>
          <p:cNvCxnSpPr/>
          <p:nvPr/>
        </p:nvCxnSpPr>
        <p:spPr>
          <a:xfrm>
            <a:off x="2580850" y="3302375"/>
            <a:ext cx="2344200" cy="9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2"/>
          <p:cNvCxnSpPr/>
          <p:nvPr/>
        </p:nvCxnSpPr>
        <p:spPr>
          <a:xfrm>
            <a:off x="3003200" y="2804838"/>
            <a:ext cx="3088200" cy="3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2"/>
          <p:cNvCxnSpPr/>
          <p:nvPr/>
        </p:nvCxnSpPr>
        <p:spPr>
          <a:xfrm>
            <a:off x="3205250" y="3108125"/>
            <a:ext cx="2913900" cy="51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2"/>
          <p:cNvCxnSpPr/>
          <p:nvPr/>
        </p:nvCxnSpPr>
        <p:spPr>
          <a:xfrm flipH="1" rot="10800000">
            <a:off x="4011750" y="2752925"/>
            <a:ext cx="3084900" cy="138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3"/>
          <p:cNvPicPr preferRelativeResize="0"/>
          <p:nvPr/>
        </p:nvPicPr>
        <p:blipFill rotWithShape="1">
          <a:blip r:embed="rId3">
            <a:alphaModFix/>
          </a:blip>
          <a:srcRect b="258" l="0" r="0" t="258"/>
          <a:stretch/>
        </p:blipFill>
        <p:spPr>
          <a:xfrm>
            <a:off x="3412700" y="0"/>
            <a:ext cx="5731301" cy="514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Resultados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4" name="Google Shape;354;p23"/>
          <p:cNvSpPr txBox="1"/>
          <p:nvPr>
            <p:ph idx="1" type="body"/>
          </p:nvPr>
        </p:nvSpPr>
        <p:spPr>
          <a:xfrm>
            <a:off x="311700" y="1389600"/>
            <a:ext cx="2808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2"/>
                </a:solidFill>
              </a:rPr>
              <a:t>Gráfica interpolación: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