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9" r:id="rId7"/>
    <p:sldId id="258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293C3-B382-EA47-B50E-0A1C87EC1D5F}" v="56" dt="2021-10-21T02:19:00.495"/>
    <p1510:client id="{71BF336A-DCBE-1047-A931-37B582AA6935}" v="202" dt="2021-10-21T02:33:1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654"/>
  </p:normalViewPr>
  <p:slideViewPr>
    <p:cSldViewPr snapToGrid="0" snapToObjects="1">
      <p:cViewPr varScale="1">
        <p:scale>
          <a:sx n="88" d="100"/>
          <a:sy n="88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10:5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13 20106,'-13'-1'-631,"0"-1"0,-1 1-39,0-1 655,0 1 4,6 0 1,0 0-19,4 1 53,3-1-71,-12 0 117,12 1 1,-7-1-85,4 1 225,3 0 34,-5-1 144,6 1-372,8 1 1,-5-1 7,7 1 14,-7 0 0,9 0 81,-2 0 1,-2 0-91,1 0 0,-4-1 20,4 1 0,0 0-70,6 1 0,-5-1 62,-1 0 1,1 0-35,4 0 1,0 1 36,0-1 1,2 1-9,3 0 1,-1 0-25,5 0 0,-4 0-1,5 1 0,-1-1-25,6 1 0,1 0 39,4 1 0,-3-1 4,8 1 0,-2 0-8,7 1 1,-6-1 37,0 0 1,-6-1-31,1 1 1,-2-1 0,-3 0 0,-5-1 1,-4 0 1,-2 0 5,3 0 1,-9-1-50,4 1 1,-3-1 75,3 1-52,0-1 1,0 1 6,0-1 1,0 1-36,0-1 0,5 2 8,-1-1 1,6 0-5,-5 0 1,6 1 6,-2 0 0,8 0-5,-3 0 0,8 1-2,-7-1 0,3 0 11,-4 1 1,0-1 19,1 0 0,-2 0-19,-3-1 0,1 1 56,-6-1 0,5 1-8,-5-1 1,0 0 88,-5-1 1,0 1-103,0 0 1,7 0 10,3 1 0,-2-1-85,2 1 0,1-1 84,9 2 0,1 0-184,3 0 1,4 0 92,-5 1 0,0-2-37,0 1 1,-1 0 59,2 0 1,-3 0-9,-7-1 0,0 0 30,0 0 1,0 0 20,0 0 1,0 1 91,0-1 0,5 0-110,1 1 1,9 0 41,-5 1 0,7-1-24,-7 0 0,4 1-30,1 0 1,0-1 0,0 1 1,-5-1-7,0 0 0,-6 0 15,6 0 0,-5-1-9,6 1 1,-1 0 42,5 1 0,1 0-35,4 0 1,-5 0 15,0-1 1,-1 1-8,-8-2 1,6 2-15,-1-1 0,-9-1 0,-1 0 0,-3 0-3,3 0 1,1 1 3,4-1 1,2 1-6,2 0 1,4 1-8,-4-1 1,6 1 9,4 0 1,-4-1 6,-1 1 0,-1 0-5,-9-2 0,2 1 48,-1 0 0,-9-2-3,4 2 1,1-1 8,3 0 1,8 2-35,-3-1 0,5 1 4,5 0 1,-2 0-39,7 0 0,-5 1 37,5-1 1,-8 0-46,-2 0 0,1-1 39,-7 0 0,2 1-47,4-1-1,-3 0 52,8 2 0,-2-1-1,2 0 0,3 0 39,7 1 0,-7 0 10,-3-1 0,-2 0-45,-2 0 0,-1-1 3,1 1 1,1 0-18,3 0 0,6 1 26,9 0 1,-2 1-67,7 0 0,-7 0 28,3 0 1,-11-2-10,-4 1 0,2-1 35,3 1 0,-2-1-1,1 1 0,5 0 109,5 1 1,3 0-112,-8-1 1,2 1 36,-11-2 0,0 0-19,-5 0 0,1 0-24,4 0 0,-1 0-22,11 1 0,-3 0-1,12 2 0,-3-1-27,-2-1 1,-7 0-15,-12-1 1,0 0 17,0-1 1,6 2 20,3 0 0,-1-1 35,2 1 1,-1 0-34,5 0 0,-1 0 69,-4 0 0,-8-2-47,-6 1 0,-6-2 7,1 1 1,-2-1-8,2 1 0,-2 0-8,7 0 1,0 0-58,4 0 0,5 2 60,0-1 0,1 0-93,-6 0 0,-2-1 74,-2 0 0,-1 0-15,-9 0 1,1-1 67,-11-1 0,6 1 5,-1-1 0,-2 1-57,2-1 0,-2 1 3,2-1 0,2 1 121,-2 0 0,3 0-90,1 0 0,6 0-37,-1 1 0,1 0 40,-6-1 1,-2 0-106,-2-1 0,0 1 64,-5-1 0,5 1-9,-5-1 1,-1 0 15,-4-1 1,-1 1 1,1-1 0,-5 0 38,-1 0-40,1 0 0,5 1 68,-1-1 1,-4 0-54,0 0 0,-1 0 67,6 1 0,-6-1-67,0 0 1,1 0 0,4 0 1,0 1-8,1 0 1,-1-1-2,0 0 1,2 1-17,3 0 1,-8-1 23,3 1 0,-3-1-37,3 0 1,0 1 16,0-1 1,0 1-22,1-1 22,-1 1 0,0-1-1,0 1 1,-4-1 12,-1 0 1,-4-1-2,5 1 1,0 0 96,4 1 1,0-1-61,0 1 1,0-1 28,1 1 0,-1-1-43,1 1 0,1 0-19,3 0 1,-7-1-31,7 1 0,-11-1-5,7 0 1,-4 0 2,4 1 1,-6-1-56,1 0 22,0 0 27,4 1 79,1-1-69,-1 1 56,1-1 1,-6 0 4,1 0 1,-5 0 43,5 0-59,-7-1-11,10 1 0,-10 0-185,7 0 187,-7-1-126,10 1 91,-11 0 23,10 0 1,-8-1 8,5 1-1,-5 0 0,4 0 39,-3-1 62,-4 0 1,7 1-53,-3 0-7,-3-1-252,4 0 231,-6 0-279,0 0 231,7 1-11,-6-1-9,6 1-3,-7-1 64,0 0-51,8 1-23,-7-1 35,7 1 0,-6-1-16,3 0 36,-4 1 4,6-1 0,-5 1 0,3-1-1,-3 0 1,7 1-94,-4 0 81,-3-1 1,7 1-74,-5-1 63,-1 1 1,10 0 0,-9-1 12,6 2 2,-6-2 1,5 1 2,-4-1 3,-3 1 1,6-1 31,-3 1-38,-3-1 0,7 1 21,-4 0-17,-3-1-1,5 1 0,-5-1-1,3 0 0,-3 1-21,4-1 20,-6 0-98,0 0 80,8 1 0,-7-1 15,6 1 2,-7-1-231,0 0 121,-6-1 56,4 1-10,-4-1-5,6 1-684,0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14:0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28 20067,'-11'-1'0,"2"0"0,9 1 0,-9-1 0,7 0-461,-7 1-590,9 0 699,0 0 334,-10-2 20,8 2 24,-8-1 1,8 1 178,-5-1 48,5 1-184,-7-1 0,7 1 68,-5-1-40,5 1-160,-7-1 91,0 0-27,7 1 0,-10-1 16,6 0-1,4 1 1,-10-1-59,6 0 58,3 1-56,-14-2 55,14 1-110,-5 1 138,0-1-23,7 1 1,-9-1 46,5 0 46,4 1 0,-10-1-17,5 0-26,6 1-88,-8-1 15,9 1 4,-8 0-46,5-1-28,-5 1 77,7 0 55,-6-1-52,4 1 35,-4-1-148,19 3 101,-9-2-5,18 2 88,-11 0-37,10 0 1,-1 0 69,1 0 1,-1 0-87,0 0-24,0 0 0,7 1 24,0 0 1,0 0-46,-7-1 0,0 0 32,0 0 1,-1 0-5,0 0 0,1 0-15,0 0 0,6 1-12,0 0 1,1 0 28,-8-1 0,1 0-8,0 0 0,-1 0 11,1 0 1,-1 0-8,1 0 1,0 0-12,0 0 0,3 1 5,3-1 1,-3 1-2,3 0 1,-3-1 13,-3 0 0,0 0 0,0 0 0,-7 0 37,1-1 1,-1 1-44,7 0 0,1 0-11,-1 0 1,2 0 15,-1 0 1,-7 0-34,1-1 32,-1 1-17,7 0 0,0 0 101,0 1 41,-9-2 0,6 1-112,-5-1 19,-4 0-69,10 1 91,-8-1-144,10 1 0,-1 1 26,0-1 1,-6-1-10,-1 0 50,2 1 1,5 0-7,1 0 0,-1 0 10,1 1 1,-7-2 9,0 1 1,3-1 1,10 2 0,-4 0-12,5 0 0,2 0 61,-2 0 0,9 1-43,-2-1 0,4 1-2,3 1 1,-5-1 20,4 0 0,-4 0 4,10 1 0,-3-1-9,-3 1 0,0-1-11,0 0 1,1 1 7,-2-1 0,2 0-5,-1 1 1,2-1-10,4 1 0,-1 0-7,8 1 1,-2-1-5,3 1 0,4 0 12,-4 0 1,-4-1-3,4 1 1,-3-1-18,2 1 0,-4-1 17,-10 0 1,1-1-16,-1 0 0,1 0 11,-1 1 1,9 0-5,5 0 1,4 2-49,3-1 0,7 1-8,-1 0 1,0 0 28,-7-1 1,-2 1-10,-3-2 0,1 1 34,-8-1 1,-1 0-2,-6 0 1,1-1 34,0 0 1,9 2-47,5 0 1,4 0 106,1 0 1,4 1-86,3 0 1,-4 0 7,5 0 1,-5 0 11,-3-1 1,-6 0 3,-1 0 1,-9-1-24,3 0 1,-3-1-2,2 1 0,5 1-26,9 0 1,-1 1 29,1-1 0,2 1-15,4 0 1,-4-1 5,5 1 1,-8 0 19,-6-2 1,3 1-9,-9-1 0,9 1 1,-3 0 1,5 0-14,2 1 0,1-1 1,7 1 1,3 1 21,9 1 0,-8-2-15,-5 0 0,-4 0 81,-3-1 1,-6 0-75,0 0 0,-7-1 41,7 1 0,-1 0-37,8 0 1,2 1 1,4 0 1,2 0-328,4 1 0,3 0 333,-9-1 1,0 0-67,-7 0 1,-8-2 48,1 1 0,-6-1-27,6 1 1,-3-1 16,10 2 0,-2-1 43,15 2 1,-8-1-45,3 0 1,1 0 2,-2 0 0,0 0 8,-6 0 0,-9-1 6,-5-1 1,2 0-81,-2 0 1,9 1 67,-2 0 1,3 0-23,4 0 1,6 1 8,0 1 1,0-1 35,-7-1 1,1 1-13,-1-1 0,-2 0 7,-4 0 0,-5-1-19,-9 0 0,7 0 281,-1 0 0,11 1-274,-4-1 1,5 2-1,2-1 0,7 1-20,-1 0 1,0 0 13,-6 0 1,-9-2-7,-4 0 0,-7-1 33,-7 0 0,4 0 4,-3 0 0,-5-1 26,-2 0 0,1 0 11,-1 0 1,8 1-73,-1-1 1,-3 1 27,2-1 1,-6 0-27,6 1 1,-2-1 29,2 1 0,-3-1-121,-4 0 0,-5-1 68,5 1 1,-5-1-17,-2 0 0,-6 0 1,-1-1-12,0 0 56,7 2-20,-9-2 1,1 0 20,-6 0-21,-3-1 217,5 1-159,-8-1-36,0 0-347,-8-1 211,5 1-522,-6-1 226,9 1-105,-9-1 526,7 1 0,-17-2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14:1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 20154,'-13'-3'-834,"-1"0"403,10 3 326,-13-4 83,15 4-7,-9-2-48,9 1 73,0 1 80,-1-1-77,2 1 986,0 0-1067,4 1 141,-2-1 0,5 1-194,1 0 199,-4 0-201,9 1 113,-3 0-7,-3-1 25,12 3 0,-11-3 0,7 2 3,-7-2 3,13 3 0,-12-3 16,7 3-15,-7-3 77,11 3 0,-10-3-44,7 3 1,-6-2 43,6 1-61,-8-2 1,11 3 3,-2-1 0,-4 0-40,3 0 0,-8-2 44,8 2 0,-6-1-85,5 1 1,1 0 70,6 2 1,-1-1-59,1 0 1,1 1 40,-1-1 1,6 1-3,1 1 0,1 0 47,-2-1 1,-3 0-43,10 2 0,-8-2 9,7 2 1,-6-2-4,6 2 0,-7-2 14,5 1 0,-7-1-7,2 0 0,-3 0-10,4 0 1,-6 0-1,4 0 0,-4-1-3,-3 0 1,8 1 0,1 0 1,-5 0-4,-4-1 0,-10-3-7,10 3 0,-2-1 11,4 1-1,0 0 1,-1 0-1,1 1 1,0-1 90,0 0 0,0 0-85,1 0 0,6 1 3,0 1 0,4 0-5,-3 0 0,4 0 0,10 3 0,0-1-15,0 0 0,5 2 22,0-1 0,2 1-14,0-1 1,-5 0 4,4 1 1,-11-3 12,-3 0 1,-1-1 23,1 1 0,3 1 7,-8-3 0,0 1-16,-7-1 1,9 1 1,5 1 0,-3 0-14,2 0 0,1 0 10,6 1 0,6 2-50,0-1 0,7 2 41,-6-1 1,6 1-9,-7-2 0,8 2 2,-6-1 1,-3 0-1,-11-3 0,2 1 2,-8-2 1,8 1 2,-8-1 1,9 2-24,-8-2 0,2 1 20,-1-1 1,3 1-27,11 2 1,-2 0 36,1 0 0,0 0 0,4 1 1,4 0-6,3 1 1,2 1 2,-10-3 0,2 1 50,-1 0 0,-6-2-51,6 2 0,-11-2-19,-2-1 0,-7-1 26,6 1 0,-2-1-62,2 1 1,5 1 7,-4-1 1,3 1-8,3 1 1,10 1 4,4 1 0,-2 0-8,1 0 1,-5-2 3,6 2 0,-2 0 13,2 0 1,-5-1 20,-8-1 0,-2-1-22,-6-1 1,6 1 49,-4 0 0,-3-2-4,1 2 1,3-1 5,10 3 1,-2-1-15,9 2 0,0 0 5,7 1 1,6 1-6,0 0 0,-1 1-6,-5-2 1,-3 0-7,-2-1 1,-4-1 6,-4 0 0,-11-2-33,4 0 1,-4 0 15,4 0 1,0 0-3,1 1 0,6 1 6,2 0 1,8 1-1,-2 1 0,5 0-5,3 1 1,-8-2 3,1 1 0,-11-3-2,4 1 0,-5-1 2,-2 0 0,-1-1-11,0 1 1,-1-1 12,0 1 1,0-1-2,0 0 1,6 2 25,0 0 0,9 1 2,-3-1 1,0 1 1,6 1 1,-12-2-23,7 0 0,-2 1 2,-5-2 1,-1 1 2,-6-2 0,-3 0-8,-2-1 0,3 1 21,-3-1 0,4 1-1,1 0 1,1 0-28,0 1 0,2-1-2,5 2 0,-2-5-7,11-5 0,-8 6 19,8-7 0,-10 6-20,0 5 0,-3-1 17,-2-1 0,-7 0-16,0-1 1,-7-1 6,7 1 0,-10-2 0,3 1 1,-5-1 2,-3-1 0,6 2 0,0-1 0,10 3 32,-2-2 0,-3 1-30,2 0 1,-6-2 44,5 2 0,1 0-38,7 1 1,-3-1 3,-4 0 0,4 1-11,-4-1 1,3 0-4,-4 0 1,-1-1-3,-4 0 0,-6-2-2,6 2 1,-6-2-57,-3 0 0,2 0 56,-2 0 0,2 1-12,-1-1 8,0 0 1,0 0 14,0 0 0,-7-1-15,-1-1 1,1 1 31,7 1-45,0 0 1,-2 0-2,1 0 0,1 0 22,-1 0-1,1 0 0,-1 0 7,-1-1 0,1 1-12,-1 0 0,-6-2 108,0 1 1,1 0-98,5 0 52,2 1 0,-1 0-43,1 0-1,-1 0 1,0 0-3,1 0 0,-8-1 9,1 0-134,0-1 120,5 2-20,3 0-13,-2 0-6,1 0-2,0 0 159,-1 0-105,1 0 1,-8-1 7,0-1 0,-6 0 3,6 0 15,-9-1 7,14 2 10,-16-2 6,15 2-30,-15-2-57,16 2-22,-14-2 1,7 1-160,-3-1 201,-6 0 1,9 1-1,-4-1-43,-5 0 40,8 1-26,-1-1 74,-5 0 3,5 1 26,1 0 16,-7-2-39,7 2-17,-8-1-22,-2-1-20,4 0-21,-4 1-897,2-1 790,-11-2-26,7 2 91,-7-2 0,7 2-190,-5-2-201,5 2 463,-6-2 0,-1 1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16:02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3 20642,'-5'-1'922,"-5"0"-912,9 1 265,-4 0-384,4-1 927,2 2-529,3-1-8,-3 0 1,6 1 186,-2 0-242,-4-1 1,7 1 52,-3-1 27,-3 1-63,4-1-35,-5 0-90,6 1 146,-4 0-334,4 0 170,1 0-137,-5-1 0,6 1 108,-3 0-165,-3-1 173,10 2-11,-10-2-99,11 2 62,-4-1 1,1 0-63,-1 1 94,-6-2 98,11 2-102,-6-1 1,7 1-46,-1 0 1,1 0 36,-1 0 9,0-1-55,1 1 39,-2 0-118,1 0 67,0 0 0,-1 0 1,1-1 1,-5 1 3,0-1 0,-5-1-5,5 2 0,-5-2-3,5 2 8,0-1 118,5 1 1,0-1-65,0 1 1,-5-1 53,-1 1 0,1-1-107,4 1 1,-4-1 6,0 0-22,-1 0 1,6 1-107,-1 0 0,-4-1 47,0 0 67,-1 0 0,6 1-11,-1 0 1,-4-1-38,-1 0 112,1 0 0,5 1-54,-1 0 0,1 0 28,-1-1-34,1 1 1,-1 0 3,1 0 1,0 0-7,0 0 1,0-1 6,-1 1 1,1 0-2,-1 0 1,6 0-4,0 1 1,0-1 59,-6 0 0,1 0-57,0-1 1,2 2 3,3-1 1,-3 0 37,2 0 1,3 1 11,-2 0 1,7 0-41,-2 0 1,-1 0 4,1 0 1,0 0 44,5 1 1,0-1-48,1 1 1,-1 0-23,0 0 1,1-1 50,-1 1 1,1 0 2,-1 0 1,-5-1-48,0 0 1,-4-1-2,3 1 1,0 0-21,1 0 0,-1 0 37,-5 0 1,0-1-66,6 1 0,0 0 48,5 1 0,0-1-58,-1 1 0,5 0 55,1 0 1,6 1-17,-1 0 1,1 0 19,-1 0 0,0 0 3,-5 0 0,0-1 64,-5 0 0,1-1-69,-2 1 1,2 0 13,-1-1 0,-2 1-3,-3-1 1,5 1-31,1-1 0,0 1-6,9 1 1,-1 0-76,6 0 0,-1 1 62,0-1 0,6 1-12,-1 0 0,-1 0-38,-8-1 0,1 0 48,-6-1 0,6 1 55,-1 0 1,-2 0-56,2 0 0,1 0 131,9 1 1,-3 0-54,8 1 1,-2-1 11,1 1 1,-3-1 8,-6 0 1,0-1 6,-1 1 0,1-1-28,-1 1 0,2-1 1,4 1 1,3 1-16,11 1 0,1 0 8,4 0 0,-9-1-78,-6 0 0,-5-1 21,5 1 1,-6-1-11,1 0 0,3 0 26,3 1 1,6 0-9,3 1 0,0 0 130,-5-1 1,-4 0-72,-1 0 1,-5-1 18,6 0 1,-6 0-40,5 1 1,5 0-35,5 1 0,6 1 13,-1-1 0,-4 0-4,-1 0 1,-8-1 19,-2 0 1,0-1-13,5 1 0,2 1-28,2 0 1,5 0 24,4 1 1,-1 0-12,-8-2 0,-5 0 5,-14-1 1,7 0 3,3 1 1,5 0-4,5 1 0,-3-1-3,3 1 0,1 0 28,-1 0 1,-7-1-2,-7-1 1,-3 0-29,3 0 0,-1 0 12,10 1 1,1 1-18,8 0 1,2 1 14,-7-2 1,-1 1-8,-9-2 1,2 1-3,-6-1 1,2 0-2,-3 0 0,4 1 19,6 0 1,0 0-16,1 0 0,-2 0-1,-4 0 1,2 0 4,-6-1 0,-2-1-7,-8 0 1,3 0-39,-3 0 1,10 1-6,4 1 0,7 0 41,-2 0 0,3 0-4,-8 0 0,-3-1 3,-2 0 0,-5-1-9,-4 0 0,-1 0 57,-4-1 0,4 1-53,5 0 0,6 1 30,0 0 1,0 0 16,-6-1 1,1 1 5,0-1-1,-2 0-2,-3 0 0,-3-1 3,-7 0 0,-1-1-2,1 1 0,-4-1-16,-1 0 1,1 0-3,9 1 1,-2 0 7,7 1 0,-7-1-100,2 0 1,1 0 118,-1 1 1,6-1-4,-1 1 1,-3 0-86,-2-1 1,-2 0 49,-3-1 0,-1 1-62,1-1 1,0 1 54,0-1 0,1 1-10,-1 0 1,3 0 4,1 0 0,0 0 79,6 1 0,1-1-39,4 2 1,-4-1 74,4 0 0,-7 0-69,7 0 0,-8-1 14,3 1 0,-5-1-83,6 1 0,-8-1 63,3 1 1,-2-1-34,1 0 1,6 1 26,9 1 0,-3-1 32,3 1 1,2 1-69,-2-1 1,1 0-6,-6-1 1,-4 0 32,1 0 0,-8-1 0,2 1 1,-4-2-39,-1 1 1,5 0 32,0 1 1,1-1 102,-1 0 0,1 1-98,4 0 1,0 0-5,-5-1 0,-1 0-27,-4 0 1,0-1-2,-1 1 0,-4-1-9,0 0 1,-7-1-15,2 1 0,-3-1 54,-2 0 1,0 0-17,1-1 0,0 2 2,4-1 0,-3 0-7,2 0 1,-2 0-33,-3 0 0,6 1 31,0-1 0,0 1 2,-6-2 0,1 1-1,-1 0 0,1 0-8,-1-1 1,1 1 1,-1 0 0,-3-1-3,-1 0-73,-6 0 67,8 1 26,-10-2 12,5 1 47,-7-1-57,5 0-4,-4 0-10,4 1-2747,-6-1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16:10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9 20111,'-7'0'0,"3"-1"0,-2 0 0,6 1 0,-13-1 0,12 1 0,-8-2 0,7 2 268,-10-1 254,11 1-98,-11-2-283,11 2 109,-5-1-202,7 1 359,-1 0-299,6 1-119,3 0 0,6 1 63,0 0 0,-5-1-31,1 1 0,-1-1 41,5 1 0,1 0-21,-1-1 0,1 1-15,-1 0 0,1 0-5,4 1 1,-2-1 49,6 1 1,-6-1 10,2 0 1,1 1-14,-1 0 1,4-1-20,-5 1 1,2-1 0,-2 1 1,-2-1 5,2 0 0,2 1 2,-2-1 1,0 0-54,-4 0 1,4 1-136,0-1 0,6 1 196,-6-1 1,5 1-3,-4 0 1,6 0 92,-1 0 1,3 0-120,2 1 0,-1 0-25,0-1 1,-1 1 46,-3-1 0,1 0-197,-7-1 1,6 1 118,-5 0 1,-1-1 47,-4 0 0,0 0-97,0 0 1,0-1 63,1 1 0,-1 0 93,0 0 0,0 0-89,1 0 1,-1 0 14,1 0 0,6 0 18,3 2 1,1-1-41,4 0 0,-3 1 12,8 0 1,1 0-18,-1 1 1,4 0 76,-3-1 0,4 1-10,-4-1 1,0 1-31,-6-2 0,6 2-1,-1-1 1,1 0-70,-4 0 1,0 0 69,4 1 0,3 0-32,7 0 0,3 1 73,6 1 1,-4-1-4,9 2 1,-9-2 28,-1 0 1,2 0-68,-2 0 0,0 1 31,-5-2 0,2 1-10,3 0 0,5 1-75,9 1 1,3 0 72,2 0 0,-4 0-125,-10-1 1,0 0 40,-5-1 1,-2 0 23,3 0 0,4 1 12,1 0 0,5 0 3,6 2 1,-3-2 28,2 2 1,-4-2-34,-5 0 1,-3 0 47,-3-1 1,-1 0-34,6 1 1,5 1-40,4 0 0,7 0-15,-2 1 0,-2-1-13,-3 0 1,-8-1 22,-1 0 1,-3 0-3,8 0 0,-2 0 29,11 2 1,-4-1-29,4 1 0,-4-1 135,5 0 1,-11 0-73,0-1 1,-5 0 25,6 0 0,1 1-88,18 2 0,-7-1-409,12 1 1,-9 0 370,-7-2 0,2 1 57,-6-1 1,6 0-35,-2 1 0,6 0-2,5 1 0,-1 0 141,1 0 1,-7-2-29,-12 0 0,6 0 65,3 1 0,5 0-141,4 1 0,-1-1 13,7 2 0,-11-2 4,0 0 0,-6-1-10,2 1 0,0-1-40,5 2 1,6 0 41,4 0 1,0 0-16,-5 0 0,-6-1 60,-13-1 1,6 0 6,3 1 0,13 1 2,2 0 1,-2 1 17,-12-3 0,-4 0-125,-6 0 0,6 0 77,-1 0 0,7 1 110,-3 0 1,4 0-63,1 0 0,-3 0-106,-7-1 1,-1 0 68,-13-2 1,11-1 6,0-6 1,12 7-40,2-5 0,2 5 2,-3 4 0,-7-2 41,-2 0 1,-6-1-14,-4 0 0,-3 0-9,-2-1 1,4 1 0,10 1 0,-3-1-52,3 1 0,-4 0 53,-7-1 0,-5-2-31,-4 1 1,-8-1-6,8 0 0,-4 0 238,3 1 0,9 0-278,5 1 1,0 0 69,1 0 1,-2 1-69,-8-2 1,1 0 19,-6-1 1,-5 0 49,-4-1 1,-3 0-33,-2 0 0,7 0 4,3 1 1,5 1 17,5 0 1,-4 0 4,4 0 0,1 0 86,-2 0 0,0 0-95,-9-1 0,-4-1 95,-6 0 1,3 0-79,2 0 0,-3 0-64,2 1 1,0-1 24,1 0 0,5 1-93,9 1 0,-3 0 84,3 0 1,-8-1-15,-1-1 1,-2 1 9,1 0 1,-4-1-30,-10-1 1,2 1 158,-7-2 0,3 1-71,-3-1 1,-3 0 19,3 1 1,1 0-33,-1-1 0,6 1 4,0 0 0,-3 0-38,1 0 0,1 0 38,4 1 1,0-1-47,0 1 0,-1-1 32,-4 0 1,-2 0-40,-8-1 1,6 0 7,0 1 19,0-1 0,-5 0 1,0 0 0,-4-1 1,-1 0 1,-4 0-8,3 0 3,-5 0 13,9 0 1,-9 0-11,6 0 0,-7-1-73,10 2-6,-10-2-28,3 1-18,1 0-23,-5-1-30,4 1-136,-6-1-4819,0 0 4742,-2 0-202,1-1 597,-3 1 0,9 1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2:16:26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 18657,'-8'0'-121,"2"0"165,-1 0-46,5 0 355,-4 0-202,6 0 170,-7 0-105,6 0-62,-6 0-84,7 0 104,0 0-124,7 0 1,-4 0-10,7 0 1,0 0-57,4 0 1,-4 0-107,0 0 1,0 0 167,4 0 1,1 0-1,0 0 0,4 0 5,1 0 0,0 0-21,-6 0 1,6 0-60,-1 0 0,3 0 60,-3 0 0,-1 0-72,7 0 0,-6 0 46,6 0 1,-1 0-10,6 0 1,-4 0 1,3 0 0,-3 0-1,9 0 0,-4 0-4,-2 0 0,5 0 4,1 0 0,4 0 175,-5 0 1,-4 0-89,-6 0 1,1 0-45,4 0 0,-1 0-3,-4 0 1,2 0 2,-6 0 0,1 0-2,-1 0 0,-4 0-12,4 0 0,-2 0-52,1 0 1,-6 0 48,7 0 0,-12 0-62,7 0 1,-4 0 48,4 0 1,1 0-10,4 0 1,-4 0 4,4 0 0,-2 0 0,1 0 1,-1 0-7,7 0 0,-2 0-2,1 0 1,2 0-10,-6 0 1,6 0 16,-1 0 0,1 0 53,-2 0 1,4 0-52,-4 0 1,11 0 137,4 0 0,-1 0-64,1 0 1,0 0-28,5 0 0,2 0-51,3 0 1,-4 0-6,4 0 0,-8 0 3,-1 0 0,-1 0 34,5 0 0,0 0-104,0 0 0,2 0 72,3 0 1,3 0-46,7 0 0,0 0 38,-1 0 0,-5 0 2,-4 0 0,0 0 4,-5 0 1,5 0 2,-5 0 0,2 0 13,7 0 0,1 0-15,5 0 0,0 0 1,0 0 1,-5 0 25,0 0 1,-7 0 94,2 0 0,-3 0-62,-2 0 1,1 0 13,4 0 0,4 0-67,6 0 0,-2 0 2,-3 0 0,1 0-132,-6 0 1,-2 0 89,-7 0 0,2 0-78,-3 0 0,4 0 96,1 0 1,7 0-120,2 0 0,0 0 125,1 0 0,-2 0-7,2 0 1,0 0 25,-10 0 1,1 0 126,-10 0 0,6 0-25,-2 0 1,10 0-97,5 0 0,-2 0 5,2 0 1,0 0 34,5 0 0,-2 0-119,-3 0 0,-4 0 46,-6 0 1,-4 0-98,-1 0 1,5 0 56,5 0 0,6 0-6,-1 0 1,5 0 61,5 0 0,-10 0-29,0 0 1,-7 0 90,-3 0 0,0 0-80,0 0 1,2 0 60,3 0 0,-2 0-40,7 0 1,7 0 3,7 0 0,-7 0-9,-3 0 0,-9 0-7,0 0 1,2 0-32,-2 0 1,7 0 34,-3 0 1,5 0-5,0 0 0,8 0-1,2 0 1,-9 0 35,-5 0 0,-7 0-31,-2 0 1,0 0 2,4 0 0,-1 0 0,5 0 1,1 0 1,5 0 0,5 0-67,0 0 1,-2 0 60,-8 0 0,-4 0-74,-6 0 1,4 0 59,6 0 1,-1 0-13,11 0 1,1 0 2,-1 0 1,5 0-6,-6 0 1,-1 0 49,-8 0 1,-1 0 18,-4 0 0,3 0 22,7 0 0,4 0-58,1 0 0,5 0 14,-6 0 1,-4 0-6,-5 0 0,-7 0-20,2 0 0,4 0 26,1 0 0,4 0-2,6 0 1,-2 0 7,7 0 1,-9 0 2,-1 0 0,-2 0-7,-8 0 1,0 0-6,-5 0 1,7 0 17,3 0 1,3 0-14,2 0 1,-2 0 1,-3 0 1,1 0 6,-6 0 0,-1 0-2,-9 0 0,-3 0-29,-7 0 0,5 0 0,1 0 0,11 0-21,-2 0 1,5 0 33,0 0 1,-4 0-8,4 0 1,-3 0 1,-2 0 0,-6 0-5,-4 0 0,-8 0-14,-1 0 0,-2 0-3,1 0 1,-3 0 13,-6 0 0,5 0 0,-1 0 1,6 0 19,-6 0 0,6 0-17,-6 0 0,6 0 39,-6 0 0,6 0-35,-5 0 0,1 0 63,-2 0 0,-2 0-51,2 0 1,-2 0 4,-3 0 1,1 0-57,0 0 0,-1 0-6,1 0 0,-5 0-172,0 0 204,-7 0-55,10 0 17,-11 0 37,4 0 0,-4 0 49,3 0 32,-4 0-49,6 0 12,-7 0-231,0 0 158,6 0 16,-4 0 1,6 0 9,-3 0 7,-3 0 1,6 0 111,-3 0-120,-4 0 0,8 0 168,-4 0-148,-4 0 1,7 0 32,-3 0-50,-3 0-182,11 0 170,-11 0 1,6 0-40,-3 0 18,-4 0-7,6 0 197,-1 0-178,-4 0 132,5 0 1,-6 0-10,4 0-45,-3 0-18,4 0 33,-6 0-938,0 0 827,-6 0-234,4 0-75,-4 0-284,6 0 323,0 0 319,-7 0 0,5 0 0,-4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11080-B0EC-744E-AE9E-263275CF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E89072-9A68-0D45-9B5E-D9F3607D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0EB7AD-38FB-EA43-BB23-C48F48CC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92C24-CFFA-5047-8492-66DF6F1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2C8BC-984F-0D45-B3A5-E16EAC47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9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97260-D628-4D41-9F48-749D84C7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4D293A-2711-D040-95BF-ED7108E2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856BF-AD04-D449-9692-E55C5808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1D8503-2F0A-1E43-8CD1-0E3AEAC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8A173-85D9-114E-B865-A571CB47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7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55E870-A5B5-B745-A178-1AC3CCCE5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91B333-C60B-0B4D-BFAD-4584A985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49502-7AF0-4541-B220-B013959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09A23-49A9-C24C-8249-2637BBD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18893-D41C-D443-8CC6-2EF6B0E5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3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4977-231E-194D-A8A3-928108CD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5F733-23B5-5443-81FD-A0101C98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FDAAA-4F91-364E-BE6C-0B6B428C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896FB-2069-B849-BBB8-24AD4B41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65CF-FD8D-BC4F-ACE8-B143A835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1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AE34-32C5-3C4A-B697-638F6A20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392A1-C2AB-2E4D-AA20-A32F0C38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950D5-AD7D-E542-BC4C-D91A3B02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9BDF4-A9B8-A34F-BFE0-2EC5415E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9A464-319B-3C49-AE28-FA90EBC3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A07C9-D92C-0445-A3C2-710DF41D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534E4-DB57-8648-BCAB-C0A039440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11630D-7E57-284E-91FF-491F6CFE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F641F-C330-F24E-BFCF-76CCADD2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0C76F-1F24-BC45-99AD-6485BAEF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9FCE9-0020-BF44-8E44-BD311466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88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F9387-F661-CD4B-8CD9-9F2539D3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57AB5-B627-B24E-BF82-DA0391AB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1CE05-8446-2940-BD14-F97ADC55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182C6C-C735-B140-96FB-F8CCEB54E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CD760-29F9-384A-A6C2-EB9924F97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491F0E-3945-A84E-B3AF-CFD2140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19798D-0A42-F24E-B17A-2221E91A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587403-FE43-F545-9184-6175E4B9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1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58132-6A2E-A24E-AAC1-CCFBC67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94C4F9-D3C5-F243-882F-F63C85F5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C68031-CB15-DA4F-BDE1-0030C777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B8FC2C-0722-F74D-9A96-8D7B29C4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1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DDA01E-3483-494F-800C-8F4C5D1D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5F2FD6-6A79-A440-BF2A-63009AFD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BC753-B01F-514C-ACD4-30F1322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2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B3737-C32E-6B45-853E-F567ACFF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1BB31-25FD-324F-84CC-BBD99110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80AF9D-9B7B-7A4E-A71D-1ADA7B899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AE1EE-8263-E249-9569-587E8DEB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5EAA7-1C9D-3746-9D2E-AE55B76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30687-2160-9D42-80DB-45FE7DF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8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9F69F-8906-2A46-91E4-C4B2A3A7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C71B7C-B36F-AF42-BAB8-76DD54333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C3F230-A883-234D-A28D-A4133ABBC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A2445A-D742-6B45-984D-D6C06C0B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6F581B-388C-4548-B786-45758C0B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A12EC-E255-504D-A173-E883C96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54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8379B9-3D00-A846-B58F-D484485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1BA75-21B2-204C-8BA6-B45B7F3A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B4CC2-6491-FA49-98B2-BA86B5E45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6AD2-4CA4-6F49-902E-80CD2FE78191}" type="datetimeFigureOut">
              <a:rPr lang="es-CO" smtClean="0"/>
              <a:t>20/10/21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1FBB9-1580-FD4C-B648-42ACA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C1B87-C205-C74D-A41E-126047F1E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FBA9-2BB5-0C4F-8D88-170D140F42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5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4B03A-4176-2C40-9F63-041A0EA6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s-CO"/>
              <a:t>Reto #2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6C6C5-872F-5C42-9F16-F6260D633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s-CO"/>
              <a:t>Por: Camilo Narváez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ompecabezas">
            <a:extLst>
              <a:ext uri="{FF2B5EF4-FFF2-40B4-BE49-F238E27FC236}">
                <a16:creationId xmlns:a16="http://schemas.microsoft.com/office/drawing/2014/main" id="{1642D1AD-7A51-4BA3-8FE9-C00900CB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D16CD-766E-DB42-9083-7438E88B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s-CO" sz="4000"/>
              <a:t>Metodología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B9784-7476-CD4A-A360-5884F8AAB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Interpolación de newton de diferencias divididas</a:t>
            </a:r>
          </a:p>
          <a:p>
            <a:pPr algn="just"/>
            <a:r>
              <a:rPr lang="es-CO" sz="2400" dirty="0"/>
              <a:t>Con n puntos de x y sus imágenes f(x), se puede calcular los coeficientes del polinomio </a:t>
            </a:r>
            <a:r>
              <a:rPr lang="es-CO" sz="2400" dirty="0" err="1"/>
              <a:t>interpolante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85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940885-2EBC-2B48-8B75-D4A0467B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Utilizando las siguientes expresiones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939194-9071-354F-8CC4-32A955E60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29981"/>
            <a:ext cx="11496821" cy="3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738D7C-8063-C546-BC51-955A8598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Utilizando las siguientes expresiones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34FF17-A7F4-0847-B6E9-50E04A172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477871"/>
            <a:ext cx="11496821" cy="18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EAE46-F61A-FF47-8C0A-B4403A83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fundamental algoritmo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3B7778-DE2C-3548-BC0C-46C5435D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09" y="4298149"/>
            <a:ext cx="6477000" cy="1612900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90D0E6A0-DE8D-9046-BD2A-7BCD5583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4114"/>
            <a:ext cx="6526840" cy="216060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C14A6C-C583-D944-924D-763CBB025E6C}"/>
              </a:ext>
            </a:extLst>
          </p:cNvPr>
          <p:cNvCxnSpPr/>
          <p:nvPr/>
        </p:nvCxnSpPr>
        <p:spPr>
          <a:xfrm flipV="1">
            <a:off x="2786231" y="3087445"/>
            <a:ext cx="1011218" cy="17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7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DA5E-4AAE-7446-939B-B5238E28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temporales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F88AE67-E9FF-0949-93B1-6915221E6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200"/>
            <a:ext cx="4267200" cy="1574800"/>
          </a:xfrm>
          <a:prstGeom prst="rect">
            <a:avLst/>
          </a:prstGeom>
        </p:spPr>
      </p:pic>
      <p:pic>
        <p:nvPicPr>
          <p:cNvPr id="1026" name="Picture 2" descr="Análisis Numérico: Interpolacion de Newton">
            <a:extLst>
              <a:ext uri="{FF2B5EF4-FFF2-40B4-BE49-F238E27FC236}">
                <a16:creationId xmlns:a16="http://schemas.microsoft.com/office/drawing/2014/main" id="{A8D15E75-1B1F-1742-B07C-CB443506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32" y="1812496"/>
            <a:ext cx="4941093" cy="30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AD91379-2892-CE49-8CB9-0762989AFBAD}"/>
                  </a:ext>
                </a:extLst>
              </p14:cNvPr>
              <p14:cNvContentPartPr/>
              <p14:nvPr/>
            </p14:nvContentPartPr>
            <p14:xfrm>
              <a:off x="2367013" y="2367653"/>
              <a:ext cx="3641040" cy="3830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AD91379-2892-CE49-8CB9-0762989AFB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8012" y="2358653"/>
                <a:ext cx="3658682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ABECE61-64D4-7B46-AA1F-22E7F7E085F0}"/>
                  </a:ext>
                </a:extLst>
              </p14:cNvPr>
              <p14:cNvContentPartPr/>
              <p14:nvPr/>
            </p14:nvContentPartPr>
            <p14:xfrm>
              <a:off x="2370281" y="2688991"/>
              <a:ext cx="3800520" cy="3996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ABECE61-64D4-7B46-AA1F-22E7F7E085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1281" y="2679999"/>
                <a:ext cx="3818160" cy="417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E27ADCA0-B474-9746-8AC5-7FF49AC7E2B4}"/>
                  </a:ext>
                </a:extLst>
              </p14:cNvPr>
              <p14:cNvContentPartPr/>
              <p14:nvPr/>
            </p14:nvContentPartPr>
            <p14:xfrm>
              <a:off x="2382521" y="2982391"/>
              <a:ext cx="3724920" cy="711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E27ADCA0-B474-9746-8AC5-7FF49AC7E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3521" y="2973391"/>
                <a:ext cx="374256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AD7F03C5-E737-814D-B966-5AD1233B8CAF}"/>
                  </a:ext>
                </a:extLst>
              </p14:cNvPr>
              <p14:cNvContentPartPr/>
              <p14:nvPr/>
            </p14:nvContentPartPr>
            <p14:xfrm>
              <a:off x="3017893" y="2584733"/>
              <a:ext cx="4338360" cy="5331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AD7F03C5-E737-814D-B966-5AD1233B8C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8893" y="2575733"/>
                <a:ext cx="43560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704B61F-9BCB-814B-8058-88F18362BAD8}"/>
                  </a:ext>
                </a:extLst>
              </p14:cNvPr>
              <p14:cNvContentPartPr/>
              <p14:nvPr/>
            </p14:nvContentPartPr>
            <p14:xfrm>
              <a:off x="3227413" y="2218613"/>
              <a:ext cx="4527000" cy="54684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704B61F-9BCB-814B-8058-88F18362BA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8413" y="2209613"/>
                <a:ext cx="45446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242B5A9-113B-874F-8134-878B36F53EA1}"/>
                  </a:ext>
                </a:extLst>
              </p14:cNvPr>
              <p14:cNvContentPartPr/>
              <p14:nvPr/>
            </p14:nvContentPartPr>
            <p14:xfrm>
              <a:off x="4656613" y="2270453"/>
              <a:ext cx="414900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242B5A9-113B-874F-8134-878B36F53E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7613" y="2261453"/>
                <a:ext cx="416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34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820F29-E602-1346-924C-46DDCC3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Grafica interpolación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721149-21C7-E545-8BA4-24A815AE4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535" y="492573"/>
            <a:ext cx="651611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4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Macintosh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Reto #2</vt:lpstr>
      <vt:lpstr>Metodología utilizada</vt:lpstr>
      <vt:lpstr>Utilizando las siguientes expresiones</vt:lpstr>
      <vt:lpstr>Utilizando las siguientes expresiones </vt:lpstr>
      <vt:lpstr>Parte fundamental algoritmo </vt:lpstr>
      <vt:lpstr>Datos temporales</vt:lpstr>
      <vt:lpstr>Grafica interpolación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José Narvaez Montenegro</dc:creator>
  <cp:lastModifiedBy>Camilo José Narvaez Montenegro</cp:lastModifiedBy>
  <cp:revision>2</cp:revision>
  <dcterms:created xsi:type="dcterms:W3CDTF">2021-10-21T01:58:38Z</dcterms:created>
  <dcterms:modified xsi:type="dcterms:W3CDTF">2021-10-21T02:53:21Z</dcterms:modified>
</cp:coreProperties>
</file>