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Muli" charset="0"/>
      <p:regular r:id="rId4"/>
      <p:italic r:id="rId5"/>
    </p:embeddedFont>
    <p:embeddedFont>
      <p:font typeface="Arvo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F9D12E2-CA7E-492E-8489-3082BA34075F}">
  <a:tblStyle styleId="{AF9D12E2-CA7E-492E-8489-3082BA34075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9" d="100"/>
          <a:sy n="109" d="100"/>
        </p:scale>
        <p:origin x="-2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03207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1" y="-15575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7" cy="115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4"/>
            <a:ext cx="2057399" cy="20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1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-72626" y="20481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965073" y="4114876"/>
            <a:ext cx="1037699" cy="1037699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" name="Shape 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699" cy="103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699" cy="103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3" y="-18074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699" cy="10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 flipH="1">
            <a:off x="971549" y="-6119"/>
            <a:ext cx="1028700" cy="102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 flipH="1">
            <a:off x="2000249" y="4114889"/>
            <a:ext cx="1028700" cy="102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3028949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5086349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H="1">
            <a:off x="6115049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flipH="1">
            <a:off x="6117974" y="-9555"/>
            <a:ext cx="1028700" cy="102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4057649" y="0"/>
            <a:ext cx="1028700" cy="102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2000250" y="1019175"/>
            <a:ext cx="5143499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2961550" y="1991825"/>
            <a:ext cx="32208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000"/>
            </a:lvl1pPr>
            <a:lvl2pPr lvl="1" algn="ctr">
              <a:spcBef>
                <a:spcPts val="0"/>
              </a:spcBef>
              <a:buSzPct val="100000"/>
              <a:defRPr sz="3000"/>
            </a:lvl2pPr>
            <a:lvl3pPr lvl="2" algn="ctr">
              <a:spcBef>
                <a:spcPts val="0"/>
              </a:spcBef>
              <a:buSzPct val="100000"/>
              <a:defRPr sz="3000"/>
            </a:lvl3pPr>
            <a:lvl4pPr lvl="3" algn="ctr">
              <a:spcBef>
                <a:spcPts val="0"/>
              </a:spcBef>
              <a:buSzPct val="100000"/>
              <a:defRPr sz="3000"/>
            </a:lvl4pPr>
            <a:lvl5pPr lvl="4" algn="ctr">
              <a:spcBef>
                <a:spcPts val="0"/>
              </a:spcBef>
              <a:buSzPct val="100000"/>
              <a:defRPr sz="3000"/>
            </a:lvl5pPr>
            <a:lvl6pPr lvl="5" algn="ctr">
              <a:spcBef>
                <a:spcPts val="0"/>
              </a:spcBef>
              <a:buSzPct val="100000"/>
              <a:defRPr sz="3000"/>
            </a:lvl6pPr>
            <a:lvl7pPr lvl="6" algn="ctr">
              <a:spcBef>
                <a:spcPts val="0"/>
              </a:spcBef>
              <a:buSzPct val="100000"/>
              <a:defRPr sz="3000"/>
            </a:lvl7pPr>
            <a:lvl8pPr lvl="7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flipH="1">
            <a:off x="7144834" y="2563115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flipH="1">
            <a:off x="2507334" y="5004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8172291" y="8"/>
            <a:ext cx="971700" cy="9713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4566117" y="-49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7138685" y="30853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7143750" y="2057450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399" cy="27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EDBE0"/>
              </a:buClr>
              <a:buSzPct val="1000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CEDBE0"/>
              </a:buClr>
              <a:buSzPct val="1000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ctrTitle"/>
          </p:nvPr>
        </p:nvSpPr>
        <p:spPr>
          <a:xfrm>
            <a:off x="2819400" y="1200151"/>
            <a:ext cx="3657600" cy="76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KIỂM THỬ CƠ BẢN</a:t>
            </a:r>
            <a:endParaRPr lang="en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87449"/>
              </p:ext>
            </p:extLst>
          </p:nvPr>
        </p:nvGraphicFramePr>
        <p:xfrm>
          <a:off x="2514600" y="2343150"/>
          <a:ext cx="4343400" cy="1701800"/>
        </p:xfrm>
        <a:graphic>
          <a:graphicData uri="http://schemas.openxmlformats.org/drawingml/2006/table">
            <a:tbl>
              <a:tblPr firstRow="1" bandRow="1">
                <a:tableStyleId>{AF9D12E2-CA7E-492E-8489-3082BA34075F}</a:tableStyleId>
              </a:tblPr>
              <a:tblGrid>
                <a:gridCol w="1828800"/>
                <a:gridCol w="2514600"/>
              </a:tblGrid>
              <a:tr h="340360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Nhóm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baseline="0" dirty="0" err="1" smtClean="0"/>
                        <a:t>Trưởng</a:t>
                      </a:r>
                      <a:r>
                        <a:rPr lang="en-US" sz="1200" b="1" baseline="0" dirty="0" smtClean="0"/>
                        <a:t>: </a:t>
                      </a:r>
                      <a:endParaRPr lang="en-US" sz="1200" b="1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Nguyễn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Đình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Tuấn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Dũng</a:t>
                      </a:r>
                      <a:endParaRPr lang="en-US" sz="120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36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Lê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Quang</a:t>
                      </a:r>
                      <a:r>
                        <a:rPr lang="en-US" sz="1200" baseline="0" dirty="0" smtClean="0"/>
                        <a:t> Phi</a:t>
                      </a:r>
                      <a:endParaRPr lang="en-US" sz="120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36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Nguyễn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Hoàng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Mẫn</a:t>
                      </a:r>
                      <a:endParaRPr lang="en-US" sz="120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36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Ngô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Văn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Cảm</a:t>
                      </a:r>
                      <a:endParaRPr lang="en-US" sz="120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36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Trần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Viết</a:t>
                      </a:r>
                      <a:r>
                        <a:rPr lang="en-US" sz="1200" baseline="0" dirty="0" smtClean="0"/>
                        <a:t> Long</a:t>
                      </a:r>
                      <a:endParaRPr lang="en-US" sz="120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4600" y="188595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NHÓM 3: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an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Muli</vt:lpstr>
      <vt:lpstr>Times New Roman</vt:lpstr>
      <vt:lpstr>Arvo</vt:lpstr>
      <vt:lpstr>Titania template</vt:lpstr>
      <vt:lpstr>KIỂM THỬ CƠ BẢN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KIỂM THỬ CƠ BẢN</dc:title>
  <cp:lastModifiedBy>KimAnh</cp:lastModifiedBy>
  <cp:revision>1</cp:revision>
  <dcterms:modified xsi:type="dcterms:W3CDTF">2019-03-16T09:05:33Z</dcterms:modified>
</cp:coreProperties>
</file>