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37A259A-938C-449A-87A1-03CF7373BA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0818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9A432-280D-42CF-8364-C1DA5AEF34D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A1444E-B082-43A4-BC81-AF870F4F9D82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8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IMG_21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613"/>
            <a:ext cx="9144000" cy="756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493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495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E58765-F737-48A0-8006-07D73B6BE3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495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9A96A-DBAA-4F6A-B576-6E1D1B0E46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198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48707-8086-45B1-A672-5A2CAB4E60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8904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4170-200D-4FFB-825B-616FC9EAC4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747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DFAE-2253-4684-AA71-395F0E2616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669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4EF38-BE4F-4D79-BE22-F2372540FE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00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1366-83C9-44CF-9E2C-CE04A517006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072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869F-0C40-4BE6-8D60-A349C2D319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12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320EA-8A2B-4115-A9A7-7E580CF137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25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8C78D-E34E-4DF6-8C79-E3BBFB099C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912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B13F-B99A-460F-B306-B43247A571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42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03D50-24A4-4812-B026-D158F3133C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597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B351C-1C5D-4B0B-A148-C2FCE1300F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577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IMG_2115v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4338"/>
            <a:ext cx="9144000" cy="756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4AB7506-EE48-4696-80BA-9CA2A85B24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6603" y="2885704"/>
            <a:ext cx="6221413" cy="735528"/>
          </a:xfrm>
        </p:spPr>
        <p:txBody>
          <a:bodyPr/>
          <a:lstStyle/>
          <a:p>
            <a:pPr eaLnBrk="1" hangingPunct="1"/>
            <a:r>
              <a:rPr lang="en-US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SHEET</a:t>
            </a:r>
          </a:p>
          <a:p>
            <a:pPr eaLnBrk="1" hangingPunct="1"/>
            <a:endParaRPr lang="en-GB" altLang="en-US" sz="400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1425" y="1043533"/>
            <a:ext cx="7404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Welcome to EURÉKA!</a:t>
            </a:r>
            <a:endParaRPr lang="en-U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2" y="844653"/>
            <a:ext cx="8229600" cy="1143000"/>
          </a:xfrm>
        </p:spPr>
        <p:txBody>
          <a:bodyPr/>
          <a:lstStyle/>
          <a:p>
            <a:pPr algn="l"/>
            <a:r>
              <a:rPr lang="en-US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Question: If an electric train is moving north at 100mph and a wind is blowing to the west at 10mph, which way does the smoke blow?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82536" y="2232561"/>
            <a:ext cx="6163293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 smtClean="0"/>
              <a:t> </a:t>
            </a:r>
            <a:r>
              <a:rPr lang="en-US"/>
              <a:t>An electric train has </a:t>
            </a:r>
            <a:r>
              <a:rPr lang="en-US"/>
              <a:t>no </a:t>
            </a:r>
            <a:r>
              <a:rPr lang="en-US" smtClean="0"/>
              <a:t>smoke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5" y="3253468"/>
            <a:ext cx="5937664" cy="256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1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Some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months have 31 days, others have 30 days, but how many have 28 days?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90353" y="1911928"/>
            <a:ext cx="6163293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All the months have </a:t>
            </a:r>
            <a:r>
              <a:rPr lang="en-US"/>
              <a:t>28 </a:t>
            </a:r>
            <a:r>
              <a:rPr lang="en-US" smtClean="0"/>
              <a:t>days</a:t>
            </a:r>
            <a:endParaRPr lang="en-US" altLang="en-US" kern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87584"/>
            <a:ext cx="4953000" cy="30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77012"/>
            <a:ext cx="8229600" cy="1140625"/>
          </a:xfrm>
        </p:spPr>
        <p:txBody>
          <a:bodyPr/>
          <a:lstStyle/>
          <a:p>
            <a:r>
              <a:rPr lang="en-US" smtClean="0"/>
              <a:t>11. What </a:t>
            </a:r>
            <a:r>
              <a:rPr lang="en-US"/>
              <a:t>do you sit on, sleep on, and brush your teeth with?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79419" y="1745666"/>
            <a:ext cx="6163293" cy="406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A chair, a bed, and </a:t>
            </a:r>
            <a:r>
              <a:rPr lang="en-US"/>
              <a:t>a </a:t>
            </a:r>
            <a:r>
              <a:rPr lang="en-US" smtClean="0"/>
              <a:t>toothbrush</a:t>
            </a:r>
          </a:p>
          <a:p>
            <a:endParaRPr lang="en-US" altLang="en-US" kern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0" y="3206337"/>
            <a:ext cx="2678257" cy="26515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7" y="3206337"/>
            <a:ext cx="3135086" cy="26008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06" y="2958317"/>
            <a:ext cx="1700954" cy="28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12. What goes up and down, but always remains in the same place?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45673" y="1710047"/>
            <a:ext cx="5296395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Stairs</a:t>
            </a:r>
          </a:p>
          <a:p>
            <a:endParaRPr lang="en-US"/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02" y="2327564"/>
            <a:ext cx="4797630" cy="345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13. What is it that goes up, but never comes down?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25684" y="1662546"/>
            <a:ext cx="5177641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 smtClean="0"/>
              <a:t>Age</a:t>
            </a:r>
            <a:endParaRPr lang="en-US"/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84" y="2460604"/>
            <a:ext cx="4738254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14. What did the ocean say to the beach?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90353" y="1638795"/>
            <a:ext cx="6163293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Nothing; it waved.</a:t>
            </a:r>
          </a:p>
          <a:p>
            <a:endParaRPr lang="en-US"/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53" y="2256312"/>
            <a:ext cx="6163294" cy="36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98" y="452768"/>
            <a:ext cx="8229600" cy="1143000"/>
          </a:xfrm>
        </p:spPr>
        <p:txBody>
          <a:bodyPr/>
          <a:lstStyle/>
          <a:p>
            <a:pPr lvl="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Where is an ocean with no water?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90353" y="1484416"/>
            <a:ext cx="6163293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On a map</a:t>
            </a:r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53" y="2156650"/>
            <a:ext cx="5945828" cy="33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16. What can you never eat for breakfast?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90353" y="1603170"/>
            <a:ext cx="6163293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Lunch or dinner</a:t>
            </a:r>
          </a:p>
          <a:p>
            <a:endParaRPr lang="en-US"/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17" y="2224645"/>
            <a:ext cx="5905500" cy="34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49" y="488394"/>
            <a:ext cx="8229600" cy="1143000"/>
          </a:xfrm>
        </p:spPr>
        <p:txBody>
          <a:bodyPr/>
          <a:lstStyle/>
          <a:p>
            <a:pPr lvl="0"/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If 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 monkey, a squirrel, and a bird are racing to the top of a coconut tree, who will get the banana first?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79419" y="1721921"/>
            <a:ext cx="6163293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None, because you cannot get a banana from a </a:t>
            </a:r>
            <a:r>
              <a:rPr lang="en-US"/>
              <a:t>coconut </a:t>
            </a:r>
            <a:r>
              <a:rPr lang="en-US" smtClean="0"/>
              <a:t>tree</a:t>
            </a:r>
            <a:endParaRPr lang="en-US" altLang="en-US" kern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74" y="3180484"/>
            <a:ext cx="36385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0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950" y="547771"/>
            <a:ext cx="8229600" cy="1143000"/>
          </a:xfrm>
        </p:spPr>
        <p:txBody>
          <a:bodyPr/>
          <a:lstStyle/>
          <a:p>
            <a:pPr lvl="0" eaLnBrk="1" hangingPunct="1"/>
            <a:r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is always coming, but never arrives?</a:t>
            </a:r>
            <a:r>
              <a:rPr lang="en-US"/>
              <a:t/>
            </a:r>
            <a:br>
              <a:rPr lang="en-US"/>
            </a:b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7538" y="1600200"/>
            <a:ext cx="6163293" cy="4525963"/>
          </a:xfrm>
        </p:spPr>
        <p:txBody>
          <a:bodyPr/>
          <a:lstStyle/>
          <a:p>
            <a:pPr eaLnBrk="1" hangingPunct="1"/>
            <a:r>
              <a:rPr lang="en-US" smtClean="0"/>
              <a:t>Answer: Tomorrow</a:t>
            </a:r>
            <a:endParaRPr lang="en-US"/>
          </a:p>
          <a:p>
            <a:pPr marL="0" indent="0" eaLnBrk="1" hangingPunct="1">
              <a:buNone/>
            </a:pPr>
            <a:endParaRPr lang="en-US" alt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38" y="2345273"/>
            <a:ext cx="5925788" cy="30358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4084"/>
            <a:ext cx="8229600" cy="1143000"/>
          </a:xfrm>
        </p:spPr>
        <p:txBody>
          <a:bodyPr/>
          <a:lstStyle/>
          <a:p>
            <a:pPr lvl="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can be broken, but is never held?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79419" y="1659576"/>
            <a:ext cx="616329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A promise</a:t>
            </a:r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2470068"/>
            <a:ext cx="5878285" cy="324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4654"/>
            <a:ext cx="8229600" cy="1143000"/>
          </a:xfrm>
        </p:spPr>
        <p:txBody>
          <a:bodyPr/>
          <a:lstStyle/>
          <a:p>
            <a:pPr lvl="0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What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is it that lives if it is fed, and dies if you give it a drink?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79419" y="2113808"/>
            <a:ext cx="6163293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Fire</a:t>
            </a:r>
          </a:p>
          <a:p>
            <a:endParaRPr lang="en-US"/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9" y="2778073"/>
            <a:ext cx="565265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What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is it that if you have, you want to share me, and if you share, you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do not have?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79418" y="2006930"/>
            <a:ext cx="6163293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A secret</a:t>
            </a:r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79" y="2683823"/>
            <a:ext cx="5742772" cy="32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4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8405"/>
            <a:ext cx="8229600" cy="1143000"/>
          </a:xfrm>
        </p:spPr>
        <p:txBody>
          <a:bodyPr/>
          <a:lstStyle/>
          <a:p>
            <a:pPr lvl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 takes eight men ten hours to build a wall, how long would it take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four men?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79419" y="2244435"/>
            <a:ext cx="6163293" cy="369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No time, because the wall is already built.</a:t>
            </a:r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48" y="3360717"/>
            <a:ext cx="5628904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265" y="607147"/>
            <a:ext cx="8229600" cy="1143000"/>
          </a:xfrm>
        </p:spPr>
        <p:txBody>
          <a:bodyPr/>
          <a:lstStyle/>
          <a:p>
            <a:pPr lvl="0"/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 bowl with six apples and you take away four, how many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do you have?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74420" y="2006931"/>
            <a:ext cx="6163293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The 4 you took away</a:t>
            </a:r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20" y="2634818"/>
            <a:ext cx="5997039" cy="34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24619"/>
            <a:ext cx="8229600" cy="465063"/>
          </a:xfrm>
        </p:spPr>
        <p:txBody>
          <a:bodyPr/>
          <a:lstStyle/>
          <a:p>
            <a:pPr lvl="0" algn="l"/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If 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you had only one match and entered a dark room containing an oil lamp, some kindling wood, and a newspaper, which would you light first?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90353" y="2601449"/>
            <a:ext cx="6163293" cy="407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/>
              <a:t>The match</a:t>
            </a:r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353" y="3621974"/>
            <a:ext cx="5818909" cy="23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2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5" y="286513"/>
            <a:ext cx="8229600" cy="1143000"/>
          </a:xfrm>
        </p:spPr>
        <p:txBody>
          <a:bodyPr/>
          <a:lstStyle/>
          <a:p>
            <a:pPr marL="0" indent="0"/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How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could a man go outside in the pouring rain without protection, and not have a hair on his head get wet?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79419" y="2113809"/>
            <a:ext cx="6163293" cy="380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/>
              <a:t>Answer: </a:t>
            </a:r>
            <a:r>
              <a:rPr lang="en-US" smtClean="0"/>
              <a:t>He </a:t>
            </a:r>
            <a:r>
              <a:rPr lang="en-US"/>
              <a:t>was </a:t>
            </a:r>
            <a:r>
              <a:rPr lang="en-US"/>
              <a:t>bald </a:t>
            </a:r>
            <a:endParaRPr lang="en-US" smtClean="0"/>
          </a:p>
          <a:p>
            <a:pPr marL="0" indent="0" eaLnBrk="1" hangingPunct="1">
              <a:buFontTx/>
              <a:buNone/>
            </a:pPr>
            <a:endParaRPr lang="en-US" altLang="en-US" kern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63" y="2754260"/>
            <a:ext cx="4191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4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AB57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E2F67"/>
        </a:dk1>
        <a:lt1>
          <a:srgbClr val="FFFFFF"/>
        </a:lt1>
        <a:dk2>
          <a:srgbClr val="0E6224"/>
        </a:dk2>
        <a:lt2>
          <a:srgbClr val="7ACCE6"/>
        </a:lt2>
        <a:accent1>
          <a:srgbClr val="745D4A"/>
        </a:accent1>
        <a:accent2>
          <a:srgbClr val="E28000"/>
        </a:accent2>
        <a:accent3>
          <a:srgbClr val="FFFFFF"/>
        </a:accent3>
        <a:accent4>
          <a:srgbClr val="0A2757"/>
        </a:accent4>
        <a:accent5>
          <a:srgbClr val="BCB6B1"/>
        </a:accent5>
        <a:accent6>
          <a:srgbClr val="CD7300"/>
        </a:accent6>
        <a:hlink>
          <a:srgbClr val="FFAB2D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445</Words>
  <Application>Microsoft Office PowerPoint</Application>
  <PresentationFormat>On-screen Show (4:3)</PresentationFormat>
  <Paragraphs>38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Default Design</vt:lpstr>
      <vt:lpstr>PowerPoint Presentation</vt:lpstr>
      <vt:lpstr>1. What is always coming, but never arrives? </vt:lpstr>
      <vt:lpstr>2. What can be broken, but is never held? </vt:lpstr>
      <vt:lpstr>3. What is it that lives if it is fed, and dies if you give it a drink? </vt:lpstr>
      <vt:lpstr>4. What is it that if you have, you want to share me, and if you share, you do not have?</vt:lpstr>
      <vt:lpstr>5. If it takes eight men ten hours to build a wall, how long would it take four men? </vt:lpstr>
      <vt:lpstr>6. If you have a bowl with six apples and you take away four, how many do you have? </vt:lpstr>
      <vt:lpstr>7. If you had only one match and entered a dark room containing an oil lamp, some kindling wood, and a newspaper, which would you light first? </vt:lpstr>
      <vt:lpstr>8. How could a man go outside in the pouring rain without protection, and not have a hair on his head get wet?</vt:lpstr>
      <vt:lpstr>9. Question: If an electric train is moving north at 100mph and a wind is blowing to the west at 10mph, which way does the smoke blow? </vt:lpstr>
      <vt:lpstr> 10. Some months have 31 days, others have 30 days, but how many have 28 days?</vt:lpstr>
      <vt:lpstr>11. What do you sit on, sleep on, and brush your teeth with?</vt:lpstr>
      <vt:lpstr>12. What goes up and down, but always remains in the same place?</vt:lpstr>
      <vt:lpstr>13. What is it that goes up, but never comes down?</vt:lpstr>
      <vt:lpstr>14. What did the ocean say to the beach?</vt:lpstr>
      <vt:lpstr>15. Where is an ocean with no water? </vt:lpstr>
      <vt:lpstr>16. What can you never eat for breakfast?</vt:lpstr>
      <vt:lpstr>17. If a monkey, a squirrel, and a bird are racing to the top of a coconut tree, who will get the banana first? </vt:lpstr>
    </vt:vector>
  </TitlesOfParts>
  <Company>Clearly Presented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Pencils template</dc:title>
  <dc:creator>Presentation Magazine</dc:creator>
  <cp:lastModifiedBy>Windows User</cp:lastModifiedBy>
  <cp:revision>25</cp:revision>
  <dcterms:created xsi:type="dcterms:W3CDTF">2009-11-03T13:35:13Z</dcterms:created>
  <dcterms:modified xsi:type="dcterms:W3CDTF">2018-08-18T13:55:33Z</dcterms:modified>
</cp:coreProperties>
</file>