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057873-D6FB-5387-C694-23442C97CE38}" v="22" dt="2022-04-27T23:48:39.7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io Valdes" userId="S::fvaldes7369@e-camp.cl::aa30ba06-ada5-4ee9-98f9-77fcd94a6b04" providerId="AD" clId="Web-{B0057873-D6FB-5387-C694-23442C97CE38}"/>
    <pc:docChg chg="modSld">
      <pc:chgData name="Fabio Valdes" userId="S::fvaldes7369@e-camp.cl::aa30ba06-ada5-4ee9-98f9-77fcd94a6b04" providerId="AD" clId="Web-{B0057873-D6FB-5387-C694-23442C97CE38}" dt="2022-04-27T23:48:39.796" v="21" actId="1076"/>
      <pc:docMkLst>
        <pc:docMk/>
      </pc:docMkLst>
      <pc:sldChg chg="modSp">
        <pc:chgData name="Fabio Valdes" userId="S::fvaldes7369@e-camp.cl::aa30ba06-ada5-4ee9-98f9-77fcd94a6b04" providerId="AD" clId="Web-{B0057873-D6FB-5387-C694-23442C97CE38}" dt="2022-04-27T23:48:39.796" v="21" actId="1076"/>
        <pc:sldMkLst>
          <pc:docMk/>
          <pc:sldMk cId="209288588" sldId="256"/>
        </pc:sldMkLst>
        <pc:spChg chg="mod">
          <ac:chgData name="Fabio Valdes" userId="S::fvaldes7369@e-camp.cl::aa30ba06-ada5-4ee9-98f9-77fcd94a6b04" providerId="AD" clId="Web-{B0057873-D6FB-5387-C694-23442C97CE38}" dt="2022-04-27T23:48:39.796" v="21" actId="1076"/>
          <ac:spMkLst>
            <pc:docMk/>
            <pc:sldMk cId="209288588" sldId="256"/>
            <ac:spMk id="13" creationId="{FF783AFF-B4BB-4CF3-AA27-09D4D8E2B069}"/>
          </ac:spMkLst>
        </pc:spChg>
        <pc:picChg chg="mod">
          <ac:chgData name="Fabio Valdes" userId="S::fvaldes7369@e-camp.cl::aa30ba06-ada5-4ee9-98f9-77fcd94a6b04" providerId="AD" clId="Web-{B0057873-D6FB-5387-C694-23442C97CE38}" dt="2022-04-27T23:22:49.295" v="16" actId="1076"/>
          <ac:picMkLst>
            <pc:docMk/>
            <pc:sldMk cId="209288588" sldId="256"/>
            <ac:picMk id="9" creationId="{BD761F63-0AB0-434A-B336-962A3BDE2CC8}"/>
          </ac:picMkLst>
        </pc:picChg>
        <pc:picChg chg="mod">
          <ac:chgData name="Fabio Valdes" userId="S::fvaldes7369@e-camp.cl::aa30ba06-ada5-4ee9-98f9-77fcd94a6b04" providerId="AD" clId="Web-{B0057873-D6FB-5387-C694-23442C97CE38}" dt="2022-04-27T23:22:50.545" v="17" actId="1076"/>
          <ac:picMkLst>
            <pc:docMk/>
            <pc:sldMk cId="209288588" sldId="256"/>
            <ac:picMk id="11" creationId="{2861D0D5-4962-4E79-AC39-CEA134165029}"/>
          </ac:picMkLst>
        </pc:picChg>
        <pc:picChg chg="mod">
          <ac:chgData name="Fabio Valdes" userId="S::fvaldes7369@e-camp.cl::aa30ba06-ada5-4ee9-98f9-77fcd94a6b04" providerId="AD" clId="Web-{B0057873-D6FB-5387-C694-23442C97CE38}" dt="2022-04-27T23:22:46.763" v="14" actId="1076"/>
          <ac:picMkLst>
            <pc:docMk/>
            <pc:sldMk cId="209288588" sldId="256"/>
            <ac:picMk id="17" creationId="{6B63FC5F-C43E-4A85-9DE6-7E5683F3F9E4}"/>
          </ac:picMkLst>
        </pc:picChg>
        <pc:picChg chg="mod">
          <ac:chgData name="Fabio Valdes" userId="S::fvaldes7369@e-camp.cl::aa30ba06-ada5-4ee9-98f9-77fcd94a6b04" providerId="AD" clId="Web-{B0057873-D6FB-5387-C694-23442C97CE38}" dt="2022-04-27T23:22:46.060" v="13" actId="1076"/>
          <ac:picMkLst>
            <pc:docMk/>
            <pc:sldMk cId="209288588" sldId="256"/>
            <ac:picMk id="21" creationId="{E63B9A77-7989-4976-86C0-B7DCD6928025}"/>
          </ac:picMkLst>
        </pc:picChg>
        <pc:picChg chg="mod">
          <ac:chgData name="Fabio Valdes" userId="S::fvaldes7369@e-camp.cl::aa30ba06-ada5-4ee9-98f9-77fcd94a6b04" providerId="AD" clId="Web-{B0057873-D6FB-5387-C694-23442C97CE38}" dt="2022-04-27T23:22:45.216" v="12" actId="1076"/>
          <ac:picMkLst>
            <pc:docMk/>
            <pc:sldMk cId="209288588" sldId="256"/>
            <ac:picMk id="25" creationId="{C311CD1A-7E8F-41A8-A1F0-840148CA897E}"/>
          </ac:picMkLst>
        </pc:picChg>
      </pc:sldChg>
      <pc:sldChg chg="modSp">
        <pc:chgData name="Fabio Valdes" userId="S::fvaldes7369@e-camp.cl::aa30ba06-ada5-4ee9-98f9-77fcd94a6b04" providerId="AD" clId="Web-{B0057873-D6FB-5387-C694-23442C97CE38}" dt="2022-04-27T23:30:20.199" v="20" actId="14100"/>
        <pc:sldMkLst>
          <pc:docMk/>
          <pc:sldMk cId="1629785542" sldId="257"/>
        </pc:sldMkLst>
        <pc:picChg chg="mod">
          <ac:chgData name="Fabio Valdes" userId="S::fvaldes7369@e-camp.cl::aa30ba06-ada5-4ee9-98f9-77fcd94a6b04" providerId="AD" clId="Web-{B0057873-D6FB-5387-C694-23442C97CE38}" dt="2022-04-27T23:30:20.199" v="20" actId="14100"/>
          <ac:picMkLst>
            <pc:docMk/>
            <pc:sldMk cId="1629785542" sldId="257"/>
            <ac:picMk id="12" creationId="{7A90BAAE-C40C-49B6-BE38-551185ABAD1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D70112-921A-4390-B3A7-1AB6AA983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7EBFC0-610A-4CC6-B162-ED47662290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64699C-3429-4F9A-AAC7-94D70250A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BB3E4-0307-4BC9-BCC9-E49BF6625E4E}" type="datetimeFigureOut">
              <a:rPr lang="es-CL" smtClean="0"/>
              <a:t>27-04-2022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AEC17E-7840-4215-BD24-D0E92C13C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925D05-0D1D-4815-A533-D3B83EAFF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70C7-1570-4602-A922-F736F17B9DD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90708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2ED4DD-4BAA-4BF2-A7C2-254C3FB40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33667B3-E930-41B9-B5AA-C1AB7D9EC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523D60-8790-4C47-88E5-77BEAD185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BB3E4-0307-4BC9-BCC9-E49BF6625E4E}" type="datetimeFigureOut">
              <a:rPr lang="es-CL" smtClean="0"/>
              <a:t>27-04-2022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F574BD-82C5-414E-A4F5-2E3C085A7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22D59D-FC9C-4473-B223-658524F2B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70C7-1570-4602-A922-F736F17B9DD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02526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AA32EB4-1DD4-4046-9711-846ACA11E3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C24BE8A-C3BB-46DA-B0D9-5ECFC4627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0B84E6-9C49-4DF6-AE1F-6CEF2A8DD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BB3E4-0307-4BC9-BCC9-E49BF6625E4E}" type="datetimeFigureOut">
              <a:rPr lang="es-CL" smtClean="0"/>
              <a:t>27-04-2022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0D0701-FBEE-4DC6-A3BF-E5560997B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1B3867-A262-4B5F-8918-5B8AA0314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70C7-1570-4602-A922-F736F17B9DD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09181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F8B17-7C94-4E28-A751-1E760928F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BBEE68-35FE-4823-8C9C-940904751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6D6999-D4B6-43AB-A007-7E33B75ED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BB3E4-0307-4BC9-BCC9-E49BF6625E4E}" type="datetimeFigureOut">
              <a:rPr lang="es-CL" smtClean="0"/>
              <a:t>27-04-2022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DFDA68-D112-4F8F-A7E6-4DA424071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4701C6-06CC-4948-967F-CD00C8F97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70C7-1570-4602-A922-F736F17B9DD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62674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0FA098-B97F-442A-9892-7C18D630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0EFCC3-FB60-4E05-9568-173F2A8D0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93F38A-FAAE-4F25-8D9F-A7257C7E6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BB3E4-0307-4BC9-BCC9-E49BF6625E4E}" type="datetimeFigureOut">
              <a:rPr lang="es-CL" smtClean="0"/>
              <a:t>27-04-2022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8D199D-AFD1-4E9D-B8DA-F8E3B6BFC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4DEE00-012C-44A0-A7D0-6AD766934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70C7-1570-4602-A922-F736F17B9DD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97226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E939AD-AA49-43DB-B7CB-84E69A15A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FF9A2C-D730-48AA-977F-C0FFAB0D8A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C8796CD-1C1F-4471-9B3C-04F8030F6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39DE93-8B7E-4159-8956-9B9897DF7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BB3E4-0307-4BC9-BCC9-E49BF6625E4E}" type="datetimeFigureOut">
              <a:rPr lang="es-CL" smtClean="0"/>
              <a:t>27-04-2022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0907A52-8AD4-4B96-891D-536EF4401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725893-EC99-4E07-9F08-AC4AA5D7B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70C7-1570-4602-A922-F736F17B9DD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85549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FB915B-5B9C-48C1-BA0F-32DB7EE74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AF8E5F-D4F1-42BD-924C-1A4B31312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7290A12-7525-486F-B7C2-C666DC51B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A969652-D7A7-4C00-B595-80B9CE5BC4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36FB85F-130B-4F52-AE15-7FBE00D253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DA1567E-473A-46A9-928D-3A621DE52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BB3E4-0307-4BC9-BCC9-E49BF6625E4E}" type="datetimeFigureOut">
              <a:rPr lang="es-CL" smtClean="0"/>
              <a:t>27-04-2022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ED90880-611F-46E7-A76F-7CABF74D7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FEB2F25-42B6-4C62-A03D-055DEC62D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70C7-1570-4602-A922-F736F17B9DD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23159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CC9D4B-7725-410F-9269-73FAD3A41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C991951-E44B-401A-8FCD-97F9DE633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BB3E4-0307-4BC9-BCC9-E49BF6625E4E}" type="datetimeFigureOut">
              <a:rPr lang="es-CL" smtClean="0"/>
              <a:t>27-04-2022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2CB3054-D598-4A33-B935-44BEF26E0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8F68ECC-8270-41A4-AF4C-6FC3067D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70C7-1570-4602-A922-F736F17B9DD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9406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EBAE0DA-3A06-4F65-868F-1BDB4DF9F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BB3E4-0307-4BC9-BCC9-E49BF6625E4E}" type="datetimeFigureOut">
              <a:rPr lang="es-CL" smtClean="0"/>
              <a:t>27-04-2022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2E832C0-A60D-427B-AFC0-DE24EC8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FA18755-216B-4063-953D-A411D9321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70C7-1570-4602-A922-F736F17B9DD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61378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BBC8B8-12E9-4E86-90B9-393CCACC0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D20DD8-590A-4563-883F-BC4DF0DBA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9FAD595-D4F6-4A91-9C75-3BD9CF0B4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CAA19FC-AD2E-4E02-86D5-4EC9BCEA9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BB3E4-0307-4BC9-BCC9-E49BF6625E4E}" type="datetimeFigureOut">
              <a:rPr lang="es-CL" smtClean="0"/>
              <a:t>27-04-2022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2729266-7B68-44E3-8B34-8C4AE36C8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49071D-D327-4D3A-BB32-355813BEC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70C7-1570-4602-A922-F736F17B9DD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27042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3F684A-9C9B-43C5-B8C9-2D86BA202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52E3B0E-DAE1-45BD-8F34-14820419BC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BAB84E8-E4B2-4732-A08F-B859C3ECE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8FFD36E-3445-488B-AD64-BF614882E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BB3E4-0307-4BC9-BCC9-E49BF6625E4E}" type="datetimeFigureOut">
              <a:rPr lang="es-CL" smtClean="0"/>
              <a:t>27-04-2022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DCB3939-5E3E-4A53-879D-AE12D8232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235D528-DA4A-4DA3-A548-25DFDE85E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70C7-1570-4602-A922-F736F17B9DD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75248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EDF726B-E1A0-47D8-9D13-084996026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D0CF2A-3CAD-4AF8-9B1D-FB7A9A3A3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A568D5-2824-447B-8874-885325284A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BB3E4-0307-4BC9-BCC9-E49BF6625E4E}" type="datetimeFigureOut">
              <a:rPr lang="es-CL" smtClean="0"/>
              <a:t>27-04-2022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CC2663-188D-47F5-A027-4D907004D1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F6C5DE-A09A-4CBF-8669-0A6DDB56D3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A70C7-1570-4602-A922-F736F17B9DD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98792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B827951F-4D13-494A-8E44-818689C07D7E}"/>
              </a:ext>
            </a:extLst>
          </p:cNvPr>
          <p:cNvSpPr txBox="1"/>
          <p:nvPr/>
        </p:nvSpPr>
        <p:spPr>
          <a:xfrm>
            <a:off x="463795" y="361806"/>
            <a:ext cx="51544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>
                <a:latin typeface="Calibri" panose="020F0502020204030204" pitchFamily="34" charset="0"/>
                <a:ea typeface="Calibri" panose="020F0502020204030204" pitchFamily="34" charset="0"/>
                <a:cs typeface="Noto Sans Arabic UI"/>
              </a:rPr>
              <a:t>- L</a:t>
            </a:r>
            <a:r>
              <a:rPr lang="es-CL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Noto Sans Arabic UI"/>
              </a:rPr>
              <a:t>istado de los clientes del estado de Texas (TX), ordenado alfabéticamente por </a:t>
            </a:r>
            <a:r>
              <a:rPr lang="es-CL">
                <a:latin typeface="Calibri" panose="020F0502020204030204" pitchFamily="34" charset="0"/>
                <a:ea typeface="Calibri" panose="020F0502020204030204" pitchFamily="34" charset="0"/>
                <a:cs typeface="Noto Sans Arabic UI"/>
              </a:rPr>
              <a:t>ciudad</a:t>
            </a:r>
            <a:r>
              <a:rPr lang="es-CL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Noto Sans Arabic UI"/>
              </a:rPr>
              <a:t> y después nombre.</a:t>
            </a:r>
            <a:endParaRPr lang="es-CL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D761F63-0AB0-434A-B336-962A3BDE2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16" y="124592"/>
            <a:ext cx="7033494" cy="176027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861D0D5-4962-4E79-AC39-CEA134165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0787" y="2031365"/>
            <a:ext cx="6938199" cy="1401469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FF783AFF-B4BB-4CF3-AA27-09D4D8E2B069}"/>
              </a:ext>
            </a:extLst>
          </p:cNvPr>
          <p:cNvSpPr txBox="1"/>
          <p:nvPr/>
        </p:nvSpPr>
        <p:spPr>
          <a:xfrm>
            <a:off x="191651" y="1914158"/>
            <a:ext cx="49346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Noto Sans Arabic UI"/>
              </a:rPr>
              <a:t>- Listado de los clientes que tienen correo </a:t>
            </a:r>
            <a:r>
              <a:rPr lang="es-CL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Noto Sans Arabic UI"/>
              </a:rPr>
              <a:t>gmail</a:t>
            </a:r>
            <a:r>
              <a:rPr lang="es-CL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Noto Sans Arabic UI"/>
              </a:rPr>
              <a:t> y que deba tener un número de teléfono, ordenado por estado y ciudad. </a:t>
            </a:r>
            <a:endParaRPr lang="es-CL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3D61EAF-80BA-4060-BB5A-EDCC7847DE42}"/>
              </a:ext>
            </a:extLst>
          </p:cNvPr>
          <p:cNvSpPr txBox="1"/>
          <p:nvPr/>
        </p:nvSpPr>
        <p:spPr>
          <a:xfrm>
            <a:off x="463794" y="3462578"/>
            <a:ext cx="52248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>
                <a:latin typeface="Calibri" panose="020F0502020204030204" pitchFamily="34" charset="0"/>
                <a:ea typeface="Calibri" panose="020F0502020204030204" pitchFamily="34" charset="0"/>
                <a:cs typeface="Noto Sans Arabic UI"/>
              </a:rPr>
              <a:t>- Listado </a:t>
            </a:r>
            <a:r>
              <a:rPr lang="es-CL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Noto Sans Arabic UI"/>
              </a:rPr>
              <a:t>con la cantidad de órdenes totales de cada tienda, por cada fecha, ordenado de mayor a menor cantidad.</a:t>
            </a:r>
            <a:endParaRPr lang="es-CL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6B63FC5F-C43E-4A85-9DE6-7E5683F3F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2072" y="3679997"/>
            <a:ext cx="2638793" cy="1105054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9521414C-819C-4A44-BFCE-9412DF4687E8}"/>
              </a:ext>
            </a:extLst>
          </p:cNvPr>
          <p:cNvSpPr txBox="1"/>
          <p:nvPr/>
        </p:nvSpPr>
        <p:spPr>
          <a:xfrm>
            <a:off x="463794" y="4624672"/>
            <a:ext cx="52951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Noto Sans Arabic UI"/>
              </a:rPr>
              <a:t>- </a:t>
            </a:r>
            <a:r>
              <a:rPr lang="es-CL">
                <a:latin typeface="Calibri" panose="020F0502020204030204" pitchFamily="34" charset="0"/>
                <a:ea typeface="Calibri" panose="020F0502020204030204" pitchFamily="34" charset="0"/>
                <a:cs typeface="Noto Sans Arabic UI"/>
              </a:rPr>
              <a:t>Traer al v</a:t>
            </a:r>
            <a:r>
              <a:rPr lang="es-CL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Noto Sans Arabic UI"/>
              </a:rPr>
              <a:t>endedor de la tienda Santa Cruz </a:t>
            </a:r>
            <a:r>
              <a:rPr lang="es-CL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Noto Sans Arabic UI"/>
              </a:rPr>
              <a:t>Bikes</a:t>
            </a:r>
            <a:r>
              <a:rPr lang="es-CL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Noto Sans Arabic UI"/>
              </a:rPr>
              <a:t> que mas órdenes tenga asociada cada </a:t>
            </a:r>
            <a:r>
              <a:rPr lang="es-CL">
                <a:latin typeface="Calibri" panose="020F0502020204030204" pitchFamily="34" charset="0"/>
                <a:ea typeface="Calibri" panose="020F0502020204030204" pitchFamily="34" charset="0"/>
                <a:cs typeface="Noto Sans Arabic UI"/>
              </a:rPr>
              <a:t>si mismo.</a:t>
            </a:r>
            <a:endParaRPr lang="es-CL"/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E63B9A77-7989-4976-86C0-B7DCD69280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7858" y="5160246"/>
            <a:ext cx="2942244" cy="673184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9B812F3E-ED88-49E1-A8C9-BA250E9F3440}"/>
              </a:ext>
            </a:extLst>
          </p:cNvPr>
          <p:cNvSpPr txBox="1"/>
          <p:nvPr/>
        </p:nvSpPr>
        <p:spPr>
          <a:xfrm>
            <a:off x="463794" y="5699440"/>
            <a:ext cx="52248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>
                <a:latin typeface="Calibri" panose="020F0502020204030204" pitchFamily="34" charset="0"/>
                <a:ea typeface="Calibri" panose="020F0502020204030204" pitchFamily="34" charset="0"/>
                <a:cs typeface="Noto Sans Arabic UI"/>
              </a:rPr>
              <a:t>- U</a:t>
            </a:r>
            <a:r>
              <a:rPr lang="es-CL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Noto Sans Arabic UI"/>
              </a:rPr>
              <a:t>n reporte que muestre el monto total vendido por cada vendedor de la tienda </a:t>
            </a:r>
            <a:r>
              <a:rPr lang="es-CL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Noto Sans Arabic UI"/>
              </a:rPr>
              <a:t>Rowlett</a:t>
            </a:r>
            <a:r>
              <a:rPr lang="es-CL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Noto Sans Arabic UI"/>
              </a:rPr>
              <a:t> </a:t>
            </a:r>
            <a:r>
              <a:rPr lang="es-CL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Noto Sans Arabic UI"/>
              </a:rPr>
              <a:t>Bikes</a:t>
            </a:r>
            <a:r>
              <a:rPr lang="es-CL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Noto Sans Arabic UI"/>
              </a:rPr>
              <a:t>.</a:t>
            </a:r>
            <a:endParaRPr lang="es-CL"/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C311CD1A-7E8F-41A8-A1F0-840148CA89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1358" y="5908925"/>
            <a:ext cx="2587495" cy="81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88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 descr="SQL Server Sample Database">
            <a:extLst>
              <a:ext uri="{FF2B5EF4-FFF2-40B4-BE49-F238E27FC236}">
                <a16:creationId xmlns:a16="http://schemas.microsoft.com/office/drawing/2014/main" id="{7A90BAAE-C40C-49B6-BE38-551185ABA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03506" y="163421"/>
            <a:ext cx="8197487" cy="665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7855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8FFAA2A7B5314FAAEEC416E20D9FE6" ma:contentTypeVersion="10" ma:contentTypeDescription="Create a new document." ma:contentTypeScope="" ma:versionID="d46f752dfc8896acae8c698c652cfebb">
  <xsd:schema xmlns:xsd="http://www.w3.org/2001/XMLSchema" xmlns:xs="http://www.w3.org/2001/XMLSchema" xmlns:p="http://schemas.microsoft.com/office/2006/metadata/properties" xmlns:ns2="cb3ddfbf-380d-4ac3-a579-bb41e7f61726" xmlns:ns3="90c82604-101c-4f7d-b056-8545dbce9ba8" targetNamespace="http://schemas.microsoft.com/office/2006/metadata/properties" ma:root="true" ma:fieldsID="7f064cfb92a873bf502e5bfcc9d92da3" ns2:_="" ns3:_="">
    <xsd:import namespace="cb3ddfbf-380d-4ac3-a579-bb41e7f61726"/>
    <xsd:import namespace="90c82604-101c-4f7d-b056-8545dbce9ba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3ddfbf-380d-4ac3-a579-bb41e7f617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c82604-101c-4f7d-b056-8545dbce9ba8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B929D32-3936-4B96-A1A3-45955C5F284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33419F9-976E-432E-BADA-59A0EB25DB6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3F97F20-ACA6-48C4-AAE2-F2C24DB7F88F}">
  <ds:schemaRefs>
    <ds:schemaRef ds:uri="90c82604-101c-4f7d-b056-8545dbce9ba8"/>
    <ds:schemaRef ds:uri="cb3ddfbf-380d-4ac3-a579-bb41e7f6172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Tema de Office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. Seth .</dc:creator>
  <cp:revision>1</cp:revision>
  <dcterms:created xsi:type="dcterms:W3CDTF">2022-04-27T21:56:59Z</dcterms:created>
  <dcterms:modified xsi:type="dcterms:W3CDTF">2022-04-27T23:49:16Z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0x010100408FFAA2A7B5314FAAEEC416E20D9FE6</vt:lpwstr>
  </property>
</Properties>
</file>