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 autoCompressPictures="0">
  <p:sldMasterIdLst>
    <p:sldMasterId id="2147483648" r:id="rId1"/>
  </p:sldMasterIdLst>
  <p:sldIdLst>
    <p:sldId id="259" r:id="rId2"/>
  </p:sldIdLst>
  <p:sldSz cx="9144000" cy="6858000" type="screen4x3"/>
  <p:notesSz cx="6735763" cy="9866313"/>
  <p:embeddedFontLst>
    <p:embeddedFont>
      <p:font typeface="HGPｺﾞｼｯｸE" panose="020B0900000000000000" pitchFamily="50" charset="-128"/>
      <p:regular r:id="rId3"/>
    </p:embeddedFont>
    <p:embeddedFont>
      <p:font typeface="HGP創英角ｺﾞｼｯｸUB" panose="020B0900000000000000" pitchFamily="50" charset="-128"/>
      <p:regular r:id="rId4"/>
    </p:embeddedFont>
  </p:embeddedFontLst>
  <p:defaultTextStyle>
    <a:defPPr>
      <a:defRPr lang="ja-JP"/>
    </a:defPPr>
    <a:lvl1pPr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5pPr>
    <a:lvl6pPr marL="22860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6pPr>
    <a:lvl7pPr marL="27432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7pPr>
    <a:lvl8pPr marL="32004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8pPr>
    <a:lvl9pPr marL="36576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大谷恵子 / OOTANI，KEIKO" initials="大谷恵子" lastIdx="1" clrIdx="0">
    <p:extLst>
      <p:ext uri="{19B8F6BF-5375-455C-9EA6-DF929625EA0E}">
        <p15:presenceInfo xmlns:p15="http://schemas.microsoft.com/office/powerpoint/2012/main" userId="S::keiko.otani.nb@hitachi.com::db4ab64d-d488-4b8d-879b-666841ba6d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90" y="480"/>
      </p:cViewPr>
      <p:guideLst>
        <p:guide orient="horz" pos="2160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font" Target="fonts/font2.fntdata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11"/>
          <p:cNvSpPr>
            <a:spLocks noChangeArrowheads="1"/>
          </p:cNvSpPr>
          <p:nvPr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63" name="グループ化 62"/>
          <p:cNvGrpSpPr/>
          <p:nvPr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64" name="正方形/長方形 63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正方形/長方形 64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1" name="Text Box 13"/>
          <p:cNvSpPr txBox="1">
            <a:spLocks noChangeArrowheads="1"/>
          </p:cNvSpPr>
          <p:nvPr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42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90173A9-6621-4FFE-BC07-AC198BDD4C9A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3" name="タイトル 1"/>
          <p:cNvSpPr>
            <a:spLocks noGrp="1"/>
          </p:cNvSpPr>
          <p:nvPr>
            <p:ph type="title"/>
          </p:nvPr>
        </p:nvSpPr>
        <p:spPr bwMode="gray">
          <a:xfrm>
            <a:off x="2428491" y="3113705"/>
            <a:ext cx="4253087" cy="53860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100000"/>
              </a:lnSpc>
              <a:defRPr sz="29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49" name="テキスト プレースホルダ 48"/>
          <p:cNvSpPr>
            <a:spLocks noGrp="1"/>
          </p:cNvSpPr>
          <p:nvPr>
            <p:ph type="body" sz="quarter" idx="11"/>
          </p:nvPr>
        </p:nvSpPr>
        <p:spPr bwMode="gray">
          <a:xfrm>
            <a:off x="2428491" y="3656176"/>
            <a:ext cx="3454792" cy="430887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buNone/>
              <a:defRPr sz="220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grpSp>
        <p:nvGrpSpPr>
          <p:cNvPr id="98" name="グループ化 97"/>
          <p:cNvGrpSpPr/>
          <p:nvPr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73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4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5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6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7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8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9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0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1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2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3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4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5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6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7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8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9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0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1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2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3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4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5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3"/>
          <p:cNvSpPr txBox="1">
            <a:spLocks noChangeArrowheads="1"/>
          </p:cNvSpPr>
          <p:nvPr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94" name="グループ化 93"/>
          <p:cNvGrpSpPr/>
          <p:nvPr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95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6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7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8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9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6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7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8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9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0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1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2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3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4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5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6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7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38" name="正方形/長方形 11"/>
          <p:cNvSpPr>
            <a:spLocks noChangeArrowheads="1"/>
          </p:cNvSpPr>
          <p:nvPr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39" name="グループ化 38"/>
          <p:cNvGrpSpPr/>
          <p:nvPr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40" name="正方形/長方形 39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正方形/長方形 40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3"/>
          <p:cNvSpPr txBox="1">
            <a:spLocks noChangeArrowheads="1"/>
          </p:cNvSpPr>
          <p:nvPr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566738" y="3153460"/>
            <a:ext cx="42017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D881F7E-4721-4672-B9D1-22F8E31EDEB5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95" name="グループ化 94"/>
          <p:cNvGrpSpPr/>
          <p:nvPr/>
        </p:nvGrpSpPr>
        <p:grpSpPr bwMode="gray">
          <a:xfrm>
            <a:off x="6844506" y="547566"/>
            <a:ext cx="1982788" cy="569913"/>
            <a:chOff x="6642100" y="547566"/>
            <a:chExt cx="1982788" cy="569913"/>
          </a:xfrm>
        </p:grpSpPr>
        <p:sp>
          <p:nvSpPr>
            <p:cNvPr id="96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7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8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99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0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1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2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3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4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5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6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0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11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sp>
        <p:nvSpPr>
          <p:cNvPr id="39" name="正方形/長方形 11"/>
          <p:cNvSpPr>
            <a:spLocks noChangeArrowheads="1"/>
          </p:cNvSpPr>
          <p:nvPr/>
        </p:nvSpPr>
        <p:spPr bwMode="gray">
          <a:xfrm>
            <a:off x="324644" y="2763058"/>
            <a:ext cx="8502650" cy="109537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40" name="グループ化 39"/>
          <p:cNvGrpSpPr/>
          <p:nvPr/>
        </p:nvGrpSpPr>
        <p:grpSpPr bwMode="gray">
          <a:xfrm>
            <a:off x="324643" y="2763058"/>
            <a:ext cx="2178447" cy="109537"/>
            <a:chOff x="312738" y="2747963"/>
            <a:chExt cx="1970087" cy="109537"/>
          </a:xfrm>
        </p:grpSpPr>
        <p:sp>
          <p:nvSpPr>
            <p:cNvPr id="41" name="正方形/長方形 40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正方形/長方形 41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113191" y="179482"/>
            <a:ext cx="3550972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48" name="Text Box 13"/>
          <p:cNvSpPr txBox="1">
            <a:spLocks noChangeArrowheads="1"/>
          </p:cNvSpPr>
          <p:nvPr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7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88" name="グループ化 62"/>
          <p:cNvGrpSpPr/>
          <p:nvPr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89" name="正方形/長方形 88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8" name="グループ化 37"/>
          <p:cNvGrpSpPr/>
          <p:nvPr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39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1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2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4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5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0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2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3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4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5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6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68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113191" y="266943"/>
            <a:ext cx="3550972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48" name="Text Box 13"/>
          <p:cNvSpPr txBox="1">
            <a:spLocks noChangeArrowheads="1"/>
          </p:cNvSpPr>
          <p:nvPr/>
        </p:nvSpPr>
        <p:spPr bwMode="gray">
          <a:xfrm>
            <a:off x="6474273" y="6599238"/>
            <a:ext cx="2218877" cy="2169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Hitachi, Ltd. 2019. All rights reserved.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>
            <p:ph type="sldNum" sz="quarter" idx="10"/>
          </p:nvPr>
        </p:nvSpPr>
        <p:spPr bwMode="gray"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defRPr sz="14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36" name="正方形/長方形 11"/>
          <p:cNvSpPr>
            <a:spLocks noChangeArrowheads="1"/>
          </p:cNvSpPr>
          <p:nvPr/>
        </p:nvSpPr>
        <p:spPr bwMode="gray">
          <a:xfrm>
            <a:off x="1" y="739775"/>
            <a:ext cx="9144000" cy="74485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grpSp>
        <p:nvGrpSpPr>
          <p:cNvPr id="37" name="グループ化 62"/>
          <p:cNvGrpSpPr/>
          <p:nvPr/>
        </p:nvGrpSpPr>
        <p:grpSpPr bwMode="gray">
          <a:xfrm>
            <a:off x="-4" y="739775"/>
            <a:ext cx="1481336" cy="74485"/>
            <a:chOff x="312738" y="2747963"/>
            <a:chExt cx="1970087" cy="109537"/>
          </a:xfrm>
        </p:grpSpPr>
        <p:sp>
          <p:nvSpPr>
            <p:cNvPr id="38" name="正方形/長方形 37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正方形/長方形 39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2" name="グループ化 41"/>
          <p:cNvGrpSpPr/>
          <p:nvPr/>
        </p:nvGrpSpPr>
        <p:grpSpPr bwMode="gray">
          <a:xfrm>
            <a:off x="7625254" y="202284"/>
            <a:ext cx="1344915" cy="386569"/>
            <a:chOff x="6642100" y="547566"/>
            <a:chExt cx="1982788" cy="569913"/>
          </a:xfrm>
        </p:grpSpPr>
        <p:sp>
          <p:nvSpPr>
            <p:cNvPr id="43" name="Freeform 5"/>
            <p:cNvSpPr>
              <a:spLocks/>
            </p:cNvSpPr>
            <p:nvPr/>
          </p:nvSpPr>
          <p:spPr bwMode="gray">
            <a:xfrm>
              <a:off x="8099425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2147483647 w 781"/>
                <a:gd name="T47" fmla="*/ 2147483647 h 734"/>
                <a:gd name="T48" fmla="*/ 2147483647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4" y="0"/>
                  </a:moveTo>
                  <a:lnTo>
                    <a:pt x="194" y="0"/>
                  </a:lnTo>
                  <a:lnTo>
                    <a:pt x="194" y="293"/>
                  </a:lnTo>
                  <a:lnTo>
                    <a:pt x="586" y="293"/>
                  </a:lnTo>
                  <a:lnTo>
                    <a:pt x="586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6" y="734"/>
                  </a:lnTo>
                  <a:lnTo>
                    <a:pt x="586" y="411"/>
                  </a:lnTo>
                  <a:lnTo>
                    <a:pt x="526" y="411"/>
                  </a:lnTo>
                  <a:lnTo>
                    <a:pt x="390" y="411"/>
                  </a:lnTo>
                  <a:lnTo>
                    <a:pt x="194" y="411"/>
                  </a:lnTo>
                  <a:lnTo>
                    <a:pt x="194" y="734"/>
                  </a:lnTo>
                  <a:lnTo>
                    <a:pt x="0" y="734"/>
                  </a:lnTo>
                  <a:lnTo>
                    <a:pt x="1" y="367"/>
                  </a:lnTo>
                  <a:lnTo>
                    <a:pt x="1" y="115"/>
                  </a:lnTo>
                  <a:lnTo>
                    <a:pt x="0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5" name="Freeform 7"/>
            <p:cNvSpPr>
              <a:spLocks/>
            </p:cNvSpPr>
            <p:nvPr/>
          </p:nvSpPr>
          <p:spPr bwMode="gray">
            <a:xfrm>
              <a:off x="7207250" y="555504"/>
              <a:ext cx="288925" cy="268287"/>
            </a:xfrm>
            <a:custGeom>
              <a:avLst/>
              <a:gdLst>
                <a:gd name="T0" fmla="*/ 2147483647 w 788"/>
                <a:gd name="T1" fmla="*/ 0 h 734"/>
                <a:gd name="T2" fmla="*/ 2147483647 w 788"/>
                <a:gd name="T3" fmla="*/ 0 h 734"/>
                <a:gd name="T4" fmla="*/ 2147483647 w 788"/>
                <a:gd name="T5" fmla="*/ 2147483647 h 734"/>
                <a:gd name="T6" fmla="*/ 2147483647 w 788"/>
                <a:gd name="T7" fmla="*/ 2147483647 h 734"/>
                <a:gd name="T8" fmla="*/ 2147483647 w 788"/>
                <a:gd name="T9" fmla="*/ 2147483647 h 734"/>
                <a:gd name="T10" fmla="*/ 2147483647 w 788"/>
                <a:gd name="T11" fmla="*/ 2147483647 h 734"/>
                <a:gd name="T12" fmla="*/ 2147483647 w 788"/>
                <a:gd name="T13" fmla="*/ 2147483647 h 734"/>
                <a:gd name="T14" fmla="*/ 0 w 788"/>
                <a:gd name="T15" fmla="*/ 2147483647 h 734"/>
                <a:gd name="T16" fmla="*/ 0 w 788"/>
                <a:gd name="T17" fmla="*/ 2147483647 h 734"/>
                <a:gd name="T18" fmla="*/ 0 w 788"/>
                <a:gd name="T19" fmla="*/ 0 h 734"/>
                <a:gd name="T20" fmla="*/ 0 w 788"/>
                <a:gd name="T21" fmla="*/ 0 h 734"/>
                <a:gd name="T22" fmla="*/ 2147483647 w 788"/>
                <a:gd name="T23" fmla="*/ 0 h 7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88"/>
                <a:gd name="T37" fmla="*/ 0 h 734"/>
                <a:gd name="T38" fmla="*/ 788 w 788"/>
                <a:gd name="T39" fmla="*/ 734 h 7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88" h="734">
                  <a:moveTo>
                    <a:pt x="788" y="0"/>
                  </a:moveTo>
                  <a:lnTo>
                    <a:pt x="788" y="0"/>
                  </a:lnTo>
                  <a:lnTo>
                    <a:pt x="788" y="124"/>
                  </a:lnTo>
                  <a:lnTo>
                    <a:pt x="491" y="124"/>
                  </a:lnTo>
                  <a:lnTo>
                    <a:pt x="491" y="734"/>
                  </a:lnTo>
                  <a:lnTo>
                    <a:pt x="297" y="734"/>
                  </a:lnTo>
                  <a:lnTo>
                    <a:pt x="297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6" name="Freeform 9"/>
            <p:cNvSpPr>
              <a:spLocks noEditPoints="1"/>
            </p:cNvSpPr>
            <p:nvPr/>
          </p:nvSpPr>
          <p:spPr bwMode="gray">
            <a:xfrm>
              <a:off x="7434263" y="555504"/>
              <a:ext cx="338137" cy="268287"/>
            </a:xfrm>
            <a:custGeom>
              <a:avLst/>
              <a:gdLst>
                <a:gd name="T0" fmla="*/ 2147483647 w 924"/>
                <a:gd name="T1" fmla="*/ 2147483647 h 734"/>
                <a:gd name="T2" fmla="*/ 2147483647 w 924"/>
                <a:gd name="T3" fmla="*/ 2147483647 h 734"/>
                <a:gd name="T4" fmla="*/ 2147483647 w 924"/>
                <a:gd name="T5" fmla="*/ 2147483647 h 734"/>
                <a:gd name="T6" fmla="*/ 2147483647 w 924"/>
                <a:gd name="T7" fmla="*/ 2147483647 h 734"/>
                <a:gd name="T8" fmla="*/ 2147483647 w 924"/>
                <a:gd name="T9" fmla="*/ 2147483647 h 734"/>
                <a:gd name="T10" fmla="*/ 2147483647 w 924"/>
                <a:gd name="T11" fmla="*/ 2147483647 h 734"/>
                <a:gd name="T12" fmla="*/ 2147483647 w 924"/>
                <a:gd name="T13" fmla="*/ 2147483647 h 734"/>
                <a:gd name="T14" fmla="*/ 2147483647 w 924"/>
                <a:gd name="T15" fmla="*/ 2147483647 h 734"/>
                <a:gd name="T16" fmla="*/ 2147483647 w 924"/>
                <a:gd name="T17" fmla="*/ 2147483647 h 734"/>
                <a:gd name="T18" fmla="*/ 2147483647 w 924"/>
                <a:gd name="T19" fmla="*/ 2147483647 h 734"/>
                <a:gd name="T20" fmla="*/ 2147483647 w 924"/>
                <a:gd name="T21" fmla="*/ 2147483647 h 734"/>
                <a:gd name="T22" fmla="*/ 2147483647 w 924"/>
                <a:gd name="T23" fmla="*/ 2147483647 h 734"/>
                <a:gd name="T24" fmla="*/ 2147483647 w 924"/>
                <a:gd name="T25" fmla="*/ 2147483647 h 734"/>
                <a:gd name="T26" fmla="*/ 2147483647 w 924"/>
                <a:gd name="T27" fmla="*/ 2147483647 h 734"/>
                <a:gd name="T28" fmla="*/ 2147483647 w 924"/>
                <a:gd name="T29" fmla="*/ 2147483647 h 734"/>
                <a:gd name="T30" fmla="*/ 0 w 924"/>
                <a:gd name="T31" fmla="*/ 2147483647 h 734"/>
                <a:gd name="T32" fmla="*/ 2147483647 w 924"/>
                <a:gd name="T33" fmla="*/ 0 h 734"/>
                <a:gd name="T34" fmla="*/ 2147483647 w 924"/>
                <a:gd name="T35" fmla="*/ 0 h 734"/>
                <a:gd name="T36" fmla="*/ 2147483647 w 924"/>
                <a:gd name="T37" fmla="*/ 0 h 734"/>
                <a:gd name="T38" fmla="*/ 2147483647 w 924"/>
                <a:gd name="T39" fmla="*/ 0 h 734"/>
                <a:gd name="T40" fmla="*/ 2147483647 w 924"/>
                <a:gd name="T41" fmla="*/ 2147483647 h 7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4"/>
                <a:gd name="T64" fmla="*/ 0 h 734"/>
                <a:gd name="T65" fmla="*/ 924 w 924"/>
                <a:gd name="T66" fmla="*/ 734 h 73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4" h="734">
                  <a:moveTo>
                    <a:pt x="463" y="124"/>
                  </a:moveTo>
                  <a:lnTo>
                    <a:pt x="327" y="459"/>
                  </a:lnTo>
                  <a:lnTo>
                    <a:pt x="597" y="459"/>
                  </a:lnTo>
                  <a:lnTo>
                    <a:pt x="463" y="124"/>
                  </a:lnTo>
                  <a:close/>
                  <a:moveTo>
                    <a:pt x="924" y="734"/>
                  </a:moveTo>
                  <a:lnTo>
                    <a:pt x="924" y="734"/>
                  </a:lnTo>
                  <a:lnTo>
                    <a:pt x="708" y="734"/>
                  </a:lnTo>
                  <a:lnTo>
                    <a:pt x="644" y="576"/>
                  </a:lnTo>
                  <a:lnTo>
                    <a:pt x="280" y="576"/>
                  </a:lnTo>
                  <a:lnTo>
                    <a:pt x="249" y="655"/>
                  </a:lnTo>
                  <a:lnTo>
                    <a:pt x="228" y="709"/>
                  </a:lnTo>
                  <a:lnTo>
                    <a:pt x="217" y="734"/>
                  </a:lnTo>
                  <a:lnTo>
                    <a:pt x="0" y="734"/>
                  </a:lnTo>
                  <a:lnTo>
                    <a:pt x="343" y="0"/>
                  </a:lnTo>
                  <a:lnTo>
                    <a:pt x="463" y="0"/>
                  </a:lnTo>
                  <a:lnTo>
                    <a:pt x="581" y="0"/>
                  </a:lnTo>
                  <a:lnTo>
                    <a:pt x="924" y="73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47" name="Rectangle 12"/>
            <p:cNvSpPr>
              <a:spLocks noChangeArrowheads="1"/>
            </p:cNvSpPr>
            <p:nvPr/>
          </p:nvSpPr>
          <p:spPr bwMode="gray">
            <a:xfrm>
              <a:off x="8440738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50" name="Freeform 13"/>
            <p:cNvSpPr>
              <a:spLocks/>
            </p:cNvSpPr>
            <p:nvPr/>
          </p:nvSpPr>
          <p:spPr bwMode="gray">
            <a:xfrm>
              <a:off x="6769100" y="555504"/>
              <a:ext cx="285750" cy="268287"/>
            </a:xfrm>
            <a:custGeom>
              <a:avLst/>
              <a:gdLst>
                <a:gd name="T0" fmla="*/ 2147483647 w 781"/>
                <a:gd name="T1" fmla="*/ 0 h 734"/>
                <a:gd name="T2" fmla="*/ 2147483647 w 781"/>
                <a:gd name="T3" fmla="*/ 0 h 734"/>
                <a:gd name="T4" fmla="*/ 2147483647 w 781"/>
                <a:gd name="T5" fmla="*/ 2147483647 h 734"/>
                <a:gd name="T6" fmla="*/ 2147483647 w 781"/>
                <a:gd name="T7" fmla="*/ 2147483647 h 734"/>
                <a:gd name="T8" fmla="*/ 2147483647 w 781"/>
                <a:gd name="T9" fmla="*/ 2147483647 h 734"/>
                <a:gd name="T10" fmla="*/ 2147483647 w 781"/>
                <a:gd name="T11" fmla="*/ 0 h 734"/>
                <a:gd name="T12" fmla="*/ 2147483647 w 781"/>
                <a:gd name="T13" fmla="*/ 0 h 734"/>
                <a:gd name="T14" fmla="*/ 2147483647 w 781"/>
                <a:gd name="T15" fmla="*/ 0 h 734"/>
                <a:gd name="T16" fmla="*/ 2147483647 w 781"/>
                <a:gd name="T17" fmla="*/ 0 h 734"/>
                <a:gd name="T18" fmla="*/ 2147483647 w 781"/>
                <a:gd name="T19" fmla="*/ 2147483647 h 734"/>
                <a:gd name="T20" fmla="*/ 2147483647 w 781"/>
                <a:gd name="T21" fmla="*/ 2147483647 h 734"/>
                <a:gd name="T22" fmla="*/ 2147483647 w 781"/>
                <a:gd name="T23" fmla="*/ 2147483647 h 734"/>
                <a:gd name="T24" fmla="*/ 2147483647 w 781"/>
                <a:gd name="T25" fmla="*/ 2147483647 h 734"/>
                <a:gd name="T26" fmla="*/ 2147483647 w 781"/>
                <a:gd name="T27" fmla="*/ 2147483647 h 734"/>
                <a:gd name="T28" fmla="*/ 2147483647 w 781"/>
                <a:gd name="T29" fmla="*/ 2147483647 h 734"/>
                <a:gd name="T30" fmla="*/ 2147483647 w 781"/>
                <a:gd name="T31" fmla="*/ 2147483647 h 734"/>
                <a:gd name="T32" fmla="*/ 2147483647 w 781"/>
                <a:gd name="T33" fmla="*/ 2147483647 h 734"/>
                <a:gd name="T34" fmla="*/ 2147483647 w 781"/>
                <a:gd name="T35" fmla="*/ 2147483647 h 734"/>
                <a:gd name="T36" fmla="*/ 2147483647 w 781"/>
                <a:gd name="T37" fmla="*/ 2147483647 h 734"/>
                <a:gd name="T38" fmla="*/ 2147483647 w 781"/>
                <a:gd name="T39" fmla="*/ 2147483647 h 734"/>
                <a:gd name="T40" fmla="*/ 2147483647 w 781"/>
                <a:gd name="T41" fmla="*/ 2147483647 h 734"/>
                <a:gd name="T42" fmla="*/ 0 w 781"/>
                <a:gd name="T43" fmla="*/ 2147483647 h 734"/>
                <a:gd name="T44" fmla="*/ 0 w 781"/>
                <a:gd name="T45" fmla="*/ 2147483647 h 734"/>
                <a:gd name="T46" fmla="*/ 0 w 781"/>
                <a:gd name="T47" fmla="*/ 2147483647 h 734"/>
                <a:gd name="T48" fmla="*/ 0 w 781"/>
                <a:gd name="T49" fmla="*/ 2147483647 h 734"/>
                <a:gd name="T50" fmla="*/ 0 w 781"/>
                <a:gd name="T51" fmla="*/ 0 h 734"/>
                <a:gd name="T52" fmla="*/ 2147483647 w 781"/>
                <a:gd name="T53" fmla="*/ 0 h 7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1"/>
                <a:gd name="T82" fmla="*/ 0 h 734"/>
                <a:gd name="T83" fmla="*/ 781 w 781"/>
                <a:gd name="T84" fmla="*/ 734 h 73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1" h="734">
                  <a:moveTo>
                    <a:pt x="195" y="0"/>
                  </a:moveTo>
                  <a:lnTo>
                    <a:pt x="195" y="0"/>
                  </a:lnTo>
                  <a:lnTo>
                    <a:pt x="195" y="293"/>
                  </a:lnTo>
                  <a:lnTo>
                    <a:pt x="587" y="293"/>
                  </a:lnTo>
                  <a:lnTo>
                    <a:pt x="587" y="0"/>
                  </a:lnTo>
                  <a:lnTo>
                    <a:pt x="781" y="0"/>
                  </a:lnTo>
                  <a:lnTo>
                    <a:pt x="781" y="367"/>
                  </a:lnTo>
                  <a:lnTo>
                    <a:pt x="781" y="734"/>
                  </a:lnTo>
                  <a:lnTo>
                    <a:pt x="587" y="734"/>
                  </a:lnTo>
                  <a:lnTo>
                    <a:pt x="587" y="411"/>
                  </a:lnTo>
                  <a:lnTo>
                    <a:pt x="525" y="411"/>
                  </a:lnTo>
                  <a:lnTo>
                    <a:pt x="390" y="411"/>
                  </a:lnTo>
                  <a:lnTo>
                    <a:pt x="195" y="411"/>
                  </a:lnTo>
                  <a:lnTo>
                    <a:pt x="195" y="734"/>
                  </a:lnTo>
                  <a:lnTo>
                    <a:pt x="0" y="734"/>
                  </a:lnTo>
                  <a:lnTo>
                    <a:pt x="0" y="367"/>
                  </a:lnTo>
                  <a:lnTo>
                    <a:pt x="0" y="115"/>
                  </a:lnTo>
                  <a:lnTo>
                    <a:pt x="0" y="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2" name="Rectangle 15"/>
            <p:cNvSpPr>
              <a:spLocks noChangeArrowheads="1"/>
            </p:cNvSpPr>
            <p:nvPr/>
          </p:nvSpPr>
          <p:spPr bwMode="gray">
            <a:xfrm>
              <a:off x="7110413" y="555504"/>
              <a:ext cx="71437" cy="268287"/>
            </a:xfrm>
            <a:prstGeom prst="rect">
              <a:avLst/>
            </a:pr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3" name="Freeform 16"/>
            <p:cNvSpPr>
              <a:spLocks/>
            </p:cNvSpPr>
            <p:nvPr/>
          </p:nvSpPr>
          <p:spPr bwMode="gray">
            <a:xfrm>
              <a:off x="7759700" y="547566"/>
              <a:ext cx="303213" cy="282575"/>
            </a:xfrm>
            <a:custGeom>
              <a:avLst/>
              <a:gdLst>
                <a:gd name="T0" fmla="*/ 2147483647 w 828"/>
                <a:gd name="T1" fmla="*/ 2147483647 h 771"/>
                <a:gd name="T2" fmla="*/ 2147483647 w 828"/>
                <a:gd name="T3" fmla="*/ 2147483647 h 771"/>
                <a:gd name="T4" fmla="*/ 2147483647 w 828"/>
                <a:gd name="T5" fmla="*/ 2147483647 h 771"/>
                <a:gd name="T6" fmla="*/ 2147483647 w 828"/>
                <a:gd name="T7" fmla="*/ 2147483647 h 771"/>
                <a:gd name="T8" fmla="*/ 2147483647 w 828"/>
                <a:gd name="T9" fmla="*/ 2147483647 h 771"/>
                <a:gd name="T10" fmla="*/ 2147483647 w 828"/>
                <a:gd name="T11" fmla="*/ 2147483647 h 771"/>
                <a:gd name="T12" fmla="*/ 2147483647 w 828"/>
                <a:gd name="T13" fmla="*/ 2147483647 h 771"/>
                <a:gd name="T14" fmla="*/ 2147483647 w 828"/>
                <a:gd name="T15" fmla="*/ 2147483647 h 771"/>
                <a:gd name="T16" fmla="*/ 2147483647 w 828"/>
                <a:gd name="T17" fmla="*/ 2147483647 h 771"/>
                <a:gd name="T18" fmla="*/ 2147483647 w 828"/>
                <a:gd name="T19" fmla="*/ 2147483647 h 771"/>
                <a:gd name="T20" fmla="*/ 2147483647 w 828"/>
                <a:gd name="T21" fmla="*/ 2147483647 h 771"/>
                <a:gd name="T22" fmla="*/ 2147483647 w 828"/>
                <a:gd name="T23" fmla="*/ 2147483647 h 771"/>
                <a:gd name="T24" fmla="*/ 2147483647 w 828"/>
                <a:gd name="T25" fmla="*/ 2147483647 h 771"/>
                <a:gd name="T26" fmla="*/ 2147483647 w 828"/>
                <a:gd name="T27" fmla="*/ 2147483647 h 771"/>
                <a:gd name="T28" fmla="*/ 2147483647 w 828"/>
                <a:gd name="T29" fmla="*/ 2147483647 h 771"/>
                <a:gd name="T30" fmla="*/ 2147483647 w 828"/>
                <a:gd name="T31" fmla="*/ 2147483647 h 771"/>
                <a:gd name="T32" fmla="*/ 2147483647 w 828"/>
                <a:gd name="T33" fmla="*/ 2147483647 h 771"/>
                <a:gd name="T34" fmla="*/ 2147483647 w 828"/>
                <a:gd name="T35" fmla="*/ 2147483647 h 771"/>
                <a:gd name="T36" fmla="*/ 2147483647 w 828"/>
                <a:gd name="T37" fmla="*/ 2147483647 h 771"/>
                <a:gd name="T38" fmla="*/ 2147483647 w 828"/>
                <a:gd name="T39" fmla="*/ 2147483647 h 771"/>
                <a:gd name="T40" fmla="*/ 2147483647 w 828"/>
                <a:gd name="T41" fmla="*/ 2147483647 h 771"/>
                <a:gd name="T42" fmla="*/ 2147483647 w 828"/>
                <a:gd name="T43" fmla="*/ 2147483647 h 771"/>
                <a:gd name="T44" fmla="*/ 2147483647 w 828"/>
                <a:gd name="T45" fmla="*/ 2147483647 h 771"/>
                <a:gd name="T46" fmla="*/ 2147483647 w 828"/>
                <a:gd name="T47" fmla="*/ 2147483647 h 771"/>
                <a:gd name="T48" fmla="*/ 2147483647 w 828"/>
                <a:gd name="T49" fmla="*/ 2147483647 h 771"/>
                <a:gd name="T50" fmla="*/ 2147483647 w 828"/>
                <a:gd name="T51" fmla="*/ 2147483647 h 771"/>
                <a:gd name="T52" fmla="*/ 2147483647 w 828"/>
                <a:gd name="T53" fmla="*/ 2147483647 h 771"/>
                <a:gd name="T54" fmla="*/ 2147483647 w 828"/>
                <a:gd name="T55" fmla="*/ 2147483647 h 771"/>
                <a:gd name="T56" fmla="*/ 2147483647 w 828"/>
                <a:gd name="T57" fmla="*/ 2147483647 h 771"/>
                <a:gd name="T58" fmla="*/ 2147483647 w 828"/>
                <a:gd name="T59" fmla="*/ 2147483647 h 771"/>
                <a:gd name="T60" fmla="*/ 2147483647 w 828"/>
                <a:gd name="T61" fmla="*/ 2147483647 h 771"/>
                <a:gd name="T62" fmla="*/ 2147483647 w 828"/>
                <a:gd name="T63" fmla="*/ 2147483647 h 771"/>
                <a:gd name="T64" fmla="*/ 2147483647 w 828"/>
                <a:gd name="T65" fmla="*/ 2147483647 h 771"/>
                <a:gd name="T66" fmla="*/ 2147483647 w 828"/>
                <a:gd name="T67" fmla="*/ 2147483647 h 771"/>
                <a:gd name="T68" fmla="*/ 2147483647 w 828"/>
                <a:gd name="T69" fmla="*/ 2147483647 h 771"/>
                <a:gd name="T70" fmla="*/ 2147483647 w 828"/>
                <a:gd name="T71" fmla="*/ 2147483647 h 771"/>
                <a:gd name="T72" fmla="*/ 2147483647 w 828"/>
                <a:gd name="T73" fmla="*/ 2147483647 h 771"/>
                <a:gd name="T74" fmla="*/ 2147483647 w 828"/>
                <a:gd name="T75" fmla="*/ 2147483647 h 771"/>
                <a:gd name="T76" fmla="*/ 2147483647 w 828"/>
                <a:gd name="T77" fmla="*/ 2147483647 h 771"/>
                <a:gd name="T78" fmla="*/ 2147483647 w 828"/>
                <a:gd name="T79" fmla="*/ 2147483647 h 771"/>
                <a:gd name="T80" fmla="*/ 2147483647 w 828"/>
                <a:gd name="T81" fmla="*/ 2147483647 h 771"/>
                <a:gd name="T82" fmla="*/ 2147483647 w 828"/>
                <a:gd name="T83" fmla="*/ 2147483647 h 771"/>
                <a:gd name="T84" fmla="*/ 2147483647 w 828"/>
                <a:gd name="T85" fmla="*/ 2147483647 h 771"/>
                <a:gd name="T86" fmla="*/ 2147483647 w 828"/>
                <a:gd name="T87" fmla="*/ 2147483647 h 771"/>
                <a:gd name="T88" fmla="*/ 2147483647 w 828"/>
                <a:gd name="T89" fmla="*/ 2147483647 h 771"/>
                <a:gd name="T90" fmla="*/ 2147483647 w 828"/>
                <a:gd name="T91" fmla="*/ 2147483647 h 771"/>
                <a:gd name="T92" fmla="*/ 2147483647 w 828"/>
                <a:gd name="T93" fmla="*/ 2147483647 h 771"/>
                <a:gd name="T94" fmla="*/ 2147483647 w 828"/>
                <a:gd name="T95" fmla="*/ 2147483647 h 771"/>
                <a:gd name="T96" fmla="*/ 2147483647 w 828"/>
                <a:gd name="T97" fmla="*/ 2147483647 h 771"/>
                <a:gd name="T98" fmla="*/ 2147483647 w 828"/>
                <a:gd name="T99" fmla="*/ 2147483647 h 771"/>
                <a:gd name="T100" fmla="*/ 2147483647 w 828"/>
                <a:gd name="T101" fmla="*/ 2147483647 h 77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28"/>
                <a:gd name="T154" fmla="*/ 0 h 771"/>
                <a:gd name="T155" fmla="*/ 828 w 828"/>
                <a:gd name="T156" fmla="*/ 771 h 77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28" h="771">
                  <a:moveTo>
                    <a:pt x="27" y="550"/>
                  </a:moveTo>
                  <a:lnTo>
                    <a:pt x="27" y="550"/>
                  </a:lnTo>
                  <a:lnTo>
                    <a:pt x="21" y="530"/>
                  </a:lnTo>
                  <a:lnTo>
                    <a:pt x="15" y="512"/>
                  </a:lnTo>
                  <a:lnTo>
                    <a:pt x="11" y="493"/>
                  </a:lnTo>
                  <a:lnTo>
                    <a:pt x="7" y="474"/>
                  </a:lnTo>
                  <a:lnTo>
                    <a:pt x="5" y="453"/>
                  </a:lnTo>
                  <a:lnTo>
                    <a:pt x="2" y="434"/>
                  </a:lnTo>
                  <a:lnTo>
                    <a:pt x="1" y="414"/>
                  </a:lnTo>
                  <a:lnTo>
                    <a:pt x="0" y="394"/>
                  </a:lnTo>
                  <a:lnTo>
                    <a:pt x="1" y="365"/>
                  </a:lnTo>
                  <a:lnTo>
                    <a:pt x="3" y="336"/>
                  </a:lnTo>
                  <a:lnTo>
                    <a:pt x="7" y="308"/>
                  </a:lnTo>
                  <a:lnTo>
                    <a:pt x="12" y="280"/>
                  </a:lnTo>
                  <a:lnTo>
                    <a:pt x="18" y="253"/>
                  </a:lnTo>
                  <a:lnTo>
                    <a:pt x="27" y="228"/>
                  </a:lnTo>
                  <a:lnTo>
                    <a:pt x="38" y="203"/>
                  </a:lnTo>
                  <a:lnTo>
                    <a:pt x="50" y="180"/>
                  </a:lnTo>
                  <a:lnTo>
                    <a:pt x="66" y="156"/>
                  </a:lnTo>
                  <a:lnTo>
                    <a:pt x="84" y="135"/>
                  </a:lnTo>
                  <a:lnTo>
                    <a:pt x="102" y="114"/>
                  </a:lnTo>
                  <a:lnTo>
                    <a:pt x="122" y="95"/>
                  </a:lnTo>
                  <a:lnTo>
                    <a:pt x="143" y="78"/>
                  </a:lnTo>
                  <a:lnTo>
                    <a:pt x="167" y="63"/>
                  </a:lnTo>
                  <a:lnTo>
                    <a:pt x="192" y="50"/>
                  </a:lnTo>
                  <a:lnTo>
                    <a:pt x="217" y="40"/>
                  </a:lnTo>
                  <a:lnTo>
                    <a:pt x="243" y="31"/>
                  </a:lnTo>
                  <a:lnTo>
                    <a:pt x="268" y="22"/>
                  </a:lnTo>
                  <a:lnTo>
                    <a:pt x="295" y="16"/>
                  </a:lnTo>
                  <a:lnTo>
                    <a:pt x="322" y="11"/>
                  </a:lnTo>
                  <a:lnTo>
                    <a:pt x="350" y="6"/>
                  </a:lnTo>
                  <a:lnTo>
                    <a:pt x="376" y="3"/>
                  </a:lnTo>
                  <a:lnTo>
                    <a:pt x="405" y="1"/>
                  </a:lnTo>
                  <a:lnTo>
                    <a:pt x="433" y="0"/>
                  </a:lnTo>
                  <a:lnTo>
                    <a:pt x="465" y="1"/>
                  </a:lnTo>
                  <a:lnTo>
                    <a:pt x="497" y="4"/>
                  </a:lnTo>
                  <a:lnTo>
                    <a:pt x="529" y="9"/>
                  </a:lnTo>
                  <a:lnTo>
                    <a:pt x="560" y="14"/>
                  </a:lnTo>
                  <a:lnTo>
                    <a:pt x="590" y="21"/>
                  </a:lnTo>
                  <a:lnTo>
                    <a:pt x="620" y="30"/>
                  </a:lnTo>
                  <a:lnTo>
                    <a:pt x="650" y="41"/>
                  </a:lnTo>
                  <a:lnTo>
                    <a:pt x="678" y="52"/>
                  </a:lnTo>
                  <a:lnTo>
                    <a:pt x="691" y="59"/>
                  </a:lnTo>
                  <a:lnTo>
                    <a:pt x="703" y="65"/>
                  </a:lnTo>
                  <a:lnTo>
                    <a:pt x="715" y="73"/>
                  </a:lnTo>
                  <a:lnTo>
                    <a:pt x="727" y="81"/>
                  </a:lnTo>
                  <a:lnTo>
                    <a:pt x="739" y="90"/>
                  </a:lnTo>
                  <a:lnTo>
                    <a:pt x="748" y="99"/>
                  </a:lnTo>
                  <a:lnTo>
                    <a:pt x="759" y="109"/>
                  </a:lnTo>
                  <a:lnTo>
                    <a:pt x="767" y="120"/>
                  </a:lnTo>
                  <a:lnTo>
                    <a:pt x="776" y="130"/>
                  </a:lnTo>
                  <a:lnTo>
                    <a:pt x="785" y="142"/>
                  </a:lnTo>
                  <a:lnTo>
                    <a:pt x="792" y="155"/>
                  </a:lnTo>
                  <a:lnTo>
                    <a:pt x="798" y="168"/>
                  </a:lnTo>
                  <a:lnTo>
                    <a:pt x="804" y="181"/>
                  </a:lnTo>
                  <a:lnTo>
                    <a:pt x="809" y="194"/>
                  </a:lnTo>
                  <a:lnTo>
                    <a:pt x="813" y="207"/>
                  </a:lnTo>
                  <a:lnTo>
                    <a:pt x="817" y="221"/>
                  </a:lnTo>
                  <a:lnTo>
                    <a:pt x="821" y="245"/>
                  </a:lnTo>
                  <a:lnTo>
                    <a:pt x="824" y="268"/>
                  </a:lnTo>
                  <a:lnTo>
                    <a:pt x="620" y="268"/>
                  </a:lnTo>
                  <a:lnTo>
                    <a:pt x="619" y="253"/>
                  </a:lnTo>
                  <a:lnTo>
                    <a:pt x="617" y="240"/>
                  </a:lnTo>
                  <a:lnTo>
                    <a:pt x="614" y="226"/>
                  </a:lnTo>
                  <a:lnTo>
                    <a:pt x="609" y="212"/>
                  </a:lnTo>
                  <a:lnTo>
                    <a:pt x="603" y="197"/>
                  </a:lnTo>
                  <a:lnTo>
                    <a:pt x="594" y="183"/>
                  </a:lnTo>
                  <a:lnTo>
                    <a:pt x="585" y="170"/>
                  </a:lnTo>
                  <a:lnTo>
                    <a:pt x="574" y="159"/>
                  </a:lnTo>
                  <a:lnTo>
                    <a:pt x="561" y="149"/>
                  </a:lnTo>
                  <a:lnTo>
                    <a:pt x="547" y="140"/>
                  </a:lnTo>
                  <a:lnTo>
                    <a:pt x="533" y="133"/>
                  </a:lnTo>
                  <a:lnTo>
                    <a:pt x="519" y="127"/>
                  </a:lnTo>
                  <a:lnTo>
                    <a:pt x="497" y="122"/>
                  </a:lnTo>
                  <a:lnTo>
                    <a:pt x="477" y="118"/>
                  </a:lnTo>
                  <a:lnTo>
                    <a:pt x="455" y="115"/>
                  </a:lnTo>
                  <a:lnTo>
                    <a:pt x="433" y="114"/>
                  </a:lnTo>
                  <a:lnTo>
                    <a:pt x="408" y="115"/>
                  </a:lnTo>
                  <a:lnTo>
                    <a:pt x="384" y="119"/>
                  </a:lnTo>
                  <a:lnTo>
                    <a:pt x="359" y="124"/>
                  </a:lnTo>
                  <a:lnTo>
                    <a:pt x="337" y="130"/>
                  </a:lnTo>
                  <a:lnTo>
                    <a:pt x="319" y="139"/>
                  </a:lnTo>
                  <a:lnTo>
                    <a:pt x="302" y="149"/>
                  </a:lnTo>
                  <a:lnTo>
                    <a:pt x="286" y="159"/>
                  </a:lnTo>
                  <a:lnTo>
                    <a:pt x="272" y="172"/>
                  </a:lnTo>
                  <a:lnTo>
                    <a:pt x="259" y="187"/>
                  </a:lnTo>
                  <a:lnTo>
                    <a:pt x="248" y="203"/>
                  </a:lnTo>
                  <a:lnTo>
                    <a:pt x="239" y="220"/>
                  </a:lnTo>
                  <a:lnTo>
                    <a:pt x="231" y="238"/>
                  </a:lnTo>
                  <a:lnTo>
                    <a:pt x="225" y="257"/>
                  </a:lnTo>
                  <a:lnTo>
                    <a:pt x="219" y="276"/>
                  </a:lnTo>
                  <a:lnTo>
                    <a:pt x="215" y="294"/>
                  </a:lnTo>
                  <a:lnTo>
                    <a:pt x="211" y="313"/>
                  </a:lnTo>
                  <a:lnTo>
                    <a:pt x="208" y="334"/>
                  </a:lnTo>
                  <a:lnTo>
                    <a:pt x="205" y="353"/>
                  </a:lnTo>
                  <a:lnTo>
                    <a:pt x="204" y="373"/>
                  </a:lnTo>
                  <a:lnTo>
                    <a:pt x="204" y="394"/>
                  </a:lnTo>
                  <a:lnTo>
                    <a:pt x="204" y="410"/>
                  </a:lnTo>
                  <a:lnTo>
                    <a:pt x="205" y="427"/>
                  </a:lnTo>
                  <a:lnTo>
                    <a:pt x="209" y="459"/>
                  </a:lnTo>
                  <a:lnTo>
                    <a:pt x="215" y="491"/>
                  </a:lnTo>
                  <a:lnTo>
                    <a:pt x="223" y="522"/>
                  </a:lnTo>
                  <a:lnTo>
                    <a:pt x="229" y="541"/>
                  </a:lnTo>
                  <a:lnTo>
                    <a:pt x="239" y="560"/>
                  </a:lnTo>
                  <a:lnTo>
                    <a:pt x="249" y="577"/>
                  </a:lnTo>
                  <a:lnTo>
                    <a:pt x="262" y="592"/>
                  </a:lnTo>
                  <a:lnTo>
                    <a:pt x="277" y="606"/>
                  </a:lnTo>
                  <a:lnTo>
                    <a:pt x="293" y="619"/>
                  </a:lnTo>
                  <a:lnTo>
                    <a:pt x="310" y="630"/>
                  </a:lnTo>
                  <a:lnTo>
                    <a:pt x="328" y="638"/>
                  </a:lnTo>
                  <a:lnTo>
                    <a:pt x="354" y="646"/>
                  </a:lnTo>
                  <a:lnTo>
                    <a:pt x="380" y="652"/>
                  </a:lnTo>
                  <a:lnTo>
                    <a:pt x="405" y="656"/>
                  </a:lnTo>
                  <a:lnTo>
                    <a:pt x="419" y="657"/>
                  </a:lnTo>
                  <a:lnTo>
                    <a:pt x="433" y="658"/>
                  </a:lnTo>
                  <a:lnTo>
                    <a:pt x="457" y="657"/>
                  </a:lnTo>
                  <a:lnTo>
                    <a:pt x="479" y="653"/>
                  </a:lnTo>
                  <a:lnTo>
                    <a:pt x="501" y="649"/>
                  </a:lnTo>
                  <a:lnTo>
                    <a:pt x="523" y="644"/>
                  </a:lnTo>
                  <a:lnTo>
                    <a:pt x="537" y="638"/>
                  </a:lnTo>
                  <a:lnTo>
                    <a:pt x="549" y="631"/>
                  </a:lnTo>
                  <a:lnTo>
                    <a:pt x="562" y="623"/>
                  </a:lnTo>
                  <a:lnTo>
                    <a:pt x="573" y="614"/>
                  </a:lnTo>
                  <a:lnTo>
                    <a:pt x="584" y="604"/>
                  </a:lnTo>
                  <a:lnTo>
                    <a:pt x="593" y="592"/>
                  </a:lnTo>
                  <a:lnTo>
                    <a:pt x="601" y="581"/>
                  </a:lnTo>
                  <a:lnTo>
                    <a:pt x="607" y="567"/>
                  </a:lnTo>
                  <a:lnTo>
                    <a:pt x="615" y="549"/>
                  </a:lnTo>
                  <a:lnTo>
                    <a:pt x="620" y="529"/>
                  </a:lnTo>
                  <a:lnTo>
                    <a:pt x="622" y="509"/>
                  </a:lnTo>
                  <a:lnTo>
                    <a:pt x="623" y="489"/>
                  </a:lnTo>
                  <a:lnTo>
                    <a:pt x="828" y="489"/>
                  </a:lnTo>
                  <a:lnTo>
                    <a:pt x="827" y="506"/>
                  </a:lnTo>
                  <a:lnTo>
                    <a:pt x="825" y="524"/>
                  </a:lnTo>
                  <a:lnTo>
                    <a:pt x="822" y="541"/>
                  </a:lnTo>
                  <a:lnTo>
                    <a:pt x="819" y="558"/>
                  </a:lnTo>
                  <a:lnTo>
                    <a:pt x="815" y="571"/>
                  </a:lnTo>
                  <a:lnTo>
                    <a:pt x="810" y="585"/>
                  </a:lnTo>
                  <a:lnTo>
                    <a:pt x="805" y="598"/>
                  </a:lnTo>
                  <a:lnTo>
                    <a:pt x="800" y="610"/>
                  </a:lnTo>
                  <a:lnTo>
                    <a:pt x="793" y="622"/>
                  </a:lnTo>
                  <a:lnTo>
                    <a:pt x="786" y="634"/>
                  </a:lnTo>
                  <a:lnTo>
                    <a:pt x="778" y="645"/>
                  </a:lnTo>
                  <a:lnTo>
                    <a:pt x="770" y="656"/>
                  </a:lnTo>
                  <a:lnTo>
                    <a:pt x="760" y="666"/>
                  </a:lnTo>
                  <a:lnTo>
                    <a:pt x="750" y="676"/>
                  </a:lnTo>
                  <a:lnTo>
                    <a:pt x="741" y="684"/>
                  </a:lnTo>
                  <a:lnTo>
                    <a:pt x="730" y="693"/>
                  </a:lnTo>
                  <a:lnTo>
                    <a:pt x="718" y="700"/>
                  </a:lnTo>
                  <a:lnTo>
                    <a:pt x="708" y="708"/>
                  </a:lnTo>
                  <a:lnTo>
                    <a:pt x="695" y="714"/>
                  </a:lnTo>
                  <a:lnTo>
                    <a:pt x="683" y="720"/>
                  </a:lnTo>
                  <a:lnTo>
                    <a:pt x="653" y="731"/>
                  </a:lnTo>
                  <a:lnTo>
                    <a:pt x="623" y="741"/>
                  </a:lnTo>
                  <a:lnTo>
                    <a:pt x="593" y="751"/>
                  </a:lnTo>
                  <a:lnTo>
                    <a:pt x="562" y="757"/>
                  </a:lnTo>
                  <a:lnTo>
                    <a:pt x="530" y="764"/>
                  </a:lnTo>
                  <a:lnTo>
                    <a:pt x="498" y="768"/>
                  </a:lnTo>
                  <a:lnTo>
                    <a:pt x="466" y="770"/>
                  </a:lnTo>
                  <a:lnTo>
                    <a:pt x="433" y="771"/>
                  </a:lnTo>
                  <a:lnTo>
                    <a:pt x="407" y="770"/>
                  </a:lnTo>
                  <a:lnTo>
                    <a:pt x="382" y="769"/>
                  </a:lnTo>
                  <a:lnTo>
                    <a:pt x="357" y="767"/>
                  </a:lnTo>
                  <a:lnTo>
                    <a:pt x="332" y="764"/>
                  </a:lnTo>
                  <a:lnTo>
                    <a:pt x="307" y="759"/>
                  </a:lnTo>
                  <a:lnTo>
                    <a:pt x="283" y="754"/>
                  </a:lnTo>
                  <a:lnTo>
                    <a:pt x="259" y="748"/>
                  </a:lnTo>
                  <a:lnTo>
                    <a:pt x="235" y="741"/>
                  </a:lnTo>
                  <a:lnTo>
                    <a:pt x="218" y="735"/>
                  </a:lnTo>
                  <a:lnTo>
                    <a:pt x="201" y="727"/>
                  </a:lnTo>
                  <a:lnTo>
                    <a:pt x="184" y="720"/>
                  </a:lnTo>
                  <a:lnTo>
                    <a:pt x="168" y="711"/>
                  </a:lnTo>
                  <a:lnTo>
                    <a:pt x="152" y="702"/>
                  </a:lnTo>
                  <a:lnTo>
                    <a:pt x="137" y="692"/>
                  </a:lnTo>
                  <a:lnTo>
                    <a:pt x="122" y="680"/>
                  </a:lnTo>
                  <a:lnTo>
                    <a:pt x="108" y="668"/>
                  </a:lnTo>
                  <a:lnTo>
                    <a:pt x="94" y="657"/>
                  </a:lnTo>
                  <a:lnTo>
                    <a:pt x="83" y="643"/>
                  </a:lnTo>
                  <a:lnTo>
                    <a:pt x="71" y="629"/>
                  </a:lnTo>
                  <a:lnTo>
                    <a:pt x="60" y="614"/>
                  </a:lnTo>
                  <a:lnTo>
                    <a:pt x="49" y="599"/>
                  </a:lnTo>
                  <a:lnTo>
                    <a:pt x="41" y="583"/>
                  </a:lnTo>
                  <a:lnTo>
                    <a:pt x="33" y="567"/>
                  </a:lnTo>
                  <a:lnTo>
                    <a:pt x="27" y="55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gray">
            <a:xfrm>
              <a:off x="6642100" y="898404"/>
              <a:ext cx="65088" cy="169862"/>
            </a:xfrm>
            <a:custGeom>
              <a:avLst/>
              <a:gdLst>
                <a:gd name="T0" fmla="*/ 2147483647 w 180"/>
                <a:gd name="T1" fmla="*/ 2147483647 h 464"/>
                <a:gd name="T2" fmla="*/ 0 w 180"/>
                <a:gd name="T3" fmla="*/ 2147483647 h 464"/>
                <a:gd name="T4" fmla="*/ 0 w 180"/>
                <a:gd name="T5" fmla="*/ 2147483647 h 464"/>
                <a:gd name="T6" fmla="*/ 2147483647 w 180"/>
                <a:gd name="T7" fmla="*/ 2147483647 h 464"/>
                <a:gd name="T8" fmla="*/ 2147483647 w 180"/>
                <a:gd name="T9" fmla="*/ 2147483647 h 464"/>
                <a:gd name="T10" fmla="*/ 2147483647 w 180"/>
                <a:gd name="T11" fmla="*/ 2147483647 h 464"/>
                <a:gd name="T12" fmla="*/ 2147483647 w 180"/>
                <a:gd name="T13" fmla="*/ 2147483647 h 464"/>
                <a:gd name="T14" fmla="*/ 2147483647 w 180"/>
                <a:gd name="T15" fmla="*/ 2147483647 h 464"/>
                <a:gd name="T16" fmla="*/ 2147483647 w 180"/>
                <a:gd name="T17" fmla="*/ 2147483647 h 464"/>
                <a:gd name="T18" fmla="*/ 2147483647 w 180"/>
                <a:gd name="T19" fmla="*/ 2147483647 h 464"/>
                <a:gd name="T20" fmla="*/ 2147483647 w 180"/>
                <a:gd name="T21" fmla="*/ 2147483647 h 464"/>
                <a:gd name="T22" fmla="*/ 2147483647 w 180"/>
                <a:gd name="T23" fmla="*/ 2147483647 h 464"/>
                <a:gd name="T24" fmla="*/ 2147483647 w 180"/>
                <a:gd name="T25" fmla="*/ 2147483647 h 464"/>
                <a:gd name="T26" fmla="*/ 2147483647 w 180"/>
                <a:gd name="T27" fmla="*/ 2147483647 h 464"/>
                <a:gd name="T28" fmla="*/ 2147483647 w 180"/>
                <a:gd name="T29" fmla="*/ 2147483647 h 464"/>
                <a:gd name="T30" fmla="*/ 2147483647 w 180"/>
                <a:gd name="T31" fmla="*/ 2147483647 h 464"/>
                <a:gd name="T32" fmla="*/ 2147483647 w 180"/>
                <a:gd name="T33" fmla="*/ 2147483647 h 464"/>
                <a:gd name="T34" fmla="*/ 2147483647 w 180"/>
                <a:gd name="T35" fmla="*/ 2147483647 h 464"/>
                <a:gd name="T36" fmla="*/ 2147483647 w 180"/>
                <a:gd name="T37" fmla="*/ 0 h 464"/>
                <a:gd name="T38" fmla="*/ 2147483647 w 180"/>
                <a:gd name="T39" fmla="*/ 2147483647 h 4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0"/>
                <a:gd name="T61" fmla="*/ 0 h 464"/>
                <a:gd name="T62" fmla="*/ 180 w 180"/>
                <a:gd name="T63" fmla="*/ 464 h 4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0" h="464">
                  <a:moveTo>
                    <a:pt x="173" y="1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9" y="46"/>
                  </a:lnTo>
                  <a:lnTo>
                    <a:pt x="46" y="48"/>
                  </a:lnTo>
                  <a:lnTo>
                    <a:pt x="58" y="53"/>
                  </a:lnTo>
                  <a:lnTo>
                    <a:pt x="63" y="55"/>
                  </a:lnTo>
                  <a:lnTo>
                    <a:pt x="66" y="57"/>
                  </a:lnTo>
                  <a:lnTo>
                    <a:pt x="69" y="60"/>
                  </a:lnTo>
                  <a:lnTo>
                    <a:pt x="72" y="63"/>
                  </a:lnTo>
                  <a:lnTo>
                    <a:pt x="73" y="68"/>
                  </a:lnTo>
                  <a:lnTo>
                    <a:pt x="74" y="73"/>
                  </a:lnTo>
                  <a:lnTo>
                    <a:pt x="75" y="85"/>
                  </a:lnTo>
                  <a:lnTo>
                    <a:pt x="75" y="102"/>
                  </a:lnTo>
                  <a:lnTo>
                    <a:pt x="75" y="464"/>
                  </a:lnTo>
                  <a:lnTo>
                    <a:pt x="180" y="464"/>
                  </a:lnTo>
                  <a:lnTo>
                    <a:pt x="180" y="0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5" name="Freeform 20"/>
            <p:cNvSpPr>
              <a:spLocks/>
            </p:cNvSpPr>
            <p:nvPr/>
          </p:nvSpPr>
          <p:spPr bwMode="gray">
            <a:xfrm>
              <a:off x="6742113" y="947616"/>
              <a:ext cx="133350" cy="120650"/>
            </a:xfrm>
            <a:custGeom>
              <a:avLst/>
              <a:gdLst>
                <a:gd name="T0" fmla="*/ 2147483647 w 366"/>
                <a:gd name="T1" fmla="*/ 2147483647 h 327"/>
                <a:gd name="T2" fmla="*/ 2147483647 w 366"/>
                <a:gd name="T3" fmla="*/ 2147483647 h 327"/>
                <a:gd name="T4" fmla="*/ 2147483647 w 366"/>
                <a:gd name="T5" fmla="*/ 2147483647 h 327"/>
                <a:gd name="T6" fmla="*/ 2147483647 w 366"/>
                <a:gd name="T7" fmla="*/ 2147483647 h 327"/>
                <a:gd name="T8" fmla="*/ 2147483647 w 366"/>
                <a:gd name="T9" fmla="*/ 2147483647 h 327"/>
                <a:gd name="T10" fmla="*/ 2147483647 w 366"/>
                <a:gd name="T11" fmla="*/ 2147483647 h 327"/>
                <a:gd name="T12" fmla="*/ 2147483647 w 366"/>
                <a:gd name="T13" fmla="*/ 2147483647 h 327"/>
                <a:gd name="T14" fmla="*/ 2147483647 w 366"/>
                <a:gd name="T15" fmla="*/ 0 h 327"/>
                <a:gd name="T16" fmla="*/ 0 w 366"/>
                <a:gd name="T17" fmla="*/ 2147483647 h 327"/>
                <a:gd name="T18" fmla="*/ 2147483647 w 366"/>
                <a:gd name="T19" fmla="*/ 2147483647 h 327"/>
                <a:gd name="T20" fmla="*/ 2147483647 w 366"/>
                <a:gd name="T21" fmla="*/ 2147483647 h 327"/>
                <a:gd name="T22" fmla="*/ 2147483647 w 366"/>
                <a:gd name="T23" fmla="*/ 2147483647 h 327"/>
                <a:gd name="T24" fmla="*/ 2147483647 w 366"/>
                <a:gd name="T25" fmla="*/ 2147483647 h 327"/>
                <a:gd name="T26" fmla="*/ 2147483647 w 366"/>
                <a:gd name="T27" fmla="*/ 2147483647 h 327"/>
                <a:gd name="T28" fmla="*/ 2147483647 w 366"/>
                <a:gd name="T29" fmla="*/ 2147483647 h 327"/>
                <a:gd name="T30" fmla="*/ 2147483647 w 366"/>
                <a:gd name="T31" fmla="*/ 2147483647 h 327"/>
                <a:gd name="T32" fmla="*/ 2147483647 w 366"/>
                <a:gd name="T33" fmla="*/ 2147483647 h 327"/>
                <a:gd name="T34" fmla="*/ 2147483647 w 366"/>
                <a:gd name="T35" fmla="*/ 2147483647 h 327"/>
                <a:gd name="T36" fmla="*/ 2147483647 w 366"/>
                <a:gd name="T37" fmla="*/ 2147483647 h 327"/>
                <a:gd name="T38" fmla="*/ 2147483647 w 366"/>
                <a:gd name="T39" fmla="*/ 2147483647 h 327"/>
                <a:gd name="T40" fmla="*/ 2147483647 w 366"/>
                <a:gd name="T41" fmla="*/ 2147483647 h 327"/>
                <a:gd name="T42" fmla="*/ 2147483647 w 366"/>
                <a:gd name="T43" fmla="*/ 2147483647 h 327"/>
                <a:gd name="T44" fmla="*/ 2147483647 w 366"/>
                <a:gd name="T45" fmla="*/ 2147483647 h 327"/>
                <a:gd name="T46" fmla="*/ 2147483647 w 366"/>
                <a:gd name="T47" fmla="*/ 2147483647 h 327"/>
                <a:gd name="T48" fmla="*/ 2147483647 w 366"/>
                <a:gd name="T49" fmla="*/ 2147483647 h 327"/>
                <a:gd name="T50" fmla="*/ 2147483647 w 366"/>
                <a:gd name="T51" fmla="*/ 2147483647 h 327"/>
                <a:gd name="T52" fmla="*/ 2147483647 w 366"/>
                <a:gd name="T53" fmla="*/ 2147483647 h 327"/>
                <a:gd name="T54" fmla="*/ 2147483647 w 366"/>
                <a:gd name="T55" fmla="*/ 2147483647 h 327"/>
                <a:gd name="T56" fmla="*/ 2147483647 w 366"/>
                <a:gd name="T57" fmla="*/ 2147483647 h 327"/>
                <a:gd name="T58" fmla="*/ 2147483647 w 366"/>
                <a:gd name="T59" fmla="*/ 2147483647 h 327"/>
                <a:gd name="T60" fmla="*/ 2147483647 w 366"/>
                <a:gd name="T61" fmla="*/ 2147483647 h 327"/>
                <a:gd name="T62" fmla="*/ 2147483647 w 366"/>
                <a:gd name="T63" fmla="*/ 2147483647 h 327"/>
                <a:gd name="T64" fmla="*/ 2147483647 w 366"/>
                <a:gd name="T65" fmla="*/ 2147483647 h 327"/>
                <a:gd name="T66" fmla="*/ 2147483647 w 366"/>
                <a:gd name="T67" fmla="*/ 2147483647 h 327"/>
                <a:gd name="T68" fmla="*/ 2147483647 w 366"/>
                <a:gd name="T69" fmla="*/ 2147483647 h 327"/>
                <a:gd name="T70" fmla="*/ 2147483647 w 366"/>
                <a:gd name="T71" fmla="*/ 2147483647 h 327"/>
                <a:gd name="T72" fmla="*/ 2147483647 w 366"/>
                <a:gd name="T73" fmla="*/ 2147483647 h 327"/>
                <a:gd name="T74" fmla="*/ 2147483647 w 366"/>
                <a:gd name="T75" fmla="*/ 2147483647 h 327"/>
                <a:gd name="T76" fmla="*/ 2147483647 w 366"/>
                <a:gd name="T77" fmla="*/ 2147483647 h 327"/>
                <a:gd name="T78" fmla="*/ 2147483647 w 366"/>
                <a:gd name="T79" fmla="*/ 2147483647 h 327"/>
                <a:gd name="T80" fmla="*/ 2147483647 w 366"/>
                <a:gd name="T81" fmla="*/ 2147483647 h 32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6"/>
                <a:gd name="T124" fmla="*/ 0 h 327"/>
                <a:gd name="T125" fmla="*/ 366 w 366"/>
                <a:gd name="T126" fmla="*/ 327 h 32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6" h="327">
                  <a:moveTo>
                    <a:pt x="269" y="1"/>
                  </a:moveTo>
                  <a:lnTo>
                    <a:pt x="269" y="1"/>
                  </a:lnTo>
                  <a:lnTo>
                    <a:pt x="257" y="2"/>
                  </a:lnTo>
                  <a:lnTo>
                    <a:pt x="246" y="3"/>
                  </a:lnTo>
                  <a:lnTo>
                    <a:pt x="236" y="5"/>
                  </a:lnTo>
                  <a:lnTo>
                    <a:pt x="226" y="9"/>
                  </a:lnTo>
                  <a:lnTo>
                    <a:pt x="216" y="12"/>
                  </a:lnTo>
                  <a:lnTo>
                    <a:pt x="207" y="16"/>
                  </a:lnTo>
                  <a:lnTo>
                    <a:pt x="199" y="21"/>
                  </a:lnTo>
                  <a:lnTo>
                    <a:pt x="191" y="27"/>
                  </a:lnTo>
                  <a:lnTo>
                    <a:pt x="177" y="37"/>
                  </a:lnTo>
                  <a:lnTo>
                    <a:pt x="166" y="49"/>
                  </a:lnTo>
                  <a:lnTo>
                    <a:pt x="156" y="61"/>
                  </a:lnTo>
                  <a:lnTo>
                    <a:pt x="148" y="72"/>
                  </a:lnTo>
                  <a:lnTo>
                    <a:pt x="148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7" y="48"/>
                  </a:lnTo>
                  <a:lnTo>
                    <a:pt x="22" y="49"/>
                  </a:lnTo>
                  <a:lnTo>
                    <a:pt x="34" y="51"/>
                  </a:lnTo>
                  <a:lnTo>
                    <a:pt x="43" y="55"/>
                  </a:lnTo>
                  <a:lnTo>
                    <a:pt x="47" y="57"/>
                  </a:lnTo>
                  <a:lnTo>
                    <a:pt x="51" y="59"/>
                  </a:lnTo>
                  <a:lnTo>
                    <a:pt x="53" y="62"/>
                  </a:lnTo>
                  <a:lnTo>
                    <a:pt x="56" y="66"/>
                  </a:lnTo>
                  <a:lnTo>
                    <a:pt x="59" y="75"/>
                  </a:lnTo>
                  <a:lnTo>
                    <a:pt x="60" y="87"/>
                  </a:lnTo>
                  <a:lnTo>
                    <a:pt x="61" y="101"/>
                  </a:lnTo>
                  <a:lnTo>
                    <a:pt x="61" y="327"/>
                  </a:lnTo>
                  <a:lnTo>
                    <a:pt x="148" y="327"/>
                  </a:lnTo>
                  <a:lnTo>
                    <a:pt x="148" y="160"/>
                  </a:lnTo>
                  <a:lnTo>
                    <a:pt x="149" y="152"/>
                  </a:lnTo>
                  <a:lnTo>
                    <a:pt x="150" y="143"/>
                  </a:lnTo>
                  <a:lnTo>
                    <a:pt x="152" y="135"/>
                  </a:lnTo>
                  <a:lnTo>
                    <a:pt x="155" y="126"/>
                  </a:lnTo>
                  <a:lnTo>
                    <a:pt x="160" y="118"/>
                  </a:lnTo>
                  <a:lnTo>
                    <a:pt x="164" y="109"/>
                  </a:lnTo>
                  <a:lnTo>
                    <a:pt x="169" y="101"/>
                  </a:lnTo>
                  <a:lnTo>
                    <a:pt x="175" y="93"/>
                  </a:lnTo>
                  <a:lnTo>
                    <a:pt x="181" y="86"/>
                  </a:lnTo>
                  <a:lnTo>
                    <a:pt x="187" y="79"/>
                  </a:lnTo>
                  <a:lnTo>
                    <a:pt x="195" y="74"/>
                  </a:lnTo>
                  <a:lnTo>
                    <a:pt x="202" y="68"/>
                  </a:lnTo>
                  <a:lnTo>
                    <a:pt x="210" y="64"/>
                  </a:lnTo>
                  <a:lnTo>
                    <a:pt x="218" y="61"/>
                  </a:lnTo>
                  <a:lnTo>
                    <a:pt x="226" y="59"/>
                  </a:lnTo>
                  <a:lnTo>
                    <a:pt x="234" y="59"/>
                  </a:lnTo>
                  <a:lnTo>
                    <a:pt x="242" y="59"/>
                  </a:lnTo>
                  <a:lnTo>
                    <a:pt x="248" y="60"/>
                  </a:lnTo>
                  <a:lnTo>
                    <a:pt x="255" y="62"/>
                  </a:lnTo>
                  <a:lnTo>
                    <a:pt x="259" y="65"/>
                  </a:lnTo>
                  <a:lnTo>
                    <a:pt x="263" y="68"/>
                  </a:lnTo>
                  <a:lnTo>
                    <a:pt x="267" y="73"/>
                  </a:lnTo>
                  <a:lnTo>
                    <a:pt x="270" y="78"/>
                  </a:lnTo>
                  <a:lnTo>
                    <a:pt x="272" y="83"/>
                  </a:lnTo>
                  <a:lnTo>
                    <a:pt x="276" y="96"/>
                  </a:lnTo>
                  <a:lnTo>
                    <a:pt x="277" y="112"/>
                  </a:lnTo>
                  <a:lnTo>
                    <a:pt x="278" y="130"/>
                  </a:lnTo>
                  <a:lnTo>
                    <a:pt x="278" y="151"/>
                  </a:lnTo>
                  <a:lnTo>
                    <a:pt x="278" y="327"/>
                  </a:lnTo>
                  <a:lnTo>
                    <a:pt x="366" y="327"/>
                  </a:lnTo>
                  <a:lnTo>
                    <a:pt x="366" y="101"/>
                  </a:lnTo>
                  <a:lnTo>
                    <a:pt x="366" y="89"/>
                  </a:lnTo>
                  <a:lnTo>
                    <a:pt x="365" y="78"/>
                  </a:lnTo>
                  <a:lnTo>
                    <a:pt x="363" y="67"/>
                  </a:lnTo>
                  <a:lnTo>
                    <a:pt x="359" y="58"/>
                  </a:lnTo>
                  <a:lnTo>
                    <a:pt x="356" y="49"/>
                  </a:lnTo>
                  <a:lnTo>
                    <a:pt x="352" y="41"/>
                  </a:lnTo>
                  <a:lnTo>
                    <a:pt x="347" y="33"/>
                  </a:lnTo>
                  <a:lnTo>
                    <a:pt x="341" y="27"/>
                  </a:lnTo>
                  <a:lnTo>
                    <a:pt x="335" y="21"/>
                  </a:lnTo>
                  <a:lnTo>
                    <a:pt x="327" y="16"/>
                  </a:lnTo>
                  <a:lnTo>
                    <a:pt x="320" y="12"/>
                  </a:lnTo>
                  <a:lnTo>
                    <a:pt x="310" y="7"/>
                  </a:lnTo>
                  <a:lnTo>
                    <a:pt x="302" y="5"/>
                  </a:lnTo>
                  <a:lnTo>
                    <a:pt x="291" y="3"/>
                  </a:lnTo>
                  <a:lnTo>
                    <a:pt x="280" y="2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6" name="Freeform 22"/>
            <p:cNvSpPr>
              <a:spLocks/>
            </p:cNvSpPr>
            <p:nvPr/>
          </p:nvSpPr>
          <p:spPr bwMode="gray">
            <a:xfrm>
              <a:off x="6911975" y="949204"/>
              <a:ext cx="90488" cy="120650"/>
            </a:xfrm>
            <a:custGeom>
              <a:avLst/>
              <a:gdLst>
                <a:gd name="T0" fmla="*/ 2147483647 w 245"/>
                <a:gd name="T1" fmla="*/ 2147483647 h 334"/>
                <a:gd name="T2" fmla="*/ 2147483647 w 245"/>
                <a:gd name="T3" fmla="*/ 2147483647 h 334"/>
                <a:gd name="T4" fmla="*/ 2147483647 w 245"/>
                <a:gd name="T5" fmla="*/ 2147483647 h 334"/>
                <a:gd name="T6" fmla="*/ 2147483647 w 245"/>
                <a:gd name="T7" fmla="*/ 2147483647 h 334"/>
                <a:gd name="T8" fmla="*/ 2147483647 w 245"/>
                <a:gd name="T9" fmla="*/ 2147483647 h 334"/>
                <a:gd name="T10" fmla="*/ 2147483647 w 245"/>
                <a:gd name="T11" fmla="*/ 2147483647 h 334"/>
                <a:gd name="T12" fmla="*/ 2147483647 w 245"/>
                <a:gd name="T13" fmla="*/ 2147483647 h 334"/>
                <a:gd name="T14" fmla="*/ 2147483647 w 245"/>
                <a:gd name="T15" fmla="*/ 2147483647 h 334"/>
                <a:gd name="T16" fmla="*/ 2147483647 w 245"/>
                <a:gd name="T17" fmla="*/ 2147483647 h 334"/>
                <a:gd name="T18" fmla="*/ 2147483647 w 245"/>
                <a:gd name="T19" fmla="*/ 2147483647 h 334"/>
                <a:gd name="T20" fmla="*/ 2147483647 w 245"/>
                <a:gd name="T21" fmla="*/ 2147483647 h 334"/>
                <a:gd name="T22" fmla="*/ 2147483647 w 245"/>
                <a:gd name="T23" fmla="*/ 2147483647 h 334"/>
                <a:gd name="T24" fmla="*/ 2147483647 w 245"/>
                <a:gd name="T25" fmla="*/ 2147483647 h 334"/>
                <a:gd name="T26" fmla="*/ 2147483647 w 245"/>
                <a:gd name="T27" fmla="*/ 2147483647 h 334"/>
                <a:gd name="T28" fmla="*/ 2147483647 w 245"/>
                <a:gd name="T29" fmla="*/ 2147483647 h 334"/>
                <a:gd name="T30" fmla="*/ 2147483647 w 245"/>
                <a:gd name="T31" fmla="*/ 2147483647 h 334"/>
                <a:gd name="T32" fmla="*/ 2147483647 w 245"/>
                <a:gd name="T33" fmla="*/ 2147483647 h 334"/>
                <a:gd name="T34" fmla="*/ 0 w 245"/>
                <a:gd name="T35" fmla="*/ 2147483647 h 334"/>
                <a:gd name="T36" fmla="*/ 2147483647 w 245"/>
                <a:gd name="T37" fmla="*/ 2147483647 h 334"/>
                <a:gd name="T38" fmla="*/ 2147483647 w 245"/>
                <a:gd name="T39" fmla="*/ 2147483647 h 334"/>
                <a:gd name="T40" fmla="*/ 2147483647 w 245"/>
                <a:gd name="T41" fmla="*/ 2147483647 h 334"/>
                <a:gd name="T42" fmla="*/ 2147483647 w 245"/>
                <a:gd name="T43" fmla="*/ 2147483647 h 334"/>
                <a:gd name="T44" fmla="*/ 2147483647 w 245"/>
                <a:gd name="T45" fmla="*/ 2147483647 h 334"/>
                <a:gd name="T46" fmla="*/ 2147483647 w 245"/>
                <a:gd name="T47" fmla="*/ 2147483647 h 334"/>
                <a:gd name="T48" fmla="*/ 2147483647 w 245"/>
                <a:gd name="T49" fmla="*/ 2147483647 h 334"/>
                <a:gd name="T50" fmla="*/ 2147483647 w 245"/>
                <a:gd name="T51" fmla="*/ 2147483647 h 334"/>
                <a:gd name="T52" fmla="*/ 2147483647 w 245"/>
                <a:gd name="T53" fmla="*/ 2147483647 h 334"/>
                <a:gd name="T54" fmla="*/ 2147483647 w 245"/>
                <a:gd name="T55" fmla="*/ 2147483647 h 334"/>
                <a:gd name="T56" fmla="*/ 2147483647 w 245"/>
                <a:gd name="T57" fmla="*/ 2147483647 h 334"/>
                <a:gd name="T58" fmla="*/ 2147483647 w 245"/>
                <a:gd name="T59" fmla="*/ 2147483647 h 334"/>
                <a:gd name="T60" fmla="*/ 2147483647 w 245"/>
                <a:gd name="T61" fmla="*/ 2147483647 h 334"/>
                <a:gd name="T62" fmla="*/ 2147483647 w 245"/>
                <a:gd name="T63" fmla="*/ 2147483647 h 334"/>
                <a:gd name="T64" fmla="*/ 2147483647 w 245"/>
                <a:gd name="T65" fmla="*/ 2147483647 h 334"/>
                <a:gd name="T66" fmla="*/ 2147483647 w 245"/>
                <a:gd name="T67" fmla="*/ 2147483647 h 334"/>
                <a:gd name="T68" fmla="*/ 2147483647 w 245"/>
                <a:gd name="T69" fmla="*/ 2147483647 h 334"/>
                <a:gd name="T70" fmla="*/ 2147483647 w 245"/>
                <a:gd name="T71" fmla="*/ 2147483647 h 334"/>
                <a:gd name="T72" fmla="*/ 2147483647 w 245"/>
                <a:gd name="T73" fmla="*/ 2147483647 h 334"/>
                <a:gd name="T74" fmla="*/ 2147483647 w 245"/>
                <a:gd name="T75" fmla="*/ 2147483647 h 334"/>
                <a:gd name="T76" fmla="*/ 2147483647 w 245"/>
                <a:gd name="T77" fmla="*/ 2147483647 h 334"/>
                <a:gd name="T78" fmla="*/ 2147483647 w 245"/>
                <a:gd name="T79" fmla="*/ 2147483647 h 334"/>
                <a:gd name="T80" fmla="*/ 2147483647 w 245"/>
                <a:gd name="T81" fmla="*/ 2147483647 h 334"/>
                <a:gd name="T82" fmla="*/ 2147483647 w 245"/>
                <a:gd name="T83" fmla="*/ 2147483647 h 334"/>
                <a:gd name="T84" fmla="*/ 2147483647 w 245"/>
                <a:gd name="T85" fmla="*/ 2147483647 h 334"/>
                <a:gd name="T86" fmla="*/ 2147483647 w 245"/>
                <a:gd name="T87" fmla="*/ 2147483647 h 33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5"/>
                <a:gd name="T133" fmla="*/ 0 h 334"/>
                <a:gd name="T134" fmla="*/ 245 w 245"/>
                <a:gd name="T135" fmla="*/ 334 h 33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5" h="334">
                  <a:moveTo>
                    <a:pt x="145" y="127"/>
                  </a:moveTo>
                  <a:lnTo>
                    <a:pt x="145" y="127"/>
                  </a:lnTo>
                  <a:lnTo>
                    <a:pt x="120" y="115"/>
                  </a:lnTo>
                  <a:lnTo>
                    <a:pt x="109" y="108"/>
                  </a:lnTo>
                  <a:lnTo>
                    <a:pt x="100" y="102"/>
                  </a:lnTo>
                  <a:lnTo>
                    <a:pt x="91" y="95"/>
                  </a:lnTo>
                  <a:lnTo>
                    <a:pt x="86" y="88"/>
                  </a:lnTo>
                  <a:lnTo>
                    <a:pt x="82" y="80"/>
                  </a:lnTo>
                  <a:lnTo>
                    <a:pt x="81" y="76"/>
                  </a:lnTo>
                  <a:lnTo>
                    <a:pt x="81" y="72"/>
                  </a:lnTo>
                  <a:lnTo>
                    <a:pt x="81" y="67"/>
                  </a:lnTo>
                  <a:lnTo>
                    <a:pt x="82" y="63"/>
                  </a:lnTo>
                  <a:lnTo>
                    <a:pt x="84" y="59"/>
                  </a:lnTo>
                  <a:lnTo>
                    <a:pt x="86" y="56"/>
                  </a:lnTo>
                  <a:lnTo>
                    <a:pt x="91" y="50"/>
                  </a:lnTo>
                  <a:lnTo>
                    <a:pt x="99" y="47"/>
                  </a:lnTo>
                  <a:lnTo>
                    <a:pt x="106" y="44"/>
                  </a:lnTo>
                  <a:lnTo>
                    <a:pt x="114" y="43"/>
                  </a:lnTo>
                  <a:lnTo>
                    <a:pt x="127" y="42"/>
                  </a:lnTo>
                  <a:lnTo>
                    <a:pt x="140" y="43"/>
                  </a:lnTo>
                  <a:lnTo>
                    <a:pt x="153" y="45"/>
                  </a:lnTo>
                  <a:lnTo>
                    <a:pt x="165" y="48"/>
                  </a:lnTo>
                  <a:lnTo>
                    <a:pt x="176" y="52"/>
                  </a:lnTo>
                  <a:lnTo>
                    <a:pt x="186" y="58"/>
                  </a:lnTo>
                  <a:lnTo>
                    <a:pt x="195" y="62"/>
                  </a:lnTo>
                  <a:lnTo>
                    <a:pt x="209" y="70"/>
                  </a:lnTo>
                  <a:lnTo>
                    <a:pt x="223" y="78"/>
                  </a:lnTo>
                  <a:lnTo>
                    <a:pt x="223" y="67"/>
                  </a:lnTo>
                  <a:lnTo>
                    <a:pt x="223" y="13"/>
                  </a:lnTo>
                  <a:lnTo>
                    <a:pt x="211" y="11"/>
                  </a:lnTo>
                  <a:lnTo>
                    <a:pt x="197" y="8"/>
                  </a:lnTo>
                  <a:lnTo>
                    <a:pt x="179" y="4"/>
                  </a:lnTo>
                  <a:lnTo>
                    <a:pt x="156" y="1"/>
                  </a:lnTo>
                  <a:lnTo>
                    <a:pt x="132" y="0"/>
                  </a:lnTo>
                  <a:lnTo>
                    <a:pt x="117" y="1"/>
                  </a:lnTo>
                  <a:lnTo>
                    <a:pt x="103" y="2"/>
                  </a:lnTo>
                  <a:lnTo>
                    <a:pt x="89" y="4"/>
                  </a:lnTo>
                  <a:lnTo>
                    <a:pt x="76" y="6"/>
                  </a:lnTo>
                  <a:lnTo>
                    <a:pt x="65" y="11"/>
                  </a:lnTo>
                  <a:lnTo>
                    <a:pt x="54" y="15"/>
                  </a:lnTo>
                  <a:lnTo>
                    <a:pt x="44" y="19"/>
                  </a:lnTo>
                  <a:lnTo>
                    <a:pt x="35" y="26"/>
                  </a:lnTo>
                  <a:lnTo>
                    <a:pt x="27" y="32"/>
                  </a:lnTo>
                  <a:lnTo>
                    <a:pt x="20" y="39"/>
                  </a:lnTo>
                  <a:lnTo>
                    <a:pt x="14" y="47"/>
                  </a:lnTo>
                  <a:lnTo>
                    <a:pt x="9" y="56"/>
                  </a:lnTo>
                  <a:lnTo>
                    <a:pt x="6" y="64"/>
                  </a:lnTo>
                  <a:lnTo>
                    <a:pt x="3" y="74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3" y="113"/>
                  </a:lnTo>
                  <a:lnTo>
                    <a:pt x="6" y="122"/>
                  </a:lnTo>
                  <a:lnTo>
                    <a:pt x="9" y="131"/>
                  </a:lnTo>
                  <a:lnTo>
                    <a:pt x="13" y="137"/>
                  </a:lnTo>
                  <a:lnTo>
                    <a:pt x="19" y="144"/>
                  </a:lnTo>
                  <a:lnTo>
                    <a:pt x="25" y="151"/>
                  </a:lnTo>
                  <a:lnTo>
                    <a:pt x="31" y="157"/>
                  </a:lnTo>
                  <a:lnTo>
                    <a:pt x="46" y="168"/>
                  </a:lnTo>
                  <a:lnTo>
                    <a:pt x="62" y="178"/>
                  </a:lnTo>
                  <a:lnTo>
                    <a:pt x="79" y="187"/>
                  </a:lnTo>
                  <a:lnTo>
                    <a:pt x="97" y="196"/>
                  </a:lnTo>
                  <a:lnTo>
                    <a:pt x="122" y="209"/>
                  </a:lnTo>
                  <a:lnTo>
                    <a:pt x="134" y="215"/>
                  </a:lnTo>
                  <a:lnTo>
                    <a:pt x="144" y="221"/>
                  </a:lnTo>
                  <a:lnTo>
                    <a:pt x="152" y="229"/>
                  </a:lnTo>
                  <a:lnTo>
                    <a:pt x="159" y="236"/>
                  </a:lnTo>
                  <a:lnTo>
                    <a:pt x="162" y="241"/>
                  </a:lnTo>
                  <a:lnTo>
                    <a:pt x="163" y="245"/>
                  </a:lnTo>
                  <a:lnTo>
                    <a:pt x="164" y="249"/>
                  </a:lnTo>
                  <a:lnTo>
                    <a:pt x="165" y="255"/>
                  </a:lnTo>
                  <a:lnTo>
                    <a:pt x="164" y="263"/>
                  </a:lnTo>
                  <a:lnTo>
                    <a:pt x="161" y="271"/>
                  </a:lnTo>
                  <a:lnTo>
                    <a:pt x="156" y="277"/>
                  </a:lnTo>
                  <a:lnTo>
                    <a:pt x="149" y="282"/>
                  </a:lnTo>
                  <a:lnTo>
                    <a:pt x="141" y="287"/>
                  </a:lnTo>
                  <a:lnTo>
                    <a:pt x="131" y="290"/>
                  </a:lnTo>
                  <a:lnTo>
                    <a:pt x="119" y="292"/>
                  </a:lnTo>
                  <a:lnTo>
                    <a:pt x="106" y="292"/>
                  </a:lnTo>
                  <a:lnTo>
                    <a:pt x="91" y="292"/>
                  </a:lnTo>
                  <a:lnTo>
                    <a:pt x="77" y="289"/>
                  </a:lnTo>
                  <a:lnTo>
                    <a:pt x="63" y="286"/>
                  </a:lnTo>
                  <a:lnTo>
                    <a:pt x="51" y="280"/>
                  </a:lnTo>
                  <a:lnTo>
                    <a:pt x="39" y="275"/>
                  </a:lnTo>
                  <a:lnTo>
                    <a:pt x="28" y="270"/>
                  </a:lnTo>
                  <a:lnTo>
                    <a:pt x="10" y="259"/>
                  </a:lnTo>
                  <a:lnTo>
                    <a:pt x="1" y="254"/>
                  </a:lnTo>
                  <a:lnTo>
                    <a:pt x="1" y="321"/>
                  </a:lnTo>
                  <a:lnTo>
                    <a:pt x="8" y="322"/>
                  </a:lnTo>
                  <a:lnTo>
                    <a:pt x="24" y="326"/>
                  </a:lnTo>
                  <a:lnTo>
                    <a:pt x="45" y="329"/>
                  </a:lnTo>
                  <a:lnTo>
                    <a:pt x="72" y="333"/>
                  </a:lnTo>
                  <a:lnTo>
                    <a:pt x="87" y="334"/>
                  </a:lnTo>
                  <a:lnTo>
                    <a:pt x="103" y="334"/>
                  </a:lnTo>
                  <a:lnTo>
                    <a:pt x="119" y="334"/>
                  </a:lnTo>
                  <a:lnTo>
                    <a:pt x="135" y="333"/>
                  </a:lnTo>
                  <a:lnTo>
                    <a:pt x="149" y="331"/>
                  </a:lnTo>
                  <a:lnTo>
                    <a:pt x="163" y="327"/>
                  </a:lnTo>
                  <a:lnTo>
                    <a:pt x="176" y="324"/>
                  </a:lnTo>
                  <a:lnTo>
                    <a:pt x="187" y="319"/>
                  </a:lnTo>
                  <a:lnTo>
                    <a:pt x="198" y="314"/>
                  </a:lnTo>
                  <a:lnTo>
                    <a:pt x="208" y="308"/>
                  </a:lnTo>
                  <a:lnTo>
                    <a:pt x="216" y="302"/>
                  </a:lnTo>
                  <a:lnTo>
                    <a:pt x="224" y="294"/>
                  </a:lnTo>
                  <a:lnTo>
                    <a:pt x="230" y="287"/>
                  </a:lnTo>
                  <a:lnTo>
                    <a:pt x="236" y="278"/>
                  </a:lnTo>
                  <a:lnTo>
                    <a:pt x="240" y="269"/>
                  </a:lnTo>
                  <a:lnTo>
                    <a:pt x="242" y="259"/>
                  </a:lnTo>
                  <a:lnTo>
                    <a:pt x="244" y="248"/>
                  </a:lnTo>
                  <a:lnTo>
                    <a:pt x="245" y="236"/>
                  </a:lnTo>
                  <a:lnTo>
                    <a:pt x="244" y="226"/>
                  </a:lnTo>
                  <a:lnTo>
                    <a:pt x="242" y="216"/>
                  </a:lnTo>
                  <a:lnTo>
                    <a:pt x="240" y="206"/>
                  </a:lnTo>
                  <a:lnTo>
                    <a:pt x="236" y="198"/>
                  </a:lnTo>
                  <a:lnTo>
                    <a:pt x="231" y="189"/>
                  </a:lnTo>
                  <a:lnTo>
                    <a:pt x="226" y="182"/>
                  </a:lnTo>
                  <a:lnTo>
                    <a:pt x="219" y="174"/>
                  </a:lnTo>
                  <a:lnTo>
                    <a:pt x="212" y="168"/>
                  </a:lnTo>
                  <a:lnTo>
                    <a:pt x="197" y="156"/>
                  </a:lnTo>
                  <a:lnTo>
                    <a:pt x="180" y="146"/>
                  </a:lnTo>
                  <a:lnTo>
                    <a:pt x="162" y="136"/>
                  </a:lnTo>
                  <a:lnTo>
                    <a:pt x="145" y="127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7" name="Freeform 24"/>
            <p:cNvSpPr>
              <a:spLocks noEditPoints="1"/>
            </p:cNvSpPr>
            <p:nvPr/>
          </p:nvSpPr>
          <p:spPr bwMode="gray">
            <a:xfrm>
              <a:off x="7018338" y="947616"/>
              <a:ext cx="138112" cy="169863"/>
            </a:xfrm>
            <a:custGeom>
              <a:avLst/>
              <a:gdLst>
                <a:gd name="T0" fmla="*/ 2147483647 w 376"/>
                <a:gd name="T1" fmla="*/ 2147483647 h 462"/>
                <a:gd name="T2" fmla="*/ 2147483647 w 376"/>
                <a:gd name="T3" fmla="*/ 2147483647 h 462"/>
                <a:gd name="T4" fmla="*/ 2147483647 w 376"/>
                <a:gd name="T5" fmla="*/ 2147483647 h 462"/>
                <a:gd name="T6" fmla="*/ 2147483647 w 376"/>
                <a:gd name="T7" fmla="*/ 2147483647 h 462"/>
                <a:gd name="T8" fmla="*/ 2147483647 w 376"/>
                <a:gd name="T9" fmla="*/ 2147483647 h 462"/>
                <a:gd name="T10" fmla="*/ 2147483647 w 376"/>
                <a:gd name="T11" fmla="*/ 2147483647 h 462"/>
                <a:gd name="T12" fmla="*/ 2147483647 w 376"/>
                <a:gd name="T13" fmla="*/ 2147483647 h 462"/>
                <a:gd name="T14" fmla="*/ 2147483647 w 376"/>
                <a:gd name="T15" fmla="*/ 2147483647 h 462"/>
                <a:gd name="T16" fmla="*/ 2147483647 w 376"/>
                <a:gd name="T17" fmla="*/ 2147483647 h 462"/>
                <a:gd name="T18" fmla="*/ 2147483647 w 376"/>
                <a:gd name="T19" fmla="*/ 2147483647 h 462"/>
                <a:gd name="T20" fmla="*/ 2147483647 w 376"/>
                <a:gd name="T21" fmla="*/ 2147483647 h 462"/>
                <a:gd name="T22" fmla="*/ 2147483647 w 376"/>
                <a:gd name="T23" fmla="*/ 2147483647 h 462"/>
                <a:gd name="T24" fmla="*/ 2147483647 w 376"/>
                <a:gd name="T25" fmla="*/ 2147483647 h 462"/>
                <a:gd name="T26" fmla="*/ 2147483647 w 376"/>
                <a:gd name="T27" fmla="*/ 2147483647 h 462"/>
                <a:gd name="T28" fmla="*/ 2147483647 w 376"/>
                <a:gd name="T29" fmla="*/ 2147483647 h 462"/>
                <a:gd name="T30" fmla="*/ 2147483647 w 376"/>
                <a:gd name="T31" fmla="*/ 2147483647 h 462"/>
                <a:gd name="T32" fmla="*/ 2147483647 w 376"/>
                <a:gd name="T33" fmla="*/ 2147483647 h 462"/>
                <a:gd name="T34" fmla="*/ 2147483647 w 376"/>
                <a:gd name="T35" fmla="*/ 2147483647 h 462"/>
                <a:gd name="T36" fmla="*/ 2147483647 w 376"/>
                <a:gd name="T37" fmla="*/ 2147483647 h 462"/>
                <a:gd name="T38" fmla="*/ 2147483647 w 376"/>
                <a:gd name="T39" fmla="*/ 2147483647 h 462"/>
                <a:gd name="T40" fmla="*/ 2147483647 w 376"/>
                <a:gd name="T41" fmla="*/ 2147483647 h 462"/>
                <a:gd name="T42" fmla="*/ 2147483647 w 376"/>
                <a:gd name="T43" fmla="*/ 2147483647 h 462"/>
                <a:gd name="T44" fmla="*/ 2147483647 w 376"/>
                <a:gd name="T45" fmla="*/ 2147483647 h 462"/>
                <a:gd name="T46" fmla="*/ 2147483647 w 376"/>
                <a:gd name="T47" fmla="*/ 2147483647 h 462"/>
                <a:gd name="T48" fmla="*/ 2147483647 w 376"/>
                <a:gd name="T49" fmla="*/ 2147483647 h 462"/>
                <a:gd name="T50" fmla="*/ 2147483647 w 376"/>
                <a:gd name="T51" fmla="*/ 2147483647 h 462"/>
                <a:gd name="T52" fmla="*/ 2147483647 w 376"/>
                <a:gd name="T53" fmla="*/ 2147483647 h 462"/>
                <a:gd name="T54" fmla="*/ 2147483647 w 376"/>
                <a:gd name="T55" fmla="*/ 2147483647 h 462"/>
                <a:gd name="T56" fmla="*/ 2147483647 w 376"/>
                <a:gd name="T57" fmla="*/ 2147483647 h 462"/>
                <a:gd name="T58" fmla="*/ 2147483647 w 376"/>
                <a:gd name="T59" fmla="*/ 2147483647 h 462"/>
                <a:gd name="T60" fmla="*/ 2147483647 w 376"/>
                <a:gd name="T61" fmla="*/ 2147483647 h 462"/>
                <a:gd name="T62" fmla="*/ 2147483647 w 376"/>
                <a:gd name="T63" fmla="*/ 2147483647 h 462"/>
                <a:gd name="T64" fmla="*/ 2147483647 w 376"/>
                <a:gd name="T65" fmla="*/ 2147483647 h 462"/>
                <a:gd name="T66" fmla="*/ 2147483647 w 376"/>
                <a:gd name="T67" fmla="*/ 2147483647 h 462"/>
                <a:gd name="T68" fmla="*/ 2147483647 w 376"/>
                <a:gd name="T69" fmla="*/ 2147483647 h 462"/>
                <a:gd name="T70" fmla="*/ 2147483647 w 376"/>
                <a:gd name="T71" fmla="*/ 2147483647 h 462"/>
                <a:gd name="T72" fmla="*/ 2147483647 w 376"/>
                <a:gd name="T73" fmla="*/ 2147483647 h 462"/>
                <a:gd name="T74" fmla="*/ 2147483647 w 376"/>
                <a:gd name="T75" fmla="*/ 2147483647 h 462"/>
                <a:gd name="T76" fmla="*/ 2147483647 w 376"/>
                <a:gd name="T77" fmla="*/ 2147483647 h 462"/>
                <a:gd name="T78" fmla="*/ 2147483647 w 376"/>
                <a:gd name="T79" fmla="*/ 2147483647 h 462"/>
                <a:gd name="T80" fmla="*/ 2147483647 w 376"/>
                <a:gd name="T81" fmla="*/ 2147483647 h 462"/>
                <a:gd name="T82" fmla="*/ 2147483647 w 376"/>
                <a:gd name="T83" fmla="*/ 2147483647 h 462"/>
                <a:gd name="T84" fmla="*/ 2147483647 w 376"/>
                <a:gd name="T85" fmla="*/ 2147483647 h 462"/>
                <a:gd name="T86" fmla="*/ 2147483647 w 376"/>
                <a:gd name="T87" fmla="*/ 2147483647 h 46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76"/>
                <a:gd name="T133" fmla="*/ 0 h 462"/>
                <a:gd name="T134" fmla="*/ 376 w 376"/>
                <a:gd name="T135" fmla="*/ 462 h 4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76" h="462">
                  <a:moveTo>
                    <a:pt x="215" y="49"/>
                  </a:moveTo>
                  <a:lnTo>
                    <a:pt x="215" y="49"/>
                  </a:lnTo>
                  <a:lnTo>
                    <a:pt x="225" y="50"/>
                  </a:lnTo>
                  <a:lnTo>
                    <a:pt x="234" y="52"/>
                  </a:lnTo>
                  <a:lnTo>
                    <a:pt x="243" y="56"/>
                  </a:lnTo>
                  <a:lnTo>
                    <a:pt x="250" y="60"/>
                  </a:lnTo>
                  <a:lnTo>
                    <a:pt x="256" y="66"/>
                  </a:lnTo>
                  <a:lnTo>
                    <a:pt x="262" y="73"/>
                  </a:lnTo>
                  <a:lnTo>
                    <a:pt x="266" y="80"/>
                  </a:lnTo>
                  <a:lnTo>
                    <a:pt x="270" y="88"/>
                  </a:lnTo>
                  <a:lnTo>
                    <a:pt x="274" y="96"/>
                  </a:lnTo>
                  <a:lnTo>
                    <a:pt x="276" y="106"/>
                  </a:lnTo>
                  <a:lnTo>
                    <a:pt x="279" y="125"/>
                  </a:lnTo>
                  <a:lnTo>
                    <a:pt x="281" y="144"/>
                  </a:lnTo>
                  <a:lnTo>
                    <a:pt x="281" y="164"/>
                  </a:lnTo>
                  <a:lnTo>
                    <a:pt x="280" y="193"/>
                  </a:lnTo>
                  <a:lnTo>
                    <a:pt x="277" y="218"/>
                  </a:lnTo>
                  <a:lnTo>
                    <a:pt x="275" y="229"/>
                  </a:lnTo>
                  <a:lnTo>
                    <a:pt x="271" y="238"/>
                  </a:lnTo>
                  <a:lnTo>
                    <a:pt x="268" y="248"/>
                  </a:lnTo>
                  <a:lnTo>
                    <a:pt x="265" y="257"/>
                  </a:lnTo>
                  <a:lnTo>
                    <a:pt x="261" y="263"/>
                  </a:lnTo>
                  <a:lnTo>
                    <a:pt x="255" y="270"/>
                  </a:lnTo>
                  <a:lnTo>
                    <a:pt x="250" y="275"/>
                  </a:lnTo>
                  <a:lnTo>
                    <a:pt x="245" y="279"/>
                  </a:lnTo>
                  <a:lnTo>
                    <a:pt x="237" y="282"/>
                  </a:lnTo>
                  <a:lnTo>
                    <a:pt x="231" y="284"/>
                  </a:lnTo>
                  <a:lnTo>
                    <a:pt x="223" y="287"/>
                  </a:lnTo>
                  <a:lnTo>
                    <a:pt x="215" y="287"/>
                  </a:lnTo>
                  <a:lnTo>
                    <a:pt x="205" y="287"/>
                  </a:lnTo>
                  <a:lnTo>
                    <a:pt x="196" y="284"/>
                  </a:lnTo>
                  <a:lnTo>
                    <a:pt x="188" y="281"/>
                  </a:lnTo>
                  <a:lnTo>
                    <a:pt x="181" y="278"/>
                  </a:lnTo>
                  <a:lnTo>
                    <a:pt x="174" y="273"/>
                  </a:lnTo>
                  <a:lnTo>
                    <a:pt x="169" y="267"/>
                  </a:lnTo>
                  <a:lnTo>
                    <a:pt x="164" y="261"/>
                  </a:lnTo>
                  <a:lnTo>
                    <a:pt x="159" y="255"/>
                  </a:lnTo>
                  <a:lnTo>
                    <a:pt x="156" y="247"/>
                  </a:lnTo>
                  <a:lnTo>
                    <a:pt x="153" y="240"/>
                  </a:lnTo>
                  <a:lnTo>
                    <a:pt x="149" y="224"/>
                  </a:lnTo>
                  <a:lnTo>
                    <a:pt x="146" y="206"/>
                  </a:lnTo>
                  <a:lnTo>
                    <a:pt x="146" y="189"/>
                  </a:lnTo>
                  <a:lnTo>
                    <a:pt x="146" y="161"/>
                  </a:lnTo>
                  <a:lnTo>
                    <a:pt x="146" y="148"/>
                  </a:lnTo>
                  <a:lnTo>
                    <a:pt x="149" y="130"/>
                  </a:lnTo>
                  <a:lnTo>
                    <a:pt x="152" y="111"/>
                  </a:lnTo>
                  <a:lnTo>
                    <a:pt x="154" y="102"/>
                  </a:lnTo>
                  <a:lnTo>
                    <a:pt x="157" y="93"/>
                  </a:lnTo>
                  <a:lnTo>
                    <a:pt x="161" y="84"/>
                  </a:lnTo>
                  <a:lnTo>
                    <a:pt x="166" y="76"/>
                  </a:lnTo>
                  <a:lnTo>
                    <a:pt x="171" y="68"/>
                  </a:lnTo>
                  <a:lnTo>
                    <a:pt x="177" y="62"/>
                  </a:lnTo>
                  <a:lnTo>
                    <a:pt x="185" y="57"/>
                  </a:lnTo>
                  <a:lnTo>
                    <a:pt x="193" y="52"/>
                  </a:lnTo>
                  <a:lnTo>
                    <a:pt x="203" y="50"/>
                  </a:lnTo>
                  <a:lnTo>
                    <a:pt x="215" y="49"/>
                  </a:lnTo>
                  <a:close/>
                  <a:moveTo>
                    <a:pt x="239" y="1"/>
                  </a:moveTo>
                  <a:lnTo>
                    <a:pt x="239" y="1"/>
                  </a:lnTo>
                  <a:lnTo>
                    <a:pt x="228" y="2"/>
                  </a:lnTo>
                  <a:lnTo>
                    <a:pt x="215" y="4"/>
                  </a:lnTo>
                  <a:lnTo>
                    <a:pt x="203" y="7"/>
                  </a:lnTo>
                  <a:lnTo>
                    <a:pt x="191" y="13"/>
                  </a:lnTo>
                  <a:lnTo>
                    <a:pt x="180" y="19"/>
                  </a:lnTo>
                  <a:lnTo>
                    <a:pt x="169" y="27"/>
                  </a:lnTo>
                  <a:lnTo>
                    <a:pt x="158" y="36"/>
                  </a:lnTo>
                  <a:lnTo>
                    <a:pt x="147" y="46"/>
                  </a:lnTo>
                  <a:lnTo>
                    <a:pt x="147" y="0"/>
                  </a:lnTo>
                  <a:lnTo>
                    <a:pt x="140" y="1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3" y="51"/>
                  </a:lnTo>
                  <a:lnTo>
                    <a:pt x="42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462"/>
                  </a:lnTo>
                  <a:lnTo>
                    <a:pt x="146" y="462"/>
                  </a:lnTo>
                  <a:lnTo>
                    <a:pt x="146" y="297"/>
                  </a:lnTo>
                  <a:lnTo>
                    <a:pt x="153" y="305"/>
                  </a:lnTo>
                  <a:lnTo>
                    <a:pt x="160" y="311"/>
                  </a:lnTo>
                  <a:lnTo>
                    <a:pt x="169" y="318"/>
                  </a:lnTo>
                  <a:lnTo>
                    <a:pt x="180" y="324"/>
                  </a:lnTo>
                  <a:lnTo>
                    <a:pt x="190" y="328"/>
                  </a:lnTo>
                  <a:lnTo>
                    <a:pt x="204" y="332"/>
                  </a:lnTo>
                  <a:lnTo>
                    <a:pt x="219" y="334"/>
                  </a:lnTo>
                  <a:lnTo>
                    <a:pt x="236" y="335"/>
                  </a:lnTo>
                  <a:lnTo>
                    <a:pt x="253" y="335"/>
                  </a:lnTo>
                  <a:lnTo>
                    <a:pt x="268" y="333"/>
                  </a:lnTo>
                  <a:lnTo>
                    <a:pt x="283" y="328"/>
                  </a:lnTo>
                  <a:lnTo>
                    <a:pt x="297" y="324"/>
                  </a:lnTo>
                  <a:lnTo>
                    <a:pt x="309" y="318"/>
                  </a:lnTo>
                  <a:lnTo>
                    <a:pt x="321" y="310"/>
                  </a:lnTo>
                  <a:lnTo>
                    <a:pt x="331" y="302"/>
                  </a:lnTo>
                  <a:lnTo>
                    <a:pt x="341" y="291"/>
                  </a:lnTo>
                  <a:lnTo>
                    <a:pt x="348" y="280"/>
                  </a:lnTo>
                  <a:lnTo>
                    <a:pt x="356" y="267"/>
                  </a:lnTo>
                  <a:lnTo>
                    <a:pt x="362" y="252"/>
                  </a:lnTo>
                  <a:lnTo>
                    <a:pt x="368" y="237"/>
                  </a:lnTo>
                  <a:lnTo>
                    <a:pt x="371" y="220"/>
                  </a:lnTo>
                  <a:lnTo>
                    <a:pt x="374" y="203"/>
                  </a:lnTo>
                  <a:lnTo>
                    <a:pt x="375" y="184"/>
                  </a:lnTo>
                  <a:lnTo>
                    <a:pt x="376" y="164"/>
                  </a:lnTo>
                  <a:lnTo>
                    <a:pt x="375" y="144"/>
                  </a:lnTo>
                  <a:lnTo>
                    <a:pt x="374" y="127"/>
                  </a:lnTo>
                  <a:lnTo>
                    <a:pt x="371" y="110"/>
                  </a:lnTo>
                  <a:lnTo>
                    <a:pt x="367" y="94"/>
                  </a:lnTo>
                  <a:lnTo>
                    <a:pt x="362" y="80"/>
                  </a:lnTo>
                  <a:lnTo>
                    <a:pt x="356" y="66"/>
                  </a:lnTo>
                  <a:lnTo>
                    <a:pt x="348" y="55"/>
                  </a:lnTo>
                  <a:lnTo>
                    <a:pt x="340" y="44"/>
                  </a:lnTo>
                  <a:lnTo>
                    <a:pt x="331" y="34"/>
                  </a:lnTo>
                  <a:lnTo>
                    <a:pt x="321" y="26"/>
                  </a:lnTo>
                  <a:lnTo>
                    <a:pt x="310" y="18"/>
                  </a:lnTo>
                  <a:lnTo>
                    <a:pt x="297" y="12"/>
                  </a:lnTo>
                  <a:lnTo>
                    <a:pt x="284" y="7"/>
                  </a:lnTo>
                  <a:lnTo>
                    <a:pt x="270" y="4"/>
                  </a:lnTo>
                  <a:lnTo>
                    <a:pt x="255" y="2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8" name="Freeform 27"/>
            <p:cNvSpPr>
              <a:spLocks/>
            </p:cNvSpPr>
            <p:nvPr/>
          </p:nvSpPr>
          <p:spPr bwMode="gray">
            <a:xfrm>
              <a:off x="7178675" y="947616"/>
              <a:ext cx="52388" cy="120650"/>
            </a:xfrm>
            <a:custGeom>
              <a:avLst/>
              <a:gdLst>
                <a:gd name="T0" fmla="*/ 0 w 145"/>
                <a:gd name="T1" fmla="*/ 2147483647 h 327"/>
                <a:gd name="T2" fmla="*/ 0 w 145"/>
                <a:gd name="T3" fmla="*/ 2147483647 h 327"/>
                <a:gd name="T4" fmla="*/ 2147483647 w 145"/>
                <a:gd name="T5" fmla="*/ 2147483647 h 327"/>
                <a:gd name="T6" fmla="*/ 2147483647 w 145"/>
                <a:gd name="T7" fmla="*/ 2147483647 h 327"/>
                <a:gd name="T8" fmla="*/ 2147483647 w 145"/>
                <a:gd name="T9" fmla="*/ 2147483647 h 327"/>
                <a:gd name="T10" fmla="*/ 2147483647 w 145"/>
                <a:gd name="T11" fmla="*/ 2147483647 h 327"/>
                <a:gd name="T12" fmla="*/ 2147483647 w 145"/>
                <a:gd name="T13" fmla="*/ 2147483647 h 327"/>
                <a:gd name="T14" fmla="*/ 2147483647 w 145"/>
                <a:gd name="T15" fmla="*/ 2147483647 h 327"/>
                <a:gd name="T16" fmla="*/ 2147483647 w 145"/>
                <a:gd name="T17" fmla="*/ 2147483647 h 327"/>
                <a:gd name="T18" fmla="*/ 2147483647 w 145"/>
                <a:gd name="T19" fmla="*/ 2147483647 h 327"/>
                <a:gd name="T20" fmla="*/ 2147483647 w 145"/>
                <a:gd name="T21" fmla="*/ 2147483647 h 327"/>
                <a:gd name="T22" fmla="*/ 2147483647 w 145"/>
                <a:gd name="T23" fmla="*/ 2147483647 h 327"/>
                <a:gd name="T24" fmla="*/ 2147483647 w 145"/>
                <a:gd name="T25" fmla="*/ 2147483647 h 327"/>
                <a:gd name="T26" fmla="*/ 2147483647 w 145"/>
                <a:gd name="T27" fmla="*/ 2147483647 h 327"/>
                <a:gd name="T28" fmla="*/ 2147483647 w 145"/>
                <a:gd name="T29" fmla="*/ 2147483647 h 327"/>
                <a:gd name="T30" fmla="*/ 2147483647 w 145"/>
                <a:gd name="T31" fmla="*/ 2147483647 h 327"/>
                <a:gd name="T32" fmla="*/ 2147483647 w 145"/>
                <a:gd name="T33" fmla="*/ 0 h 327"/>
                <a:gd name="T34" fmla="*/ 2147483647 w 145"/>
                <a:gd name="T35" fmla="*/ 2147483647 h 327"/>
                <a:gd name="T36" fmla="*/ 0 w 145"/>
                <a:gd name="T37" fmla="*/ 2147483647 h 3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5"/>
                <a:gd name="T58" fmla="*/ 0 h 327"/>
                <a:gd name="T59" fmla="*/ 145 w 145"/>
                <a:gd name="T60" fmla="*/ 327 h 3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5" h="327">
                  <a:moveTo>
                    <a:pt x="0" y="24"/>
                  </a:moveTo>
                  <a:lnTo>
                    <a:pt x="0" y="48"/>
                  </a:lnTo>
                  <a:lnTo>
                    <a:pt x="6" y="48"/>
                  </a:lnTo>
                  <a:lnTo>
                    <a:pt x="21" y="49"/>
                  </a:lnTo>
                  <a:lnTo>
                    <a:pt x="32" y="51"/>
                  </a:lnTo>
                  <a:lnTo>
                    <a:pt x="42" y="55"/>
                  </a:lnTo>
                  <a:lnTo>
                    <a:pt x="45" y="57"/>
                  </a:lnTo>
                  <a:lnTo>
                    <a:pt x="48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7" y="75"/>
                  </a:lnTo>
                  <a:lnTo>
                    <a:pt x="58" y="87"/>
                  </a:lnTo>
                  <a:lnTo>
                    <a:pt x="58" y="101"/>
                  </a:lnTo>
                  <a:lnTo>
                    <a:pt x="58" y="327"/>
                  </a:lnTo>
                  <a:lnTo>
                    <a:pt x="145" y="327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79" name="Freeform 29"/>
            <p:cNvSpPr>
              <a:spLocks/>
            </p:cNvSpPr>
            <p:nvPr/>
          </p:nvSpPr>
          <p:spPr bwMode="gray">
            <a:xfrm>
              <a:off x="7196138" y="898404"/>
              <a:ext cx="39687" cy="36512"/>
            </a:xfrm>
            <a:custGeom>
              <a:avLst/>
              <a:gdLst>
                <a:gd name="T0" fmla="*/ 2147483647 w 108"/>
                <a:gd name="T1" fmla="*/ 2147483647 h 96"/>
                <a:gd name="T2" fmla="*/ 2147483647 w 108"/>
                <a:gd name="T3" fmla="*/ 2147483647 h 96"/>
                <a:gd name="T4" fmla="*/ 2147483647 w 108"/>
                <a:gd name="T5" fmla="*/ 2147483647 h 96"/>
                <a:gd name="T6" fmla="*/ 2147483647 w 108"/>
                <a:gd name="T7" fmla="*/ 2147483647 h 96"/>
                <a:gd name="T8" fmla="*/ 2147483647 w 108"/>
                <a:gd name="T9" fmla="*/ 2147483647 h 96"/>
                <a:gd name="T10" fmla="*/ 2147483647 w 108"/>
                <a:gd name="T11" fmla="*/ 2147483647 h 96"/>
                <a:gd name="T12" fmla="*/ 2147483647 w 108"/>
                <a:gd name="T13" fmla="*/ 2147483647 h 96"/>
                <a:gd name="T14" fmla="*/ 2147483647 w 108"/>
                <a:gd name="T15" fmla="*/ 2147483647 h 96"/>
                <a:gd name="T16" fmla="*/ 2147483647 w 108"/>
                <a:gd name="T17" fmla="*/ 2147483647 h 96"/>
                <a:gd name="T18" fmla="*/ 2147483647 w 108"/>
                <a:gd name="T19" fmla="*/ 2147483647 h 96"/>
                <a:gd name="T20" fmla="*/ 2147483647 w 108"/>
                <a:gd name="T21" fmla="*/ 2147483647 h 96"/>
                <a:gd name="T22" fmla="*/ 2147483647 w 108"/>
                <a:gd name="T23" fmla="*/ 2147483647 h 96"/>
                <a:gd name="T24" fmla="*/ 2147483647 w 108"/>
                <a:gd name="T25" fmla="*/ 2147483647 h 96"/>
                <a:gd name="T26" fmla="*/ 2147483647 w 108"/>
                <a:gd name="T27" fmla="*/ 2147483647 h 96"/>
                <a:gd name="T28" fmla="*/ 2147483647 w 108"/>
                <a:gd name="T29" fmla="*/ 2147483647 h 96"/>
                <a:gd name="T30" fmla="*/ 2147483647 w 108"/>
                <a:gd name="T31" fmla="*/ 2147483647 h 96"/>
                <a:gd name="T32" fmla="*/ 2147483647 w 108"/>
                <a:gd name="T33" fmla="*/ 2147483647 h 96"/>
                <a:gd name="T34" fmla="*/ 2147483647 w 108"/>
                <a:gd name="T35" fmla="*/ 2147483647 h 96"/>
                <a:gd name="T36" fmla="*/ 2147483647 w 108"/>
                <a:gd name="T37" fmla="*/ 0 h 96"/>
                <a:gd name="T38" fmla="*/ 2147483647 w 108"/>
                <a:gd name="T39" fmla="*/ 0 h 96"/>
                <a:gd name="T40" fmla="*/ 2147483647 w 108"/>
                <a:gd name="T41" fmla="*/ 2147483647 h 96"/>
                <a:gd name="T42" fmla="*/ 2147483647 w 108"/>
                <a:gd name="T43" fmla="*/ 2147483647 h 96"/>
                <a:gd name="T44" fmla="*/ 2147483647 w 108"/>
                <a:gd name="T45" fmla="*/ 2147483647 h 96"/>
                <a:gd name="T46" fmla="*/ 2147483647 w 108"/>
                <a:gd name="T47" fmla="*/ 2147483647 h 96"/>
                <a:gd name="T48" fmla="*/ 2147483647 w 108"/>
                <a:gd name="T49" fmla="*/ 2147483647 h 96"/>
                <a:gd name="T50" fmla="*/ 2147483647 w 108"/>
                <a:gd name="T51" fmla="*/ 2147483647 h 96"/>
                <a:gd name="T52" fmla="*/ 2147483647 w 108"/>
                <a:gd name="T53" fmla="*/ 2147483647 h 96"/>
                <a:gd name="T54" fmla="*/ 0 w 108"/>
                <a:gd name="T55" fmla="*/ 2147483647 h 96"/>
                <a:gd name="T56" fmla="*/ 0 w 108"/>
                <a:gd name="T57" fmla="*/ 2147483647 h 96"/>
                <a:gd name="T58" fmla="*/ 2147483647 w 108"/>
                <a:gd name="T59" fmla="*/ 2147483647 h 96"/>
                <a:gd name="T60" fmla="*/ 2147483647 w 108"/>
                <a:gd name="T61" fmla="*/ 2147483647 h 96"/>
                <a:gd name="T62" fmla="*/ 2147483647 w 108"/>
                <a:gd name="T63" fmla="*/ 2147483647 h 96"/>
                <a:gd name="T64" fmla="*/ 2147483647 w 108"/>
                <a:gd name="T65" fmla="*/ 2147483647 h 96"/>
                <a:gd name="T66" fmla="*/ 2147483647 w 108"/>
                <a:gd name="T67" fmla="*/ 2147483647 h 96"/>
                <a:gd name="T68" fmla="*/ 2147483647 w 108"/>
                <a:gd name="T69" fmla="*/ 2147483647 h 96"/>
                <a:gd name="T70" fmla="*/ 2147483647 w 108"/>
                <a:gd name="T71" fmla="*/ 2147483647 h 96"/>
                <a:gd name="T72" fmla="*/ 2147483647 w 108"/>
                <a:gd name="T73" fmla="*/ 2147483647 h 9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8"/>
                <a:gd name="T112" fmla="*/ 0 h 96"/>
                <a:gd name="T113" fmla="*/ 108 w 108"/>
                <a:gd name="T114" fmla="*/ 96 h 9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8" h="96">
                  <a:moveTo>
                    <a:pt x="53" y="96"/>
                  </a:moveTo>
                  <a:lnTo>
                    <a:pt x="53" y="96"/>
                  </a:lnTo>
                  <a:lnTo>
                    <a:pt x="63" y="94"/>
                  </a:lnTo>
                  <a:lnTo>
                    <a:pt x="74" y="92"/>
                  </a:lnTo>
                  <a:lnTo>
                    <a:pt x="84" y="88"/>
                  </a:lnTo>
                  <a:lnTo>
                    <a:pt x="91" y="82"/>
                  </a:lnTo>
                  <a:lnTo>
                    <a:pt x="99" y="74"/>
                  </a:lnTo>
                  <a:lnTo>
                    <a:pt x="103" y="67"/>
                  </a:lnTo>
                  <a:lnTo>
                    <a:pt x="106" y="57"/>
                  </a:lnTo>
                  <a:lnTo>
                    <a:pt x="108" y="47"/>
                  </a:lnTo>
                  <a:lnTo>
                    <a:pt x="107" y="39"/>
                  </a:lnTo>
                  <a:lnTo>
                    <a:pt x="104" y="29"/>
                  </a:lnTo>
                  <a:lnTo>
                    <a:pt x="99" y="22"/>
                  </a:lnTo>
                  <a:lnTo>
                    <a:pt x="92" y="14"/>
                  </a:lnTo>
                  <a:lnTo>
                    <a:pt x="84" y="9"/>
                  </a:lnTo>
                  <a:lnTo>
                    <a:pt x="74" y="5"/>
                  </a:lnTo>
                  <a:lnTo>
                    <a:pt x="64" y="1"/>
                  </a:lnTo>
                  <a:lnTo>
                    <a:pt x="54" y="0"/>
                  </a:lnTo>
                  <a:lnTo>
                    <a:pt x="43" y="1"/>
                  </a:lnTo>
                  <a:lnTo>
                    <a:pt x="32" y="5"/>
                  </a:lnTo>
                  <a:lnTo>
                    <a:pt x="24" y="9"/>
                  </a:lnTo>
                  <a:lnTo>
                    <a:pt x="15" y="14"/>
                  </a:lnTo>
                  <a:lnTo>
                    <a:pt x="9" y="22"/>
                  </a:lnTo>
                  <a:lnTo>
                    <a:pt x="5" y="29"/>
                  </a:lnTo>
                  <a:lnTo>
                    <a:pt x="1" y="39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5" y="67"/>
                  </a:lnTo>
                  <a:lnTo>
                    <a:pt x="9" y="74"/>
                  </a:lnTo>
                  <a:lnTo>
                    <a:pt x="15" y="82"/>
                  </a:lnTo>
                  <a:lnTo>
                    <a:pt x="23" y="88"/>
                  </a:lnTo>
                  <a:lnTo>
                    <a:pt x="32" y="92"/>
                  </a:lnTo>
                  <a:lnTo>
                    <a:pt x="42" y="94"/>
                  </a:lnTo>
                  <a:lnTo>
                    <a:pt x="53" y="96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0" name="Freeform 31"/>
            <p:cNvSpPr>
              <a:spLocks/>
            </p:cNvSpPr>
            <p:nvPr/>
          </p:nvSpPr>
          <p:spPr bwMode="gray">
            <a:xfrm>
              <a:off x="7261225" y="947616"/>
              <a:ext cx="103188" cy="120650"/>
            </a:xfrm>
            <a:custGeom>
              <a:avLst/>
              <a:gdLst>
                <a:gd name="T0" fmla="*/ 2147483647 w 282"/>
                <a:gd name="T1" fmla="*/ 2147483647 h 327"/>
                <a:gd name="T2" fmla="*/ 2147483647 w 282"/>
                <a:gd name="T3" fmla="*/ 2147483647 h 327"/>
                <a:gd name="T4" fmla="*/ 2147483647 w 282"/>
                <a:gd name="T5" fmla="*/ 2147483647 h 327"/>
                <a:gd name="T6" fmla="*/ 2147483647 w 282"/>
                <a:gd name="T7" fmla="*/ 2147483647 h 327"/>
                <a:gd name="T8" fmla="*/ 2147483647 w 282"/>
                <a:gd name="T9" fmla="*/ 2147483647 h 327"/>
                <a:gd name="T10" fmla="*/ 2147483647 w 282"/>
                <a:gd name="T11" fmla="*/ 2147483647 h 327"/>
                <a:gd name="T12" fmla="*/ 2147483647 w 282"/>
                <a:gd name="T13" fmla="*/ 2147483647 h 327"/>
                <a:gd name="T14" fmla="*/ 2147483647 w 282"/>
                <a:gd name="T15" fmla="*/ 2147483647 h 327"/>
                <a:gd name="T16" fmla="*/ 2147483647 w 282"/>
                <a:gd name="T17" fmla="*/ 2147483647 h 327"/>
                <a:gd name="T18" fmla="*/ 2147483647 w 282"/>
                <a:gd name="T19" fmla="*/ 2147483647 h 327"/>
                <a:gd name="T20" fmla="*/ 2147483647 w 282"/>
                <a:gd name="T21" fmla="*/ 2147483647 h 327"/>
                <a:gd name="T22" fmla="*/ 2147483647 w 282"/>
                <a:gd name="T23" fmla="*/ 2147483647 h 327"/>
                <a:gd name="T24" fmla="*/ 2147483647 w 282"/>
                <a:gd name="T25" fmla="*/ 2147483647 h 327"/>
                <a:gd name="T26" fmla="*/ 2147483647 w 282"/>
                <a:gd name="T27" fmla="*/ 2147483647 h 327"/>
                <a:gd name="T28" fmla="*/ 2147483647 w 282"/>
                <a:gd name="T29" fmla="*/ 2147483647 h 327"/>
                <a:gd name="T30" fmla="*/ 2147483647 w 282"/>
                <a:gd name="T31" fmla="*/ 2147483647 h 327"/>
                <a:gd name="T32" fmla="*/ 2147483647 w 282"/>
                <a:gd name="T33" fmla="*/ 2147483647 h 327"/>
                <a:gd name="T34" fmla="*/ 2147483647 w 282"/>
                <a:gd name="T35" fmla="*/ 2147483647 h 327"/>
                <a:gd name="T36" fmla="*/ 2147483647 w 282"/>
                <a:gd name="T37" fmla="*/ 2147483647 h 327"/>
                <a:gd name="T38" fmla="*/ 2147483647 w 282"/>
                <a:gd name="T39" fmla="*/ 0 h 327"/>
                <a:gd name="T40" fmla="*/ 0 w 282"/>
                <a:gd name="T41" fmla="*/ 2147483647 h 327"/>
                <a:gd name="T42" fmla="*/ 0 w 282"/>
                <a:gd name="T43" fmla="*/ 2147483647 h 327"/>
                <a:gd name="T44" fmla="*/ 2147483647 w 282"/>
                <a:gd name="T45" fmla="*/ 2147483647 h 327"/>
                <a:gd name="T46" fmla="*/ 2147483647 w 282"/>
                <a:gd name="T47" fmla="*/ 2147483647 h 327"/>
                <a:gd name="T48" fmla="*/ 2147483647 w 282"/>
                <a:gd name="T49" fmla="*/ 2147483647 h 327"/>
                <a:gd name="T50" fmla="*/ 2147483647 w 282"/>
                <a:gd name="T51" fmla="*/ 2147483647 h 327"/>
                <a:gd name="T52" fmla="*/ 2147483647 w 282"/>
                <a:gd name="T53" fmla="*/ 2147483647 h 327"/>
                <a:gd name="T54" fmla="*/ 2147483647 w 282"/>
                <a:gd name="T55" fmla="*/ 2147483647 h 327"/>
                <a:gd name="T56" fmla="*/ 2147483647 w 282"/>
                <a:gd name="T57" fmla="*/ 2147483647 h 327"/>
                <a:gd name="T58" fmla="*/ 2147483647 w 282"/>
                <a:gd name="T59" fmla="*/ 2147483647 h 327"/>
                <a:gd name="T60" fmla="*/ 2147483647 w 282"/>
                <a:gd name="T61" fmla="*/ 2147483647 h 327"/>
                <a:gd name="T62" fmla="*/ 2147483647 w 282"/>
                <a:gd name="T63" fmla="*/ 2147483647 h 327"/>
                <a:gd name="T64" fmla="*/ 2147483647 w 282"/>
                <a:gd name="T65" fmla="*/ 2147483647 h 327"/>
                <a:gd name="T66" fmla="*/ 2147483647 w 282"/>
                <a:gd name="T67" fmla="*/ 2147483647 h 327"/>
                <a:gd name="T68" fmla="*/ 2147483647 w 282"/>
                <a:gd name="T69" fmla="*/ 2147483647 h 327"/>
                <a:gd name="T70" fmla="*/ 2147483647 w 282"/>
                <a:gd name="T71" fmla="*/ 2147483647 h 327"/>
                <a:gd name="T72" fmla="*/ 2147483647 w 282"/>
                <a:gd name="T73" fmla="*/ 2147483647 h 327"/>
                <a:gd name="T74" fmla="*/ 2147483647 w 282"/>
                <a:gd name="T75" fmla="*/ 2147483647 h 327"/>
                <a:gd name="T76" fmla="*/ 2147483647 w 282"/>
                <a:gd name="T77" fmla="*/ 2147483647 h 327"/>
                <a:gd name="T78" fmla="*/ 2147483647 w 282"/>
                <a:gd name="T79" fmla="*/ 2147483647 h 327"/>
                <a:gd name="T80" fmla="*/ 2147483647 w 282"/>
                <a:gd name="T81" fmla="*/ 2147483647 h 327"/>
                <a:gd name="T82" fmla="*/ 2147483647 w 282"/>
                <a:gd name="T83" fmla="*/ 2147483647 h 327"/>
                <a:gd name="T84" fmla="*/ 2147483647 w 282"/>
                <a:gd name="T85" fmla="*/ 2147483647 h 327"/>
                <a:gd name="T86" fmla="*/ 2147483647 w 282"/>
                <a:gd name="T87" fmla="*/ 2147483647 h 327"/>
                <a:gd name="T88" fmla="*/ 2147483647 w 282"/>
                <a:gd name="T89" fmla="*/ 2147483647 h 327"/>
                <a:gd name="T90" fmla="*/ 2147483647 w 282"/>
                <a:gd name="T91" fmla="*/ 2147483647 h 327"/>
                <a:gd name="T92" fmla="*/ 2147483647 w 282"/>
                <a:gd name="T93" fmla="*/ 2147483647 h 327"/>
                <a:gd name="T94" fmla="*/ 2147483647 w 282"/>
                <a:gd name="T95" fmla="*/ 2147483647 h 327"/>
                <a:gd name="T96" fmla="*/ 2147483647 w 282"/>
                <a:gd name="T97" fmla="*/ 2147483647 h 327"/>
                <a:gd name="T98" fmla="*/ 2147483647 w 282"/>
                <a:gd name="T99" fmla="*/ 2147483647 h 327"/>
                <a:gd name="T100" fmla="*/ 2147483647 w 282"/>
                <a:gd name="T101" fmla="*/ 2147483647 h 327"/>
                <a:gd name="T102" fmla="*/ 2147483647 w 282"/>
                <a:gd name="T103" fmla="*/ 2147483647 h 327"/>
                <a:gd name="T104" fmla="*/ 2147483647 w 282"/>
                <a:gd name="T105" fmla="*/ 2147483647 h 327"/>
                <a:gd name="T106" fmla="*/ 2147483647 w 282"/>
                <a:gd name="T107" fmla="*/ 2147483647 h 327"/>
                <a:gd name="T108" fmla="*/ 2147483647 w 282"/>
                <a:gd name="T109" fmla="*/ 2147483647 h 327"/>
                <a:gd name="T110" fmla="*/ 2147483647 w 282"/>
                <a:gd name="T111" fmla="*/ 2147483647 h 327"/>
                <a:gd name="T112" fmla="*/ 2147483647 w 282"/>
                <a:gd name="T113" fmla="*/ 2147483647 h 327"/>
                <a:gd name="T114" fmla="*/ 2147483647 w 282"/>
                <a:gd name="T115" fmla="*/ 2147483647 h 3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82"/>
                <a:gd name="T175" fmla="*/ 0 h 327"/>
                <a:gd name="T176" fmla="*/ 282 w 282"/>
                <a:gd name="T177" fmla="*/ 327 h 3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82" h="327">
                  <a:moveTo>
                    <a:pt x="282" y="74"/>
                  </a:moveTo>
                  <a:lnTo>
                    <a:pt x="282" y="5"/>
                  </a:lnTo>
                  <a:lnTo>
                    <a:pt x="277" y="4"/>
                  </a:lnTo>
                  <a:lnTo>
                    <a:pt x="256" y="2"/>
                  </a:lnTo>
                  <a:lnTo>
                    <a:pt x="236" y="1"/>
                  </a:lnTo>
                  <a:lnTo>
                    <a:pt x="226" y="2"/>
                  </a:lnTo>
                  <a:lnTo>
                    <a:pt x="218" y="3"/>
                  </a:lnTo>
                  <a:lnTo>
                    <a:pt x="210" y="5"/>
                  </a:lnTo>
                  <a:lnTo>
                    <a:pt x="203" y="7"/>
                  </a:lnTo>
                  <a:lnTo>
                    <a:pt x="195" y="11"/>
                  </a:lnTo>
                  <a:lnTo>
                    <a:pt x="189" y="14"/>
                  </a:lnTo>
                  <a:lnTo>
                    <a:pt x="177" y="24"/>
                  </a:lnTo>
                  <a:lnTo>
                    <a:pt x="168" y="33"/>
                  </a:lnTo>
                  <a:lnTo>
                    <a:pt x="159" y="44"/>
                  </a:lnTo>
                  <a:lnTo>
                    <a:pt x="152" y="56"/>
                  </a:lnTo>
                  <a:lnTo>
                    <a:pt x="146" y="66"/>
                  </a:lnTo>
                  <a:lnTo>
                    <a:pt x="146" y="0"/>
                  </a:lnTo>
                  <a:lnTo>
                    <a:pt x="0" y="24"/>
                  </a:lnTo>
                  <a:lnTo>
                    <a:pt x="0" y="48"/>
                  </a:lnTo>
                  <a:lnTo>
                    <a:pt x="5" y="48"/>
                  </a:lnTo>
                  <a:lnTo>
                    <a:pt x="20" y="49"/>
                  </a:lnTo>
                  <a:lnTo>
                    <a:pt x="33" y="51"/>
                  </a:lnTo>
                  <a:lnTo>
                    <a:pt x="41" y="55"/>
                  </a:lnTo>
                  <a:lnTo>
                    <a:pt x="46" y="57"/>
                  </a:lnTo>
                  <a:lnTo>
                    <a:pt x="49" y="59"/>
                  </a:lnTo>
                  <a:lnTo>
                    <a:pt x="51" y="62"/>
                  </a:lnTo>
                  <a:lnTo>
                    <a:pt x="53" y="65"/>
                  </a:lnTo>
                  <a:lnTo>
                    <a:pt x="56" y="75"/>
                  </a:lnTo>
                  <a:lnTo>
                    <a:pt x="59" y="87"/>
                  </a:lnTo>
                  <a:lnTo>
                    <a:pt x="59" y="101"/>
                  </a:lnTo>
                  <a:lnTo>
                    <a:pt x="59" y="327"/>
                  </a:lnTo>
                  <a:lnTo>
                    <a:pt x="146" y="327"/>
                  </a:lnTo>
                  <a:lnTo>
                    <a:pt x="146" y="164"/>
                  </a:lnTo>
                  <a:lnTo>
                    <a:pt x="147" y="152"/>
                  </a:lnTo>
                  <a:lnTo>
                    <a:pt x="149" y="138"/>
                  </a:lnTo>
                  <a:lnTo>
                    <a:pt x="150" y="130"/>
                  </a:lnTo>
                  <a:lnTo>
                    <a:pt x="154" y="123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7" y="101"/>
                  </a:lnTo>
                  <a:lnTo>
                    <a:pt x="173" y="94"/>
                  </a:lnTo>
                  <a:lnTo>
                    <a:pt x="180" y="88"/>
                  </a:lnTo>
                  <a:lnTo>
                    <a:pt x="189" y="82"/>
                  </a:lnTo>
                  <a:lnTo>
                    <a:pt x="199" y="78"/>
                  </a:lnTo>
                  <a:lnTo>
                    <a:pt x="210" y="75"/>
                  </a:lnTo>
                  <a:lnTo>
                    <a:pt x="223" y="73"/>
                  </a:lnTo>
                  <a:lnTo>
                    <a:pt x="238" y="72"/>
                  </a:lnTo>
                  <a:lnTo>
                    <a:pt x="246" y="73"/>
                  </a:lnTo>
                  <a:lnTo>
                    <a:pt x="253" y="74"/>
                  </a:lnTo>
                  <a:lnTo>
                    <a:pt x="268" y="78"/>
                  </a:lnTo>
                  <a:lnTo>
                    <a:pt x="282" y="81"/>
                  </a:lnTo>
                  <a:lnTo>
                    <a:pt x="282" y="7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1" name="Freeform 33"/>
            <p:cNvSpPr>
              <a:spLocks noEditPoints="1"/>
            </p:cNvSpPr>
            <p:nvPr/>
          </p:nvSpPr>
          <p:spPr bwMode="gray">
            <a:xfrm>
              <a:off x="7378700" y="949204"/>
              <a:ext cx="114300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1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6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2" y="100"/>
                  </a:lnTo>
                  <a:lnTo>
                    <a:pt x="95" y="100"/>
                  </a:lnTo>
                  <a:lnTo>
                    <a:pt x="98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5" y="38"/>
                  </a:lnTo>
                  <a:lnTo>
                    <a:pt x="152" y="35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3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5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4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1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8" y="331"/>
                  </a:lnTo>
                  <a:lnTo>
                    <a:pt x="169" y="333"/>
                  </a:lnTo>
                  <a:lnTo>
                    <a:pt x="191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5"/>
                  </a:lnTo>
                  <a:lnTo>
                    <a:pt x="226" y="286"/>
                  </a:lnTo>
                  <a:lnTo>
                    <a:pt x="209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5"/>
                  </a:lnTo>
                  <a:lnTo>
                    <a:pt x="145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4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7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2" name="Freeform 36"/>
            <p:cNvSpPr>
              <a:spLocks/>
            </p:cNvSpPr>
            <p:nvPr/>
          </p:nvSpPr>
          <p:spPr bwMode="gray">
            <a:xfrm>
              <a:off x="7686675" y="893641"/>
              <a:ext cx="133350" cy="174625"/>
            </a:xfrm>
            <a:custGeom>
              <a:avLst/>
              <a:gdLst>
                <a:gd name="T0" fmla="*/ 2147483647 w 365"/>
                <a:gd name="T1" fmla="*/ 2147483647 h 475"/>
                <a:gd name="T2" fmla="*/ 2147483647 w 365"/>
                <a:gd name="T3" fmla="*/ 2147483647 h 475"/>
                <a:gd name="T4" fmla="*/ 2147483647 w 365"/>
                <a:gd name="T5" fmla="*/ 2147483647 h 475"/>
                <a:gd name="T6" fmla="*/ 2147483647 w 365"/>
                <a:gd name="T7" fmla="*/ 2147483647 h 475"/>
                <a:gd name="T8" fmla="*/ 2147483647 w 365"/>
                <a:gd name="T9" fmla="*/ 2147483647 h 475"/>
                <a:gd name="T10" fmla="*/ 2147483647 w 365"/>
                <a:gd name="T11" fmla="*/ 2147483647 h 475"/>
                <a:gd name="T12" fmla="*/ 2147483647 w 365"/>
                <a:gd name="T13" fmla="*/ 2147483647 h 475"/>
                <a:gd name="T14" fmla="*/ 2147483647 w 365"/>
                <a:gd name="T15" fmla="*/ 0 h 475"/>
                <a:gd name="T16" fmla="*/ 0 w 365"/>
                <a:gd name="T17" fmla="*/ 2147483647 h 475"/>
                <a:gd name="T18" fmla="*/ 2147483647 w 365"/>
                <a:gd name="T19" fmla="*/ 2147483647 h 475"/>
                <a:gd name="T20" fmla="*/ 2147483647 w 365"/>
                <a:gd name="T21" fmla="*/ 2147483647 h 475"/>
                <a:gd name="T22" fmla="*/ 2147483647 w 365"/>
                <a:gd name="T23" fmla="*/ 2147483647 h 475"/>
                <a:gd name="T24" fmla="*/ 2147483647 w 365"/>
                <a:gd name="T25" fmla="*/ 2147483647 h 475"/>
                <a:gd name="T26" fmla="*/ 2147483647 w 365"/>
                <a:gd name="T27" fmla="*/ 2147483647 h 475"/>
                <a:gd name="T28" fmla="*/ 2147483647 w 365"/>
                <a:gd name="T29" fmla="*/ 2147483647 h 475"/>
                <a:gd name="T30" fmla="*/ 2147483647 w 365"/>
                <a:gd name="T31" fmla="*/ 2147483647 h 475"/>
                <a:gd name="T32" fmla="*/ 2147483647 w 365"/>
                <a:gd name="T33" fmla="*/ 2147483647 h 475"/>
                <a:gd name="T34" fmla="*/ 2147483647 w 365"/>
                <a:gd name="T35" fmla="*/ 2147483647 h 475"/>
                <a:gd name="T36" fmla="*/ 2147483647 w 365"/>
                <a:gd name="T37" fmla="*/ 2147483647 h 475"/>
                <a:gd name="T38" fmla="*/ 2147483647 w 365"/>
                <a:gd name="T39" fmla="*/ 2147483647 h 475"/>
                <a:gd name="T40" fmla="*/ 2147483647 w 365"/>
                <a:gd name="T41" fmla="*/ 2147483647 h 475"/>
                <a:gd name="T42" fmla="*/ 2147483647 w 365"/>
                <a:gd name="T43" fmla="*/ 2147483647 h 475"/>
                <a:gd name="T44" fmla="*/ 2147483647 w 365"/>
                <a:gd name="T45" fmla="*/ 2147483647 h 475"/>
                <a:gd name="T46" fmla="*/ 2147483647 w 365"/>
                <a:gd name="T47" fmla="*/ 2147483647 h 475"/>
                <a:gd name="T48" fmla="*/ 2147483647 w 365"/>
                <a:gd name="T49" fmla="*/ 2147483647 h 475"/>
                <a:gd name="T50" fmla="*/ 2147483647 w 365"/>
                <a:gd name="T51" fmla="*/ 2147483647 h 475"/>
                <a:gd name="T52" fmla="*/ 2147483647 w 365"/>
                <a:gd name="T53" fmla="*/ 2147483647 h 475"/>
                <a:gd name="T54" fmla="*/ 2147483647 w 365"/>
                <a:gd name="T55" fmla="*/ 2147483647 h 475"/>
                <a:gd name="T56" fmla="*/ 2147483647 w 365"/>
                <a:gd name="T57" fmla="*/ 2147483647 h 475"/>
                <a:gd name="T58" fmla="*/ 2147483647 w 365"/>
                <a:gd name="T59" fmla="*/ 2147483647 h 475"/>
                <a:gd name="T60" fmla="*/ 2147483647 w 365"/>
                <a:gd name="T61" fmla="*/ 2147483647 h 475"/>
                <a:gd name="T62" fmla="*/ 2147483647 w 365"/>
                <a:gd name="T63" fmla="*/ 2147483647 h 475"/>
                <a:gd name="T64" fmla="*/ 2147483647 w 365"/>
                <a:gd name="T65" fmla="*/ 2147483647 h 475"/>
                <a:gd name="T66" fmla="*/ 2147483647 w 365"/>
                <a:gd name="T67" fmla="*/ 2147483647 h 475"/>
                <a:gd name="T68" fmla="*/ 2147483647 w 365"/>
                <a:gd name="T69" fmla="*/ 2147483647 h 475"/>
                <a:gd name="T70" fmla="*/ 2147483647 w 365"/>
                <a:gd name="T71" fmla="*/ 2147483647 h 475"/>
                <a:gd name="T72" fmla="*/ 2147483647 w 365"/>
                <a:gd name="T73" fmla="*/ 2147483647 h 475"/>
                <a:gd name="T74" fmla="*/ 2147483647 w 365"/>
                <a:gd name="T75" fmla="*/ 2147483647 h 475"/>
                <a:gd name="T76" fmla="*/ 2147483647 w 365"/>
                <a:gd name="T77" fmla="*/ 2147483647 h 475"/>
                <a:gd name="T78" fmla="*/ 2147483647 w 365"/>
                <a:gd name="T79" fmla="*/ 2147483647 h 475"/>
                <a:gd name="T80" fmla="*/ 2147483647 w 365"/>
                <a:gd name="T81" fmla="*/ 2147483647 h 47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65"/>
                <a:gd name="T124" fmla="*/ 0 h 475"/>
                <a:gd name="T125" fmla="*/ 365 w 365"/>
                <a:gd name="T126" fmla="*/ 475 h 47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65" h="475">
                  <a:moveTo>
                    <a:pt x="266" y="149"/>
                  </a:moveTo>
                  <a:lnTo>
                    <a:pt x="266" y="149"/>
                  </a:lnTo>
                  <a:lnTo>
                    <a:pt x="255" y="150"/>
                  </a:lnTo>
                  <a:lnTo>
                    <a:pt x="244" y="151"/>
                  </a:lnTo>
                  <a:lnTo>
                    <a:pt x="233" y="153"/>
                  </a:lnTo>
                  <a:lnTo>
                    <a:pt x="224" y="157"/>
                  </a:lnTo>
                  <a:lnTo>
                    <a:pt x="214" y="160"/>
                  </a:lnTo>
                  <a:lnTo>
                    <a:pt x="206" y="164"/>
                  </a:lnTo>
                  <a:lnTo>
                    <a:pt x="197" y="168"/>
                  </a:lnTo>
                  <a:lnTo>
                    <a:pt x="189" y="174"/>
                  </a:lnTo>
                  <a:lnTo>
                    <a:pt x="176" y="184"/>
                  </a:lnTo>
                  <a:lnTo>
                    <a:pt x="164" y="196"/>
                  </a:lnTo>
                  <a:lnTo>
                    <a:pt x="154" y="208"/>
                  </a:lnTo>
                  <a:lnTo>
                    <a:pt x="147" y="220"/>
                  </a:lnTo>
                  <a:lnTo>
                    <a:pt x="147" y="0"/>
                  </a:lnTo>
                  <a:lnTo>
                    <a:pt x="139" y="2"/>
                  </a:lnTo>
                  <a:lnTo>
                    <a:pt x="0" y="19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45"/>
                  </a:lnTo>
                  <a:lnTo>
                    <a:pt x="32" y="47"/>
                  </a:lnTo>
                  <a:lnTo>
                    <a:pt x="42" y="51"/>
                  </a:lnTo>
                  <a:lnTo>
                    <a:pt x="45" y="53"/>
                  </a:lnTo>
                  <a:lnTo>
                    <a:pt x="48" y="55"/>
                  </a:lnTo>
                  <a:lnTo>
                    <a:pt x="52" y="58"/>
                  </a:lnTo>
                  <a:lnTo>
                    <a:pt x="54" y="62"/>
                  </a:lnTo>
                  <a:lnTo>
                    <a:pt x="57" y="71"/>
                  </a:lnTo>
                  <a:lnTo>
                    <a:pt x="58" y="83"/>
                  </a:lnTo>
                  <a:lnTo>
                    <a:pt x="59" y="98"/>
                  </a:lnTo>
                  <a:lnTo>
                    <a:pt x="59" y="475"/>
                  </a:lnTo>
                  <a:lnTo>
                    <a:pt x="147" y="475"/>
                  </a:lnTo>
                  <a:lnTo>
                    <a:pt x="147" y="313"/>
                  </a:lnTo>
                  <a:lnTo>
                    <a:pt x="147" y="302"/>
                  </a:lnTo>
                  <a:lnTo>
                    <a:pt x="149" y="291"/>
                  </a:lnTo>
                  <a:lnTo>
                    <a:pt x="151" y="281"/>
                  </a:lnTo>
                  <a:lnTo>
                    <a:pt x="154" y="271"/>
                  </a:lnTo>
                  <a:lnTo>
                    <a:pt x="158" y="261"/>
                  </a:lnTo>
                  <a:lnTo>
                    <a:pt x="163" y="253"/>
                  </a:lnTo>
                  <a:lnTo>
                    <a:pt x="168" y="244"/>
                  </a:lnTo>
                  <a:lnTo>
                    <a:pt x="173" y="237"/>
                  </a:lnTo>
                  <a:lnTo>
                    <a:pt x="180" y="230"/>
                  </a:lnTo>
                  <a:lnTo>
                    <a:pt x="186" y="224"/>
                  </a:lnTo>
                  <a:lnTo>
                    <a:pt x="193" y="220"/>
                  </a:lnTo>
                  <a:lnTo>
                    <a:pt x="200" y="214"/>
                  </a:lnTo>
                  <a:lnTo>
                    <a:pt x="208" y="211"/>
                  </a:lnTo>
                  <a:lnTo>
                    <a:pt x="214" y="209"/>
                  </a:lnTo>
                  <a:lnTo>
                    <a:pt x="222" y="207"/>
                  </a:lnTo>
                  <a:lnTo>
                    <a:pt x="229" y="207"/>
                  </a:lnTo>
                  <a:lnTo>
                    <a:pt x="238" y="207"/>
                  </a:lnTo>
                  <a:lnTo>
                    <a:pt x="245" y="208"/>
                  </a:lnTo>
                  <a:lnTo>
                    <a:pt x="251" y="210"/>
                  </a:lnTo>
                  <a:lnTo>
                    <a:pt x="257" y="213"/>
                  </a:lnTo>
                  <a:lnTo>
                    <a:pt x="262" y="216"/>
                  </a:lnTo>
                  <a:lnTo>
                    <a:pt x="265" y="220"/>
                  </a:lnTo>
                  <a:lnTo>
                    <a:pt x="269" y="224"/>
                  </a:lnTo>
                  <a:lnTo>
                    <a:pt x="272" y="229"/>
                  </a:lnTo>
                  <a:lnTo>
                    <a:pt x="275" y="240"/>
                  </a:lnTo>
                  <a:lnTo>
                    <a:pt x="277" y="251"/>
                  </a:lnTo>
                  <a:lnTo>
                    <a:pt x="277" y="264"/>
                  </a:lnTo>
                  <a:lnTo>
                    <a:pt x="277" y="275"/>
                  </a:lnTo>
                  <a:lnTo>
                    <a:pt x="277" y="475"/>
                  </a:lnTo>
                  <a:lnTo>
                    <a:pt x="365" y="475"/>
                  </a:lnTo>
                  <a:lnTo>
                    <a:pt x="365" y="266"/>
                  </a:lnTo>
                  <a:lnTo>
                    <a:pt x="365" y="251"/>
                  </a:lnTo>
                  <a:lnTo>
                    <a:pt x="364" y="232"/>
                  </a:lnTo>
                  <a:lnTo>
                    <a:pt x="363" y="223"/>
                  </a:lnTo>
                  <a:lnTo>
                    <a:pt x="360" y="213"/>
                  </a:lnTo>
                  <a:lnTo>
                    <a:pt x="357" y="204"/>
                  </a:lnTo>
                  <a:lnTo>
                    <a:pt x="353" y="194"/>
                  </a:lnTo>
                  <a:lnTo>
                    <a:pt x="348" y="185"/>
                  </a:lnTo>
                  <a:lnTo>
                    <a:pt x="341" y="177"/>
                  </a:lnTo>
                  <a:lnTo>
                    <a:pt x="333" y="169"/>
                  </a:lnTo>
                  <a:lnTo>
                    <a:pt x="323" y="163"/>
                  </a:lnTo>
                  <a:lnTo>
                    <a:pt x="312" y="158"/>
                  </a:lnTo>
                  <a:lnTo>
                    <a:pt x="300" y="153"/>
                  </a:lnTo>
                  <a:lnTo>
                    <a:pt x="284" y="150"/>
                  </a:lnTo>
                  <a:lnTo>
                    <a:pt x="266" y="149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3" name="Freeform 38"/>
            <p:cNvSpPr>
              <a:spLocks noEditPoints="1"/>
            </p:cNvSpPr>
            <p:nvPr/>
          </p:nvSpPr>
          <p:spPr bwMode="gray">
            <a:xfrm>
              <a:off x="7850188" y="949204"/>
              <a:ext cx="114300" cy="120650"/>
            </a:xfrm>
            <a:custGeom>
              <a:avLst/>
              <a:gdLst>
                <a:gd name="T0" fmla="*/ 2147483647 w 310"/>
                <a:gd name="T1" fmla="*/ 2147483647 h 334"/>
                <a:gd name="T2" fmla="*/ 2147483647 w 310"/>
                <a:gd name="T3" fmla="*/ 2147483647 h 334"/>
                <a:gd name="T4" fmla="*/ 2147483647 w 310"/>
                <a:gd name="T5" fmla="*/ 2147483647 h 334"/>
                <a:gd name="T6" fmla="*/ 2147483647 w 310"/>
                <a:gd name="T7" fmla="*/ 2147483647 h 334"/>
                <a:gd name="T8" fmla="*/ 2147483647 w 310"/>
                <a:gd name="T9" fmla="*/ 2147483647 h 334"/>
                <a:gd name="T10" fmla="*/ 2147483647 w 310"/>
                <a:gd name="T11" fmla="*/ 2147483647 h 334"/>
                <a:gd name="T12" fmla="*/ 2147483647 w 310"/>
                <a:gd name="T13" fmla="*/ 2147483647 h 334"/>
                <a:gd name="T14" fmla="*/ 2147483647 w 310"/>
                <a:gd name="T15" fmla="*/ 2147483647 h 334"/>
                <a:gd name="T16" fmla="*/ 2147483647 w 310"/>
                <a:gd name="T17" fmla="*/ 2147483647 h 334"/>
                <a:gd name="T18" fmla="*/ 2147483647 w 310"/>
                <a:gd name="T19" fmla="*/ 2147483647 h 334"/>
                <a:gd name="T20" fmla="*/ 2147483647 w 310"/>
                <a:gd name="T21" fmla="*/ 2147483647 h 334"/>
                <a:gd name="T22" fmla="*/ 2147483647 w 310"/>
                <a:gd name="T23" fmla="*/ 2147483647 h 334"/>
                <a:gd name="T24" fmla="*/ 2147483647 w 310"/>
                <a:gd name="T25" fmla="*/ 2147483647 h 334"/>
                <a:gd name="T26" fmla="*/ 2147483647 w 310"/>
                <a:gd name="T27" fmla="*/ 2147483647 h 334"/>
                <a:gd name="T28" fmla="*/ 2147483647 w 310"/>
                <a:gd name="T29" fmla="*/ 2147483647 h 334"/>
                <a:gd name="T30" fmla="*/ 2147483647 w 310"/>
                <a:gd name="T31" fmla="*/ 2147483647 h 334"/>
                <a:gd name="T32" fmla="*/ 2147483647 w 310"/>
                <a:gd name="T33" fmla="*/ 2147483647 h 334"/>
                <a:gd name="T34" fmla="*/ 2147483647 w 310"/>
                <a:gd name="T35" fmla="*/ 2147483647 h 334"/>
                <a:gd name="T36" fmla="*/ 2147483647 w 310"/>
                <a:gd name="T37" fmla="*/ 2147483647 h 334"/>
                <a:gd name="T38" fmla="*/ 2147483647 w 310"/>
                <a:gd name="T39" fmla="*/ 2147483647 h 334"/>
                <a:gd name="T40" fmla="*/ 2147483647 w 310"/>
                <a:gd name="T41" fmla="*/ 2147483647 h 334"/>
                <a:gd name="T42" fmla="*/ 2147483647 w 310"/>
                <a:gd name="T43" fmla="*/ 2147483647 h 334"/>
                <a:gd name="T44" fmla="*/ 2147483647 w 310"/>
                <a:gd name="T45" fmla="*/ 2147483647 h 334"/>
                <a:gd name="T46" fmla="*/ 2147483647 w 310"/>
                <a:gd name="T47" fmla="*/ 0 h 334"/>
                <a:gd name="T48" fmla="*/ 2147483647 w 310"/>
                <a:gd name="T49" fmla="*/ 2147483647 h 334"/>
                <a:gd name="T50" fmla="*/ 2147483647 w 310"/>
                <a:gd name="T51" fmla="*/ 2147483647 h 334"/>
                <a:gd name="T52" fmla="*/ 2147483647 w 310"/>
                <a:gd name="T53" fmla="*/ 2147483647 h 334"/>
                <a:gd name="T54" fmla="*/ 2147483647 w 310"/>
                <a:gd name="T55" fmla="*/ 2147483647 h 334"/>
                <a:gd name="T56" fmla="*/ 2147483647 w 310"/>
                <a:gd name="T57" fmla="*/ 2147483647 h 334"/>
                <a:gd name="T58" fmla="*/ 2147483647 w 310"/>
                <a:gd name="T59" fmla="*/ 2147483647 h 334"/>
                <a:gd name="T60" fmla="*/ 2147483647 w 310"/>
                <a:gd name="T61" fmla="*/ 2147483647 h 334"/>
                <a:gd name="T62" fmla="*/ 0 w 310"/>
                <a:gd name="T63" fmla="*/ 2147483647 h 334"/>
                <a:gd name="T64" fmla="*/ 2147483647 w 310"/>
                <a:gd name="T65" fmla="*/ 2147483647 h 334"/>
                <a:gd name="T66" fmla="*/ 2147483647 w 310"/>
                <a:gd name="T67" fmla="*/ 2147483647 h 334"/>
                <a:gd name="T68" fmla="*/ 2147483647 w 310"/>
                <a:gd name="T69" fmla="*/ 2147483647 h 334"/>
                <a:gd name="T70" fmla="*/ 2147483647 w 310"/>
                <a:gd name="T71" fmla="*/ 2147483647 h 334"/>
                <a:gd name="T72" fmla="*/ 2147483647 w 310"/>
                <a:gd name="T73" fmla="*/ 2147483647 h 334"/>
                <a:gd name="T74" fmla="*/ 2147483647 w 310"/>
                <a:gd name="T75" fmla="*/ 2147483647 h 334"/>
                <a:gd name="T76" fmla="*/ 2147483647 w 310"/>
                <a:gd name="T77" fmla="*/ 2147483647 h 334"/>
                <a:gd name="T78" fmla="*/ 2147483647 w 310"/>
                <a:gd name="T79" fmla="*/ 2147483647 h 334"/>
                <a:gd name="T80" fmla="*/ 2147483647 w 310"/>
                <a:gd name="T81" fmla="*/ 2147483647 h 334"/>
                <a:gd name="T82" fmla="*/ 2147483647 w 310"/>
                <a:gd name="T83" fmla="*/ 2147483647 h 334"/>
                <a:gd name="T84" fmla="*/ 2147483647 w 310"/>
                <a:gd name="T85" fmla="*/ 2147483647 h 334"/>
                <a:gd name="T86" fmla="*/ 2147483647 w 310"/>
                <a:gd name="T87" fmla="*/ 2147483647 h 334"/>
                <a:gd name="T88" fmla="*/ 2147483647 w 310"/>
                <a:gd name="T89" fmla="*/ 2147483647 h 334"/>
                <a:gd name="T90" fmla="*/ 2147483647 w 310"/>
                <a:gd name="T91" fmla="*/ 2147483647 h 334"/>
                <a:gd name="T92" fmla="*/ 2147483647 w 310"/>
                <a:gd name="T93" fmla="*/ 2147483647 h 334"/>
                <a:gd name="T94" fmla="*/ 2147483647 w 310"/>
                <a:gd name="T95" fmla="*/ 2147483647 h 334"/>
                <a:gd name="T96" fmla="*/ 2147483647 w 310"/>
                <a:gd name="T97" fmla="*/ 2147483647 h 334"/>
                <a:gd name="T98" fmla="*/ 2147483647 w 310"/>
                <a:gd name="T99" fmla="*/ 2147483647 h 334"/>
                <a:gd name="T100" fmla="*/ 2147483647 w 310"/>
                <a:gd name="T101" fmla="*/ 2147483647 h 334"/>
                <a:gd name="T102" fmla="*/ 2147483647 w 310"/>
                <a:gd name="T103" fmla="*/ 2147483647 h 334"/>
                <a:gd name="T104" fmla="*/ 2147483647 w 310"/>
                <a:gd name="T105" fmla="*/ 2147483647 h 334"/>
                <a:gd name="T106" fmla="*/ 2147483647 w 310"/>
                <a:gd name="T107" fmla="*/ 2147483647 h 334"/>
                <a:gd name="T108" fmla="*/ 2147483647 w 310"/>
                <a:gd name="T109" fmla="*/ 2147483647 h 334"/>
                <a:gd name="T110" fmla="*/ 2147483647 w 310"/>
                <a:gd name="T111" fmla="*/ 2147483647 h 334"/>
                <a:gd name="T112" fmla="*/ 2147483647 w 310"/>
                <a:gd name="T113" fmla="*/ 2147483647 h 334"/>
                <a:gd name="T114" fmla="*/ 2147483647 w 310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10"/>
                <a:gd name="T175" fmla="*/ 0 h 334"/>
                <a:gd name="T176" fmla="*/ 310 w 310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10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7"/>
                  </a:lnTo>
                  <a:lnTo>
                    <a:pt x="205" y="51"/>
                  </a:lnTo>
                  <a:lnTo>
                    <a:pt x="209" y="56"/>
                  </a:lnTo>
                  <a:lnTo>
                    <a:pt x="215" y="66"/>
                  </a:lnTo>
                  <a:lnTo>
                    <a:pt x="218" y="77"/>
                  </a:lnTo>
                  <a:lnTo>
                    <a:pt x="220" y="88"/>
                  </a:lnTo>
                  <a:lnTo>
                    <a:pt x="221" y="100"/>
                  </a:lnTo>
                  <a:lnTo>
                    <a:pt x="96" y="100"/>
                  </a:lnTo>
                  <a:lnTo>
                    <a:pt x="97" y="91"/>
                  </a:lnTo>
                  <a:lnTo>
                    <a:pt x="101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6" y="55"/>
                  </a:lnTo>
                  <a:lnTo>
                    <a:pt x="120" y="49"/>
                  </a:lnTo>
                  <a:lnTo>
                    <a:pt x="125" y="46"/>
                  </a:lnTo>
                  <a:lnTo>
                    <a:pt x="131" y="42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3" y="35"/>
                  </a:lnTo>
                  <a:lnTo>
                    <a:pt x="162" y="35"/>
                  </a:lnTo>
                  <a:close/>
                  <a:moveTo>
                    <a:pt x="310" y="133"/>
                  </a:moveTo>
                  <a:lnTo>
                    <a:pt x="310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0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3"/>
                  </a:lnTo>
                  <a:lnTo>
                    <a:pt x="228" y="9"/>
                  </a:lnTo>
                  <a:lnTo>
                    <a:pt x="214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5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5"/>
                  </a:lnTo>
                  <a:lnTo>
                    <a:pt x="93" y="10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1"/>
                  </a:lnTo>
                  <a:lnTo>
                    <a:pt x="16" y="74"/>
                  </a:lnTo>
                  <a:lnTo>
                    <a:pt x="11" y="88"/>
                  </a:lnTo>
                  <a:lnTo>
                    <a:pt x="7" y="104"/>
                  </a:lnTo>
                  <a:lnTo>
                    <a:pt x="3" y="120"/>
                  </a:lnTo>
                  <a:lnTo>
                    <a:pt x="1" y="137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0" y="247"/>
                  </a:lnTo>
                  <a:lnTo>
                    <a:pt x="29" y="261"/>
                  </a:lnTo>
                  <a:lnTo>
                    <a:pt x="40" y="275"/>
                  </a:lnTo>
                  <a:lnTo>
                    <a:pt x="51" y="287"/>
                  </a:lnTo>
                  <a:lnTo>
                    <a:pt x="64" y="297"/>
                  </a:lnTo>
                  <a:lnTo>
                    <a:pt x="78" y="307"/>
                  </a:lnTo>
                  <a:lnTo>
                    <a:pt x="94" y="316"/>
                  </a:lnTo>
                  <a:lnTo>
                    <a:pt x="110" y="322"/>
                  </a:lnTo>
                  <a:lnTo>
                    <a:pt x="129" y="327"/>
                  </a:lnTo>
                  <a:lnTo>
                    <a:pt x="149" y="331"/>
                  </a:lnTo>
                  <a:lnTo>
                    <a:pt x="169" y="333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4" y="329"/>
                  </a:lnTo>
                  <a:lnTo>
                    <a:pt x="258" y="327"/>
                  </a:lnTo>
                  <a:lnTo>
                    <a:pt x="282" y="321"/>
                  </a:lnTo>
                  <a:lnTo>
                    <a:pt x="297" y="316"/>
                  </a:lnTo>
                  <a:lnTo>
                    <a:pt x="303" y="314"/>
                  </a:lnTo>
                  <a:lnTo>
                    <a:pt x="303" y="272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7" y="285"/>
                  </a:lnTo>
                  <a:lnTo>
                    <a:pt x="226" y="286"/>
                  </a:lnTo>
                  <a:lnTo>
                    <a:pt x="210" y="285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7" y="273"/>
                  </a:lnTo>
                  <a:lnTo>
                    <a:pt x="155" y="265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20" y="228"/>
                  </a:lnTo>
                  <a:lnTo>
                    <a:pt x="113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8"/>
                  </a:lnTo>
                  <a:lnTo>
                    <a:pt x="98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10" y="139"/>
                  </a:lnTo>
                  <a:lnTo>
                    <a:pt x="310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4" name="Freeform 41"/>
            <p:cNvSpPr>
              <a:spLocks/>
            </p:cNvSpPr>
            <p:nvPr/>
          </p:nvSpPr>
          <p:spPr bwMode="gray">
            <a:xfrm>
              <a:off x="75834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59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79" y="426"/>
                  </a:lnTo>
                  <a:lnTo>
                    <a:pt x="191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5" y="420"/>
                  </a:lnTo>
                  <a:lnTo>
                    <a:pt x="235" y="381"/>
                  </a:lnTo>
                  <a:lnTo>
                    <a:pt x="228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5" name="Freeform 43"/>
            <p:cNvSpPr>
              <a:spLocks/>
            </p:cNvSpPr>
            <p:nvPr/>
          </p:nvSpPr>
          <p:spPr bwMode="gray">
            <a:xfrm>
              <a:off x="8045450" y="901579"/>
              <a:ext cx="192088" cy="166687"/>
            </a:xfrm>
            <a:custGeom>
              <a:avLst/>
              <a:gdLst>
                <a:gd name="T0" fmla="*/ 2147483647 w 525"/>
                <a:gd name="T1" fmla="*/ 0 h 455"/>
                <a:gd name="T2" fmla="*/ 2147483647 w 525"/>
                <a:gd name="T3" fmla="*/ 0 h 455"/>
                <a:gd name="T4" fmla="*/ 2147483647 w 525"/>
                <a:gd name="T5" fmla="*/ 0 h 455"/>
                <a:gd name="T6" fmla="*/ 2147483647 w 525"/>
                <a:gd name="T7" fmla="*/ 2147483647 h 455"/>
                <a:gd name="T8" fmla="*/ 2147483647 w 525"/>
                <a:gd name="T9" fmla="*/ 2147483647 h 455"/>
                <a:gd name="T10" fmla="*/ 2147483647 w 525"/>
                <a:gd name="T11" fmla="*/ 0 h 455"/>
                <a:gd name="T12" fmla="*/ 0 w 525"/>
                <a:gd name="T13" fmla="*/ 0 h 455"/>
                <a:gd name="T14" fmla="*/ 0 w 525"/>
                <a:gd name="T15" fmla="*/ 2147483647 h 455"/>
                <a:gd name="T16" fmla="*/ 2147483647 w 525"/>
                <a:gd name="T17" fmla="*/ 2147483647 h 455"/>
                <a:gd name="T18" fmla="*/ 2147483647 w 525"/>
                <a:gd name="T19" fmla="*/ 2147483647 h 455"/>
                <a:gd name="T20" fmla="*/ 2147483647 w 525"/>
                <a:gd name="T21" fmla="*/ 2147483647 h 455"/>
                <a:gd name="T22" fmla="*/ 2147483647 w 525"/>
                <a:gd name="T23" fmla="*/ 2147483647 h 455"/>
                <a:gd name="T24" fmla="*/ 2147483647 w 525"/>
                <a:gd name="T25" fmla="*/ 2147483647 h 455"/>
                <a:gd name="T26" fmla="*/ 2147483647 w 525"/>
                <a:gd name="T27" fmla="*/ 2147483647 h 455"/>
                <a:gd name="T28" fmla="*/ 2147483647 w 525"/>
                <a:gd name="T29" fmla="*/ 2147483647 h 455"/>
                <a:gd name="T30" fmla="*/ 2147483647 w 525"/>
                <a:gd name="T31" fmla="*/ 2147483647 h 455"/>
                <a:gd name="T32" fmla="*/ 2147483647 w 525"/>
                <a:gd name="T33" fmla="*/ 2147483647 h 455"/>
                <a:gd name="T34" fmla="*/ 2147483647 w 525"/>
                <a:gd name="T35" fmla="*/ 2147483647 h 455"/>
                <a:gd name="T36" fmla="*/ 2147483647 w 525"/>
                <a:gd name="T37" fmla="*/ 2147483647 h 455"/>
                <a:gd name="T38" fmla="*/ 2147483647 w 525"/>
                <a:gd name="T39" fmla="*/ 2147483647 h 455"/>
                <a:gd name="T40" fmla="*/ 2147483647 w 525"/>
                <a:gd name="T41" fmla="*/ 2147483647 h 455"/>
                <a:gd name="T42" fmla="*/ 2147483647 w 525"/>
                <a:gd name="T43" fmla="*/ 2147483647 h 455"/>
                <a:gd name="T44" fmla="*/ 2147483647 w 525"/>
                <a:gd name="T45" fmla="*/ 2147483647 h 455"/>
                <a:gd name="T46" fmla="*/ 2147483647 w 525"/>
                <a:gd name="T47" fmla="*/ 2147483647 h 455"/>
                <a:gd name="T48" fmla="*/ 2147483647 w 525"/>
                <a:gd name="T49" fmla="*/ 2147483647 h 455"/>
                <a:gd name="T50" fmla="*/ 2147483647 w 525"/>
                <a:gd name="T51" fmla="*/ 2147483647 h 455"/>
                <a:gd name="T52" fmla="*/ 2147483647 w 525"/>
                <a:gd name="T53" fmla="*/ 2147483647 h 455"/>
                <a:gd name="T54" fmla="*/ 2147483647 w 525"/>
                <a:gd name="T55" fmla="*/ 0 h 455"/>
                <a:gd name="T56" fmla="*/ 2147483647 w 525"/>
                <a:gd name="T57" fmla="*/ 0 h 4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25"/>
                <a:gd name="T88" fmla="*/ 0 h 455"/>
                <a:gd name="T89" fmla="*/ 525 w 525"/>
                <a:gd name="T90" fmla="*/ 455 h 4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25" h="455">
                  <a:moveTo>
                    <a:pt x="519" y="0"/>
                  </a:moveTo>
                  <a:lnTo>
                    <a:pt x="431" y="0"/>
                  </a:lnTo>
                  <a:lnTo>
                    <a:pt x="431" y="346"/>
                  </a:lnTo>
                  <a:lnTo>
                    <a:pt x="202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17" y="29"/>
                  </a:lnTo>
                  <a:lnTo>
                    <a:pt x="36" y="32"/>
                  </a:lnTo>
                  <a:lnTo>
                    <a:pt x="49" y="35"/>
                  </a:lnTo>
                  <a:lnTo>
                    <a:pt x="59" y="38"/>
                  </a:lnTo>
                  <a:lnTo>
                    <a:pt x="63" y="40"/>
                  </a:lnTo>
                  <a:lnTo>
                    <a:pt x="67" y="44"/>
                  </a:lnTo>
                  <a:lnTo>
                    <a:pt x="69" y="47"/>
                  </a:lnTo>
                  <a:lnTo>
                    <a:pt x="71" y="50"/>
                  </a:lnTo>
                  <a:lnTo>
                    <a:pt x="74" y="60"/>
                  </a:lnTo>
                  <a:lnTo>
                    <a:pt x="75" y="72"/>
                  </a:lnTo>
                  <a:lnTo>
                    <a:pt x="75" y="90"/>
                  </a:lnTo>
                  <a:lnTo>
                    <a:pt x="75" y="455"/>
                  </a:lnTo>
                  <a:lnTo>
                    <a:pt x="169" y="455"/>
                  </a:lnTo>
                  <a:lnTo>
                    <a:pt x="169" y="93"/>
                  </a:lnTo>
                  <a:lnTo>
                    <a:pt x="408" y="455"/>
                  </a:lnTo>
                  <a:lnTo>
                    <a:pt x="525" y="455"/>
                  </a:lnTo>
                  <a:lnTo>
                    <a:pt x="525" y="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6" name="Freeform 45"/>
            <p:cNvSpPr>
              <a:spLocks noEditPoints="1"/>
            </p:cNvSpPr>
            <p:nvPr/>
          </p:nvSpPr>
          <p:spPr bwMode="gray">
            <a:xfrm>
              <a:off x="8267700" y="949204"/>
              <a:ext cx="112713" cy="120650"/>
            </a:xfrm>
            <a:custGeom>
              <a:avLst/>
              <a:gdLst>
                <a:gd name="T0" fmla="*/ 2147483647 w 309"/>
                <a:gd name="T1" fmla="*/ 2147483647 h 334"/>
                <a:gd name="T2" fmla="*/ 2147483647 w 309"/>
                <a:gd name="T3" fmla="*/ 2147483647 h 334"/>
                <a:gd name="T4" fmla="*/ 2147483647 w 309"/>
                <a:gd name="T5" fmla="*/ 2147483647 h 334"/>
                <a:gd name="T6" fmla="*/ 2147483647 w 309"/>
                <a:gd name="T7" fmla="*/ 2147483647 h 334"/>
                <a:gd name="T8" fmla="*/ 2147483647 w 309"/>
                <a:gd name="T9" fmla="*/ 2147483647 h 334"/>
                <a:gd name="T10" fmla="*/ 2147483647 w 309"/>
                <a:gd name="T11" fmla="*/ 2147483647 h 334"/>
                <a:gd name="T12" fmla="*/ 2147483647 w 309"/>
                <a:gd name="T13" fmla="*/ 2147483647 h 334"/>
                <a:gd name="T14" fmla="*/ 2147483647 w 309"/>
                <a:gd name="T15" fmla="*/ 2147483647 h 334"/>
                <a:gd name="T16" fmla="*/ 2147483647 w 309"/>
                <a:gd name="T17" fmla="*/ 2147483647 h 334"/>
                <a:gd name="T18" fmla="*/ 2147483647 w 309"/>
                <a:gd name="T19" fmla="*/ 2147483647 h 334"/>
                <a:gd name="T20" fmla="*/ 2147483647 w 309"/>
                <a:gd name="T21" fmla="*/ 2147483647 h 334"/>
                <a:gd name="T22" fmla="*/ 2147483647 w 309"/>
                <a:gd name="T23" fmla="*/ 2147483647 h 334"/>
                <a:gd name="T24" fmla="*/ 2147483647 w 309"/>
                <a:gd name="T25" fmla="*/ 2147483647 h 334"/>
                <a:gd name="T26" fmla="*/ 2147483647 w 309"/>
                <a:gd name="T27" fmla="*/ 2147483647 h 334"/>
                <a:gd name="T28" fmla="*/ 2147483647 w 309"/>
                <a:gd name="T29" fmla="*/ 2147483647 h 334"/>
                <a:gd name="T30" fmla="*/ 2147483647 w 309"/>
                <a:gd name="T31" fmla="*/ 2147483647 h 334"/>
                <a:gd name="T32" fmla="*/ 2147483647 w 309"/>
                <a:gd name="T33" fmla="*/ 2147483647 h 334"/>
                <a:gd name="T34" fmla="*/ 2147483647 w 309"/>
                <a:gd name="T35" fmla="*/ 2147483647 h 334"/>
                <a:gd name="T36" fmla="*/ 2147483647 w 309"/>
                <a:gd name="T37" fmla="*/ 2147483647 h 334"/>
                <a:gd name="T38" fmla="*/ 2147483647 w 309"/>
                <a:gd name="T39" fmla="*/ 2147483647 h 334"/>
                <a:gd name="T40" fmla="*/ 2147483647 w 309"/>
                <a:gd name="T41" fmla="*/ 2147483647 h 334"/>
                <a:gd name="T42" fmla="*/ 2147483647 w 309"/>
                <a:gd name="T43" fmla="*/ 2147483647 h 334"/>
                <a:gd name="T44" fmla="*/ 2147483647 w 309"/>
                <a:gd name="T45" fmla="*/ 2147483647 h 334"/>
                <a:gd name="T46" fmla="*/ 2147483647 w 309"/>
                <a:gd name="T47" fmla="*/ 0 h 334"/>
                <a:gd name="T48" fmla="*/ 2147483647 w 309"/>
                <a:gd name="T49" fmla="*/ 2147483647 h 334"/>
                <a:gd name="T50" fmla="*/ 2147483647 w 309"/>
                <a:gd name="T51" fmla="*/ 2147483647 h 334"/>
                <a:gd name="T52" fmla="*/ 2147483647 w 309"/>
                <a:gd name="T53" fmla="*/ 2147483647 h 334"/>
                <a:gd name="T54" fmla="*/ 2147483647 w 309"/>
                <a:gd name="T55" fmla="*/ 2147483647 h 334"/>
                <a:gd name="T56" fmla="*/ 2147483647 w 309"/>
                <a:gd name="T57" fmla="*/ 2147483647 h 334"/>
                <a:gd name="T58" fmla="*/ 2147483647 w 309"/>
                <a:gd name="T59" fmla="*/ 2147483647 h 334"/>
                <a:gd name="T60" fmla="*/ 2147483647 w 309"/>
                <a:gd name="T61" fmla="*/ 2147483647 h 334"/>
                <a:gd name="T62" fmla="*/ 0 w 309"/>
                <a:gd name="T63" fmla="*/ 2147483647 h 334"/>
                <a:gd name="T64" fmla="*/ 2147483647 w 309"/>
                <a:gd name="T65" fmla="*/ 2147483647 h 334"/>
                <a:gd name="T66" fmla="*/ 2147483647 w 309"/>
                <a:gd name="T67" fmla="*/ 2147483647 h 334"/>
                <a:gd name="T68" fmla="*/ 2147483647 w 309"/>
                <a:gd name="T69" fmla="*/ 2147483647 h 334"/>
                <a:gd name="T70" fmla="*/ 2147483647 w 309"/>
                <a:gd name="T71" fmla="*/ 2147483647 h 334"/>
                <a:gd name="T72" fmla="*/ 2147483647 w 309"/>
                <a:gd name="T73" fmla="*/ 2147483647 h 334"/>
                <a:gd name="T74" fmla="*/ 2147483647 w 309"/>
                <a:gd name="T75" fmla="*/ 2147483647 h 334"/>
                <a:gd name="T76" fmla="*/ 2147483647 w 309"/>
                <a:gd name="T77" fmla="*/ 2147483647 h 334"/>
                <a:gd name="T78" fmla="*/ 2147483647 w 309"/>
                <a:gd name="T79" fmla="*/ 2147483647 h 334"/>
                <a:gd name="T80" fmla="*/ 2147483647 w 309"/>
                <a:gd name="T81" fmla="*/ 2147483647 h 334"/>
                <a:gd name="T82" fmla="*/ 2147483647 w 309"/>
                <a:gd name="T83" fmla="*/ 2147483647 h 334"/>
                <a:gd name="T84" fmla="*/ 2147483647 w 309"/>
                <a:gd name="T85" fmla="*/ 2147483647 h 334"/>
                <a:gd name="T86" fmla="*/ 2147483647 w 309"/>
                <a:gd name="T87" fmla="*/ 2147483647 h 334"/>
                <a:gd name="T88" fmla="*/ 2147483647 w 309"/>
                <a:gd name="T89" fmla="*/ 2147483647 h 334"/>
                <a:gd name="T90" fmla="*/ 2147483647 w 309"/>
                <a:gd name="T91" fmla="*/ 2147483647 h 334"/>
                <a:gd name="T92" fmla="*/ 2147483647 w 309"/>
                <a:gd name="T93" fmla="*/ 2147483647 h 334"/>
                <a:gd name="T94" fmla="*/ 2147483647 w 309"/>
                <a:gd name="T95" fmla="*/ 2147483647 h 334"/>
                <a:gd name="T96" fmla="*/ 2147483647 w 309"/>
                <a:gd name="T97" fmla="*/ 2147483647 h 334"/>
                <a:gd name="T98" fmla="*/ 2147483647 w 309"/>
                <a:gd name="T99" fmla="*/ 2147483647 h 334"/>
                <a:gd name="T100" fmla="*/ 2147483647 w 309"/>
                <a:gd name="T101" fmla="*/ 2147483647 h 334"/>
                <a:gd name="T102" fmla="*/ 2147483647 w 309"/>
                <a:gd name="T103" fmla="*/ 2147483647 h 334"/>
                <a:gd name="T104" fmla="*/ 2147483647 w 309"/>
                <a:gd name="T105" fmla="*/ 2147483647 h 334"/>
                <a:gd name="T106" fmla="*/ 2147483647 w 309"/>
                <a:gd name="T107" fmla="*/ 2147483647 h 334"/>
                <a:gd name="T108" fmla="*/ 2147483647 w 309"/>
                <a:gd name="T109" fmla="*/ 2147483647 h 334"/>
                <a:gd name="T110" fmla="*/ 2147483647 w 309"/>
                <a:gd name="T111" fmla="*/ 2147483647 h 334"/>
                <a:gd name="T112" fmla="*/ 2147483647 w 309"/>
                <a:gd name="T113" fmla="*/ 2147483647 h 334"/>
                <a:gd name="T114" fmla="*/ 2147483647 w 309"/>
                <a:gd name="T115" fmla="*/ 2147483647 h 3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09"/>
                <a:gd name="T175" fmla="*/ 0 h 334"/>
                <a:gd name="T176" fmla="*/ 309 w 309"/>
                <a:gd name="T177" fmla="*/ 334 h 33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09" h="334">
                  <a:moveTo>
                    <a:pt x="162" y="35"/>
                  </a:moveTo>
                  <a:lnTo>
                    <a:pt x="162" y="35"/>
                  </a:lnTo>
                  <a:lnTo>
                    <a:pt x="170" y="35"/>
                  </a:lnTo>
                  <a:lnTo>
                    <a:pt x="178" y="36"/>
                  </a:lnTo>
                  <a:lnTo>
                    <a:pt x="184" y="39"/>
                  </a:lnTo>
                  <a:lnTo>
                    <a:pt x="190" y="41"/>
                  </a:lnTo>
                  <a:lnTo>
                    <a:pt x="196" y="44"/>
                  </a:lnTo>
                  <a:lnTo>
                    <a:pt x="201" y="48"/>
                  </a:lnTo>
                  <a:lnTo>
                    <a:pt x="204" y="51"/>
                  </a:lnTo>
                  <a:lnTo>
                    <a:pt x="209" y="56"/>
                  </a:lnTo>
                  <a:lnTo>
                    <a:pt x="214" y="66"/>
                  </a:lnTo>
                  <a:lnTo>
                    <a:pt x="218" y="77"/>
                  </a:lnTo>
                  <a:lnTo>
                    <a:pt x="220" y="89"/>
                  </a:lnTo>
                  <a:lnTo>
                    <a:pt x="221" y="101"/>
                  </a:lnTo>
                  <a:lnTo>
                    <a:pt x="95" y="101"/>
                  </a:lnTo>
                  <a:lnTo>
                    <a:pt x="97" y="91"/>
                  </a:lnTo>
                  <a:lnTo>
                    <a:pt x="100" y="80"/>
                  </a:lnTo>
                  <a:lnTo>
                    <a:pt x="105" y="70"/>
                  </a:lnTo>
                  <a:lnTo>
                    <a:pt x="111" y="59"/>
                  </a:lnTo>
                  <a:lnTo>
                    <a:pt x="115" y="55"/>
                  </a:lnTo>
                  <a:lnTo>
                    <a:pt x="120" y="50"/>
                  </a:lnTo>
                  <a:lnTo>
                    <a:pt x="124" y="46"/>
                  </a:lnTo>
                  <a:lnTo>
                    <a:pt x="131" y="43"/>
                  </a:lnTo>
                  <a:lnTo>
                    <a:pt x="137" y="40"/>
                  </a:lnTo>
                  <a:lnTo>
                    <a:pt x="144" y="38"/>
                  </a:lnTo>
                  <a:lnTo>
                    <a:pt x="152" y="36"/>
                  </a:lnTo>
                  <a:lnTo>
                    <a:pt x="162" y="35"/>
                  </a:lnTo>
                  <a:close/>
                  <a:moveTo>
                    <a:pt x="309" y="133"/>
                  </a:moveTo>
                  <a:lnTo>
                    <a:pt x="309" y="133"/>
                  </a:lnTo>
                  <a:lnTo>
                    <a:pt x="309" y="117"/>
                  </a:lnTo>
                  <a:lnTo>
                    <a:pt x="307" y="102"/>
                  </a:lnTo>
                  <a:lnTo>
                    <a:pt x="305" y="88"/>
                  </a:lnTo>
                  <a:lnTo>
                    <a:pt x="301" y="75"/>
                  </a:lnTo>
                  <a:lnTo>
                    <a:pt x="295" y="63"/>
                  </a:lnTo>
                  <a:lnTo>
                    <a:pt x="289" y="52"/>
                  </a:lnTo>
                  <a:lnTo>
                    <a:pt x="281" y="43"/>
                  </a:lnTo>
                  <a:lnTo>
                    <a:pt x="273" y="33"/>
                  </a:lnTo>
                  <a:lnTo>
                    <a:pt x="263" y="26"/>
                  </a:lnTo>
                  <a:lnTo>
                    <a:pt x="252" y="19"/>
                  </a:lnTo>
                  <a:lnTo>
                    <a:pt x="241" y="14"/>
                  </a:lnTo>
                  <a:lnTo>
                    <a:pt x="228" y="9"/>
                  </a:lnTo>
                  <a:lnTo>
                    <a:pt x="213" y="5"/>
                  </a:lnTo>
                  <a:lnTo>
                    <a:pt x="198" y="2"/>
                  </a:lnTo>
                  <a:lnTo>
                    <a:pt x="182" y="1"/>
                  </a:lnTo>
                  <a:lnTo>
                    <a:pt x="164" y="0"/>
                  </a:lnTo>
                  <a:lnTo>
                    <a:pt x="144" y="1"/>
                  </a:lnTo>
                  <a:lnTo>
                    <a:pt x="126" y="3"/>
                  </a:lnTo>
                  <a:lnTo>
                    <a:pt x="109" y="6"/>
                  </a:lnTo>
                  <a:lnTo>
                    <a:pt x="93" y="11"/>
                  </a:lnTo>
                  <a:lnTo>
                    <a:pt x="78" y="16"/>
                  </a:lnTo>
                  <a:lnTo>
                    <a:pt x="64" y="23"/>
                  </a:lnTo>
                  <a:lnTo>
                    <a:pt x="53" y="30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4" y="62"/>
                  </a:lnTo>
                  <a:lnTo>
                    <a:pt x="16" y="75"/>
                  </a:lnTo>
                  <a:lnTo>
                    <a:pt x="11" y="89"/>
                  </a:lnTo>
                  <a:lnTo>
                    <a:pt x="6" y="104"/>
                  </a:lnTo>
                  <a:lnTo>
                    <a:pt x="2" y="120"/>
                  </a:lnTo>
                  <a:lnTo>
                    <a:pt x="1" y="138"/>
                  </a:lnTo>
                  <a:lnTo>
                    <a:pt x="0" y="156"/>
                  </a:lnTo>
                  <a:lnTo>
                    <a:pt x="1" y="177"/>
                  </a:lnTo>
                  <a:lnTo>
                    <a:pt x="3" y="196"/>
                  </a:lnTo>
                  <a:lnTo>
                    <a:pt x="8" y="214"/>
                  </a:lnTo>
                  <a:lnTo>
                    <a:pt x="13" y="231"/>
                  </a:lnTo>
                  <a:lnTo>
                    <a:pt x="21" y="247"/>
                  </a:lnTo>
                  <a:lnTo>
                    <a:pt x="29" y="261"/>
                  </a:lnTo>
                  <a:lnTo>
                    <a:pt x="39" y="275"/>
                  </a:lnTo>
                  <a:lnTo>
                    <a:pt x="50" y="287"/>
                  </a:lnTo>
                  <a:lnTo>
                    <a:pt x="63" y="297"/>
                  </a:lnTo>
                  <a:lnTo>
                    <a:pt x="78" y="307"/>
                  </a:lnTo>
                  <a:lnTo>
                    <a:pt x="93" y="316"/>
                  </a:lnTo>
                  <a:lnTo>
                    <a:pt x="110" y="322"/>
                  </a:lnTo>
                  <a:lnTo>
                    <a:pt x="128" y="327"/>
                  </a:lnTo>
                  <a:lnTo>
                    <a:pt x="148" y="331"/>
                  </a:lnTo>
                  <a:lnTo>
                    <a:pt x="169" y="334"/>
                  </a:lnTo>
                  <a:lnTo>
                    <a:pt x="190" y="334"/>
                  </a:lnTo>
                  <a:lnTo>
                    <a:pt x="210" y="334"/>
                  </a:lnTo>
                  <a:lnTo>
                    <a:pt x="227" y="332"/>
                  </a:lnTo>
                  <a:lnTo>
                    <a:pt x="243" y="329"/>
                  </a:lnTo>
                  <a:lnTo>
                    <a:pt x="258" y="327"/>
                  </a:lnTo>
                  <a:lnTo>
                    <a:pt x="281" y="321"/>
                  </a:lnTo>
                  <a:lnTo>
                    <a:pt x="297" y="317"/>
                  </a:lnTo>
                  <a:lnTo>
                    <a:pt x="303" y="314"/>
                  </a:lnTo>
                  <a:lnTo>
                    <a:pt x="303" y="273"/>
                  </a:lnTo>
                  <a:lnTo>
                    <a:pt x="294" y="275"/>
                  </a:lnTo>
                  <a:lnTo>
                    <a:pt x="281" y="279"/>
                  </a:lnTo>
                  <a:lnTo>
                    <a:pt x="265" y="282"/>
                  </a:lnTo>
                  <a:lnTo>
                    <a:pt x="246" y="286"/>
                  </a:lnTo>
                  <a:lnTo>
                    <a:pt x="226" y="286"/>
                  </a:lnTo>
                  <a:lnTo>
                    <a:pt x="209" y="286"/>
                  </a:lnTo>
                  <a:lnTo>
                    <a:pt x="194" y="282"/>
                  </a:lnTo>
                  <a:lnTo>
                    <a:pt x="180" y="278"/>
                  </a:lnTo>
                  <a:lnTo>
                    <a:pt x="166" y="273"/>
                  </a:lnTo>
                  <a:lnTo>
                    <a:pt x="154" y="266"/>
                  </a:lnTo>
                  <a:lnTo>
                    <a:pt x="144" y="258"/>
                  </a:lnTo>
                  <a:lnTo>
                    <a:pt x="135" y="248"/>
                  </a:lnTo>
                  <a:lnTo>
                    <a:pt x="126" y="239"/>
                  </a:lnTo>
                  <a:lnTo>
                    <a:pt x="119" y="228"/>
                  </a:lnTo>
                  <a:lnTo>
                    <a:pt x="112" y="216"/>
                  </a:lnTo>
                  <a:lnTo>
                    <a:pt x="108" y="203"/>
                  </a:lnTo>
                  <a:lnTo>
                    <a:pt x="104" y="192"/>
                  </a:lnTo>
                  <a:lnTo>
                    <a:pt x="101" y="179"/>
                  </a:lnTo>
                  <a:lnTo>
                    <a:pt x="97" y="165"/>
                  </a:lnTo>
                  <a:lnTo>
                    <a:pt x="96" y="152"/>
                  </a:lnTo>
                  <a:lnTo>
                    <a:pt x="95" y="139"/>
                  </a:lnTo>
                  <a:lnTo>
                    <a:pt x="309" y="139"/>
                  </a:lnTo>
                  <a:lnTo>
                    <a:pt x="309" y="133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7" name="Freeform 48"/>
            <p:cNvSpPr>
              <a:spLocks/>
            </p:cNvSpPr>
            <p:nvPr/>
          </p:nvSpPr>
          <p:spPr bwMode="gray">
            <a:xfrm>
              <a:off x="8535988" y="915866"/>
              <a:ext cx="88900" cy="153988"/>
            </a:xfrm>
            <a:custGeom>
              <a:avLst/>
              <a:gdLst>
                <a:gd name="T0" fmla="*/ 2147483647 w 245"/>
                <a:gd name="T1" fmla="*/ 0 h 426"/>
                <a:gd name="T2" fmla="*/ 2147483647 w 245"/>
                <a:gd name="T3" fmla="*/ 0 h 426"/>
                <a:gd name="T4" fmla="*/ 2147483647 w 245"/>
                <a:gd name="T5" fmla="*/ 2147483647 h 426"/>
                <a:gd name="T6" fmla="*/ 2147483647 w 245"/>
                <a:gd name="T7" fmla="*/ 2147483647 h 426"/>
                <a:gd name="T8" fmla="*/ 0 w 245"/>
                <a:gd name="T9" fmla="*/ 2147483647 h 426"/>
                <a:gd name="T10" fmla="*/ 0 w 245"/>
                <a:gd name="T11" fmla="*/ 2147483647 h 426"/>
                <a:gd name="T12" fmla="*/ 0 w 245"/>
                <a:gd name="T13" fmla="*/ 2147483647 h 426"/>
                <a:gd name="T14" fmla="*/ 2147483647 w 245"/>
                <a:gd name="T15" fmla="*/ 2147483647 h 426"/>
                <a:gd name="T16" fmla="*/ 2147483647 w 245"/>
                <a:gd name="T17" fmla="*/ 2147483647 h 426"/>
                <a:gd name="T18" fmla="*/ 2147483647 w 245"/>
                <a:gd name="T19" fmla="*/ 2147483647 h 426"/>
                <a:gd name="T20" fmla="*/ 2147483647 w 245"/>
                <a:gd name="T21" fmla="*/ 2147483647 h 426"/>
                <a:gd name="T22" fmla="*/ 2147483647 w 245"/>
                <a:gd name="T23" fmla="*/ 2147483647 h 426"/>
                <a:gd name="T24" fmla="*/ 2147483647 w 245"/>
                <a:gd name="T25" fmla="*/ 2147483647 h 426"/>
                <a:gd name="T26" fmla="*/ 2147483647 w 245"/>
                <a:gd name="T27" fmla="*/ 2147483647 h 426"/>
                <a:gd name="T28" fmla="*/ 2147483647 w 245"/>
                <a:gd name="T29" fmla="*/ 2147483647 h 426"/>
                <a:gd name="T30" fmla="*/ 2147483647 w 245"/>
                <a:gd name="T31" fmla="*/ 2147483647 h 426"/>
                <a:gd name="T32" fmla="*/ 2147483647 w 245"/>
                <a:gd name="T33" fmla="*/ 2147483647 h 426"/>
                <a:gd name="T34" fmla="*/ 2147483647 w 245"/>
                <a:gd name="T35" fmla="*/ 2147483647 h 426"/>
                <a:gd name="T36" fmla="*/ 2147483647 w 245"/>
                <a:gd name="T37" fmla="*/ 2147483647 h 426"/>
                <a:gd name="T38" fmla="*/ 2147483647 w 245"/>
                <a:gd name="T39" fmla="*/ 2147483647 h 426"/>
                <a:gd name="T40" fmla="*/ 2147483647 w 245"/>
                <a:gd name="T41" fmla="*/ 2147483647 h 426"/>
                <a:gd name="T42" fmla="*/ 2147483647 w 245"/>
                <a:gd name="T43" fmla="*/ 2147483647 h 426"/>
                <a:gd name="T44" fmla="*/ 2147483647 w 245"/>
                <a:gd name="T45" fmla="*/ 2147483647 h 426"/>
                <a:gd name="T46" fmla="*/ 2147483647 w 245"/>
                <a:gd name="T47" fmla="*/ 2147483647 h 426"/>
                <a:gd name="T48" fmla="*/ 2147483647 w 245"/>
                <a:gd name="T49" fmla="*/ 2147483647 h 426"/>
                <a:gd name="T50" fmla="*/ 2147483647 w 245"/>
                <a:gd name="T51" fmla="*/ 2147483647 h 426"/>
                <a:gd name="T52" fmla="*/ 2147483647 w 245"/>
                <a:gd name="T53" fmla="*/ 2147483647 h 426"/>
                <a:gd name="T54" fmla="*/ 2147483647 w 245"/>
                <a:gd name="T55" fmla="*/ 2147483647 h 426"/>
                <a:gd name="T56" fmla="*/ 2147483647 w 245"/>
                <a:gd name="T57" fmla="*/ 2147483647 h 426"/>
                <a:gd name="T58" fmla="*/ 2147483647 w 245"/>
                <a:gd name="T59" fmla="*/ 2147483647 h 426"/>
                <a:gd name="T60" fmla="*/ 2147483647 w 245"/>
                <a:gd name="T61" fmla="*/ 2147483647 h 426"/>
                <a:gd name="T62" fmla="*/ 2147483647 w 245"/>
                <a:gd name="T63" fmla="*/ 2147483647 h 426"/>
                <a:gd name="T64" fmla="*/ 2147483647 w 245"/>
                <a:gd name="T65" fmla="*/ 2147483647 h 426"/>
                <a:gd name="T66" fmla="*/ 2147483647 w 245"/>
                <a:gd name="T67" fmla="*/ 2147483647 h 426"/>
                <a:gd name="T68" fmla="*/ 2147483647 w 245"/>
                <a:gd name="T69" fmla="*/ 2147483647 h 426"/>
                <a:gd name="T70" fmla="*/ 2147483647 w 245"/>
                <a:gd name="T71" fmla="*/ 2147483647 h 426"/>
                <a:gd name="T72" fmla="*/ 2147483647 w 245"/>
                <a:gd name="T73" fmla="*/ 2147483647 h 426"/>
                <a:gd name="T74" fmla="*/ 2147483647 w 245"/>
                <a:gd name="T75" fmla="*/ 2147483647 h 426"/>
                <a:gd name="T76" fmla="*/ 2147483647 w 245"/>
                <a:gd name="T77" fmla="*/ 2147483647 h 426"/>
                <a:gd name="T78" fmla="*/ 2147483647 w 245"/>
                <a:gd name="T79" fmla="*/ 2147483647 h 426"/>
                <a:gd name="T80" fmla="*/ 2147483647 w 245"/>
                <a:gd name="T81" fmla="*/ 2147483647 h 426"/>
                <a:gd name="T82" fmla="*/ 2147483647 w 245"/>
                <a:gd name="T83" fmla="*/ 2147483647 h 426"/>
                <a:gd name="T84" fmla="*/ 2147483647 w 245"/>
                <a:gd name="T85" fmla="*/ 2147483647 h 426"/>
                <a:gd name="T86" fmla="*/ 2147483647 w 245"/>
                <a:gd name="T87" fmla="*/ 2147483647 h 426"/>
                <a:gd name="T88" fmla="*/ 2147483647 w 245"/>
                <a:gd name="T89" fmla="*/ 2147483647 h 426"/>
                <a:gd name="T90" fmla="*/ 2147483647 w 245"/>
                <a:gd name="T91" fmla="*/ 2147483647 h 426"/>
                <a:gd name="T92" fmla="*/ 2147483647 w 245"/>
                <a:gd name="T93" fmla="*/ 2147483647 h 426"/>
                <a:gd name="T94" fmla="*/ 2147483647 w 245"/>
                <a:gd name="T95" fmla="*/ 2147483647 h 426"/>
                <a:gd name="T96" fmla="*/ 2147483647 w 245"/>
                <a:gd name="T97" fmla="*/ 2147483647 h 426"/>
                <a:gd name="T98" fmla="*/ 2147483647 w 245"/>
                <a:gd name="T99" fmla="*/ 2147483647 h 426"/>
                <a:gd name="T100" fmla="*/ 2147483647 w 245"/>
                <a:gd name="T101" fmla="*/ 2147483647 h 426"/>
                <a:gd name="T102" fmla="*/ 2147483647 w 245"/>
                <a:gd name="T103" fmla="*/ 2147483647 h 426"/>
                <a:gd name="T104" fmla="*/ 2147483647 w 245"/>
                <a:gd name="T105" fmla="*/ 2147483647 h 426"/>
                <a:gd name="T106" fmla="*/ 2147483647 w 245"/>
                <a:gd name="T107" fmla="*/ 2147483647 h 426"/>
                <a:gd name="T108" fmla="*/ 2147483647 w 245"/>
                <a:gd name="T109" fmla="*/ 2147483647 h 426"/>
                <a:gd name="T110" fmla="*/ 2147483647 w 245"/>
                <a:gd name="T111" fmla="*/ 0 h 426"/>
                <a:gd name="T112" fmla="*/ 2147483647 w 245"/>
                <a:gd name="T113" fmla="*/ 0 h 4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5"/>
                <a:gd name="T172" fmla="*/ 0 h 426"/>
                <a:gd name="T173" fmla="*/ 245 w 245"/>
                <a:gd name="T174" fmla="*/ 426 h 4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5" h="426">
                  <a:moveTo>
                    <a:pt x="59" y="0"/>
                  </a:moveTo>
                  <a:lnTo>
                    <a:pt x="59" y="0"/>
                  </a:lnTo>
                  <a:lnTo>
                    <a:pt x="59" y="100"/>
                  </a:lnTo>
                  <a:lnTo>
                    <a:pt x="0" y="100"/>
                  </a:lnTo>
                  <a:lnTo>
                    <a:pt x="0" y="139"/>
                  </a:lnTo>
                  <a:lnTo>
                    <a:pt x="59" y="139"/>
                  </a:lnTo>
                  <a:lnTo>
                    <a:pt x="59" y="335"/>
                  </a:lnTo>
                  <a:lnTo>
                    <a:pt x="60" y="350"/>
                  </a:lnTo>
                  <a:lnTo>
                    <a:pt x="61" y="363"/>
                  </a:lnTo>
                  <a:lnTo>
                    <a:pt x="64" y="374"/>
                  </a:lnTo>
                  <a:lnTo>
                    <a:pt x="69" y="385"/>
                  </a:lnTo>
                  <a:lnTo>
                    <a:pt x="74" y="394"/>
                  </a:lnTo>
                  <a:lnTo>
                    <a:pt x="79" y="401"/>
                  </a:lnTo>
                  <a:lnTo>
                    <a:pt x="87" y="408"/>
                  </a:lnTo>
                  <a:lnTo>
                    <a:pt x="94" y="412"/>
                  </a:lnTo>
                  <a:lnTo>
                    <a:pt x="103" y="416"/>
                  </a:lnTo>
                  <a:lnTo>
                    <a:pt x="112" y="419"/>
                  </a:lnTo>
                  <a:lnTo>
                    <a:pt x="122" y="421"/>
                  </a:lnTo>
                  <a:lnTo>
                    <a:pt x="133" y="424"/>
                  </a:lnTo>
                  <a:lnTo>
                    <a:pt x="155" y="426"/>
                  </a:lnTo>
                  <a:lnTo>
                    <a:pt x="180" y="426"/>
                  </a:lnTo>
                  <a:lnTo>
                    <a:pt x="192" y="426"/>
                  </a:lnTo>
                  <a:lnTo>
                    <a:pt x="204" y="425"/>
                  </a:lnTo>
                  <a:lnTo>
                    <a:pt x="231" y="420"/>
                  </a:lnTo>
                  <a:lnTo>
                    <a:pt x="236" y="420"/>
                  </a:lnTo>
                  <a:lnTo>
                    <a:pt x="236" y="381"/>
                  </a:lnTo>
                  <a:lnTo>
                    <a:pt x="229" y="382"/>
                  </a:lnTo>
                  <a:lnTo>
                    <a:pt x="216" y="384"/>
                  </a:lnTo>
                  <a:lnTo>
                    <a:pt x="202" y="385"/>
                  </a:lnTo>
                  <a:lnTo>
                    <a:pt x="184" y="384"/>
                  </a:lnTo>
                  <a:lnTo>
                    <a:pt x="171" y="382"/>
                  </a:lnTo>
                  <a:lnTo>
                    <a:pt x="166" y="380"/>
                  </a:lnTo>
                  <a:lnTo>
                    <a:pt x="162" y="378"/>
                  </a:lnTo>
                  <a:lnTo>
                    <a:pt x="157" y="374"/>
                  </a:lnTo>
                  <a:lnTo>
                    <a:pt x="154" y="371"/>
                  </a:lnTo>
                  <a:lnTo>
                    <a:pt x="152" y="368"/>
                  </a:lnTo>
                  <a:lnTo>
                    <a:pt x="150" y="363"/>
                  </a:lnTo>
                  <a:lnTo>
                    <a:pt x="148" y="353"/>
                  </a:lnTo>
                  <a:lnTo>
                    <a:pt x="147" y="340"/>
                  </a:lnTo>
                  <a:lnTo>
                    <a:pt x="147" y="324"/>
                  </a:lnTo>
                  <a:lnTo>
                    <a:pt x="147" y="139"/>
                  </a:lnTo>
                  <a:lnTo>
                    <a:pt x="245" y="139"/>
                  </a:lnTo>
                  <a:lnTo>
                    <a:pt x="245" y="100"/>
                  </a:lnTo>
                  <a:lnTo>
                    <a:pt x="147" y="100"/>
                  </a:lnTo>
                  <a:lnTo>
                    <a:pt x="14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8" name="Freeform 50"/>
            <p:cNvSpPr>
              <a:spLocks/>
            </p:cNvSpPr>
            <p:nvPr/>
          </p:nvSpPr>
          <p:spPr bwMode="gray">
            <a:xfrm>
              <a:off x="8383588" y="950791"/>
              <a:ext cx="141287" cy="117475"/>
            </a:xfrm>
            <a:custGeom>
              <a:avLst/>
              <a:gdLst>
                <a:gd name="T0" fmla="*/ 2147483647 w 387"/>
                <a:gd name="T1" fmla="*/ 2147483647 h 319"/>
                <a:gd name="T2" fmla="*/ 2147483647 w 387"/>
                <a:gd name="T3" fmla="*/ 0 h 319"/>
                <a:gd name="T4" fmla="*/ 2147483647 w 387"/>
                <a:gd name="T5" fmla="*/ 0 h 319"/>
                <a:gd name="T6" fmla="*/ 2147483647 w 387"/>
                <a:gd name="T7" fmla="*/ 2147483647 h 319"/>
                <a:gd name="T8" fmla="*/ 2147483647 w 387"/>
                <a:gd name="T9" fmla="*/ 0 h 319"/>
                <a:gd name="T10" fmla="*/ 0 w 387"/>
                <a:gd name="T11" fmla="*/ 0 h 319"/>
                <a:gd name="T12" fmla="*/ 0 w 387"/>
                <a:gd name="T13" fmla="*/ 2147483647 h 319"/>
                <a:gd name="T14" fmla="*/ 2147483647 w 387"/>
                <a:gd name="T15" fmla="*/ 2147483647 h 319"/>
                <a:gd name="T16" fmla="*/ 2147483647 w 387"/>
                <a:gd name="T17" fmla="*/ 2147483647 h 319"/>
                <a:gd name="T18" fmla="*/ 2147483647 w 387"/>
                <a:gd name="T19" fmla="*/ 2147483647 h 319"/>
                <a:gd name="T20" fmla="*/ 2147483647 w 387"/>
                <a:gd name="T21" fmla="*/ 2147483647 h 319"/>
                <a:gd name="T22" fmla="*/ 2147483647 w 387"/>
                <a:gd name="T23" fmla="*/ 2147483647 h 319"/>
                <a:gd name="T24" fmla="*/ 2147483647 w 387"/>
                <a:gd name="T25" fmla="*/ 2147483647 h 319"/>
                <a:gd name="T26" fmla="*/ 2147483647 w 387"/>
                <a:gd name="T27" fmla="*/ 2147483647 h 319"/>
                <a:gd name="T28" fmla="*/ 2147483647 w 387"/>
                <a:gd name="T29" fmla="*/ 2147483647 h 319"/>
                <a:gd name="T30" fmla="*/ 2147483647 w 387"/>
                <a:gd name="T31" fmla="*/ 2147483647 h 319"/>
                <a:gd name="T32" fmla="*/ 2147483647 w 387"/>
                <a:gd name="T33" fmla="*/ 2147483647 h 319"/>
                <a:gd name="T34" fmla="*/ 2147483647 w 387"/>
                <a:gd name="T35" fmla="*/ 2147483647 h 319"/>
                <a:gd name="T36" fmla="*/ 2147483647 w 387"/>
                <a:gd name="T37" fmla="*/ 2147483647 h 319"/>
                <a:gd name="T38" fmla="*/ 2147483647 w 387"/>
                <a:gd name="T39" fmla="*/ 2147483647 h 319"/>
                <a:gd name="T40" fmla="*/ 2147483647 w 387"/>
                <a:gd name="T41" fmla="*/ 2147483647 h 319"/>
                <a:gd name="T42" fmla="*/ 2147483647 w 387"/>
                <a:gd name="T43" fmla="*/ 2147483647 h 319"/>
                <a:gd name="T44" fmla="*/ 2147483647 w 387"/>
                <a:gd name="T45" fmla="*/ 2147483647 h 319"/>
                <a:gd name="T46" fmla="*/ 2147483647 w 387"/>
                <a:gd name="T47" fmla="*/ 2147483647 h 319"/>
                <a:gd name="T48" fmla="*/ 2147483647 w 387"/>
                <a:gd name="T49" fmla="*/ 2147483647 h 31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19"/>
                <a:gd name="T77" fmla="*/ 387 w 387"/>
                <a:gd name="T78" fmla="*/ 319 h 31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19">
                  <a:moveTo>
                    <a:pt x="297" y="104"/>
                  </a:moveTo>
                  <a:lnTo>
                    <a:pt x="387" y="0"/>
                  </a:lnTo>
                  <a:lnTo>
                    <a:pt x="295" y="0"/>
                  </a:lnTo>
                  <a:lnTo>
                    <a:pt x="209" y="9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25"/>
                  </a:lnTo>
                  <a:lnTo>
                    <a:pt x="5" y="25"/>
                  </a:lnTo>
                  <a:lnTo>
                    <a:pt x="21" y="27"/>
                  </a:lnTo>
                  <a:lnTo>
                    <a:pt x="34" y="30"/>
                  </a:lnTo>
                  <a:lnTo>
                    <a:pt x="45" y="33"/>
                  </a:lnTo>
                  <a:lnTo>
                    <a:pt x="54" y="37"/>
                  </a:lnTo>
                  <a:lnTo>
                    <a:pt x="63" y="43"/>
                  </a:lnTo>
                  <a:lnTo>
                    <a:pt x="70" y="51"/>
                  </a:lnTo>
                  <a:lnTo>
                    <a:pt x="80" y="62"/>
                  </a:lnTo>
                  <a:lnTo>
                    <a:pt x="89" y="73"/>
                  </a:lnTo>
                  <a:lnTo>
                    <a:pt x="144" y="147"/>
                  </a:lnTo>
                  <a:lnTo>
                    <a:pt x="54" y="251"/>
                  </a:lnTo>
                  <a:lnTo>
                    <a:pt x="147" y="251"/>
                  </a:lnTo>
                  <a:lnTo>
                    <a:pt x="188" y="204"/>
                  </a:lnTo>
                  <a:lnTo>
                    <a:pt x="273" y="319"/>
                  </a:lnTo>
                  <a:lnTo>
                    <a:pt x="377" y="319"/>
                  </a:lnTo>
                  <a:lnTo>
                    <a:pt x="213" y="104"/>
                  </a:lnTo>
                  <a:lnTo>
                    <a:pt x="297" y="104"/>
                  </a:lnTo>
                  <a:close/>
                </a:path>
              </a:pathLst>
            </a:custGeom>
            <a:solidFill>
              <a:srgbClr val="1A1A1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  <p:sp>
          <p:nvSpPr>
            <p:cNvPr id="89" name="Freeform 52"/>
            <p:cNvSpPr>
              <a:spLocks/>
            </p:cNvSpPr>
            <p:nvPr/>
          </p:nvSpPr>
          <p:spPr bwMode="gray">
            <a:xfrm>
              <a:off x="8521700" y="868241"/>
              <a:ext cx="76200" cy="47625"/>
            </a:xfrm>
            <a:custGeom>
              <a:avLst/>
              <a:gdLst>
                <a:gd name="T0" fmla="*/ 2147483647 w 205"/>
                <a:gd name="T1" fmla="*/ 2147483647 h 129"/>
                <a:gd name="T2" fmla="*/ 0 w 205"/>
                <a:gd name="T3" fmla="*/ 2147483647 h 129"/>
                <a:gd name="T4" fmla="*/ 2147483647 w 205"/>
                <a:gd name="T5" fmla="*/ 0 h 129"/>
                <a:gd name="T6" fmla="*/ 2147483647 w 205"/>
                <a:gd name="T7" fmla="*/ 0 h 129"/>
                <a:gd name="T8" fmla="*/ 2147483647 w 205"/>
                <a:gd name="T9" fmla="*/ 2147483647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"/>
                <a:gd name="T16" fmla="*/ 0 h 129"/>
                <a:gd name="T17" fmla="*/ 205 w 205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" h="129">
                  <a:moveTo>
                    <a:pt x="93" y="129"/>
                  </a:moveTo>
                  <a:lnTo>
                    <a:pt x="0" y="129"/>
                  </a:lnTo>
                  <a:lnTo>
                    <a:pt x="112" y="0"/>
                  </a:lnTo>
                  <a:lnTo>
                    <a:pt x="205" y="0"/>
                  </a:lnTo>
                  <a:lnTo>
                    <a:pt x="93" y="129"/>
                  </a:lnTo>
                  <a:close/>
                </a:path>
              </a:pathLst>
            </a:custGeom>
            <a:solidFill>
              <a:srgbClr val="FD0014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ja-JP" altLang="en-US" sz="1800" kern="0">
                <a:solidFill>
                  <a:sysClr val="windowText" lastClr="000000"/>
                </a:solidFill>
                <a:latin typeface="HGPｺﾞｼｯｸE" pitchFamily="50" charset="-128"/>
                <a:ea typeface="HGPｺﾞｼｯｸE" pitchFamily="50" charset="-128"/>
                <a:cs typeface="+mn-cs"/>
              </a:endParaRPr>
            </a:p>
          </p:txBody>
        </p:sp>
      </p:grpSp>
      <p:grpSp>
        <p:nvGrpSpPr>
          <p:cNvPr id="54" name="グループ化 72"/>
          <p:cNvGrpSpPr>
            <a:grpSpLocks/>
          </p:cNvGrpSpPr>
          <p:nvPr/>
        </p:nvGrpSpPr>
        <p:grpSpPr bwMode="gray">
          <a:xfrm>
            <a:off x="3016250" y="107950"/>
            <a:ext cx="3111500" cy="215900"/>
            <a:chOff x="2940050" y="107923"/>
            <a:chExt cx="3111581" cy="215900"/>
          </a:xfrm>
        </p:grpSpPr>
        <p:sp>
          <p:nvSpPr>
            <p:cNvPr id="55" name="円/楕円 54"/>
            <p:cNvSpPr>
              <a:spLocks/>
            </p:cNvSpPr>
            <p:nvPr/>
          </p:nvSpPr>
          <p:spPr bwMode="gray">
            <a:xfrm>
              <a:off x="2940050" y="107923"/>
              <a:ext cx="217494" cy="215900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  <p:sp>
          <p:nvSpPr>
            <p:cNvPr id="56" name="円/楕円 55"/>
            <p:cNvSpPr>
              <a:spLocks/>
            </p:cNvSpPr>
            <p:nvPr/>
          </p:nvSpPr>
          <p:spPr bwMode="gray">
            <a:xfrm>
              <a:off x="5835725" y="107923"/>
              <a:ext cx="215906" cy="215900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ea60_010_030_dmac [更新済み].wmf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 bwMode="gray">
          <a:xfrm>
            <a:off x="2786400" y="2916679"/>
            <a:ext cx="3571200" cy="102464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  <p:sldLayoutId id="2147483679" r:id="rId3"/>
    <p:sldLayoutId id="2147483656" r:id="rId4"/>
    <p:sldLayoutId id="2147483682" r:id="rId5"/>
    <p:sldLayoutId id="2147483677" r:id="rId6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A0E37E-4F4B-4423-8D63-A0413C80B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91" y="179482"/>
            <a:ext cx="3490058" cy="424732"/>
          </a:xfrm>
        </p:spPr>
        <p:txBody>
          <a:bodyPr/>
          <a:lstStyle/>
          <a:p>
            <a:r>
              <a:rPr lang="ja-JP" altLang="en-US" dirty="0"/>
              <a:t>中間点を同一駅間に反映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1C464B4-A958-4A4B-9973-1E985F072E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9A64E9-DEE1-40B5-88E8-A6C3DD001D0B}" type="slidenum">
              <a:rPr lang="en-US" altLang="ja-JP" smtClean="0"/>
              <a:pPr>
                <a:defRPr/>
              </a:pPr>
              <a:t>0</a:t>
            </a:fld>
            <a:endParaRPr lang="en-US" altLang="ja-JP"/>
          </a:p>
        </p:txBody>
      </p:sp>
      <p:sp>
        <p:nvSpPr>
          <p:cNvPr id="4" name="フローチャート: 複数書類 3">
            <a:extLst>
              <a:ext uri="{FF2B5EF4-FFF2-40B4-BE49-F238E27FC236}">
                <a16:creationId xmlns:a16="http://schemas.microsoft.com/office/drawing/2014/main" id="{65918D71-821E-4EF5-8CC7-E5A7D92035FC}"/>
              </a:ext>
            </a:extLst>
          </p:cNvPr>
          <p:cNvSpPr/>
          <p:nvPr/>
        </p:nvSpPr>
        <p:spPr bwMode="auto">
          <a:xfrm>
            <a:off x="562055" y="982164"/>
            <a:ext cx="1688686" cy="1102986"/>
          </a:xfrm>
          <a:prstGeom prst="flowChartMultidocumen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r>
              <a:rPr lang="ja-JP" altLang="en-US" sz="1200" dirty="0">
                <a:solidFill>
                  <a:schemeClr val="tx1"/>
                </a:solidFill>
              </a:rPr>
              <a:t>複数</a:t>
            </a:r>
            <a:r>
              <a:rPr lang="en-US" altLang="ja-JP" sz="1200" dirty="0">
                <a:solidFill>
                  <a:schemeClr val="tx1"/>
                </a:solidFill>
              </a:rPr>
              <a:t>master</a:t>
            </a:r>
            <a:r>
              <a:rPr lang="ja-JP" altLang="en-US" sz="1200" dirty="0">
                <a:solidFill>
                  <a:schemeClr val="tx1"/>
                </a:solidFill>
              </a:rPr>
              <a:t>ディレクトリ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フローチャート: 処理 23">
            <a:extLst>
              <a:ext uri="{FF2B5EF4-FFF2-40B4-BE49-F238E27FC236}">
                <a16:creationId xmlns:a16="http://schemas.microsoft.com/office/drawing/2014/main" id="{52E52C46-27FE-4A47-A6A5-427CD1E980FB}"/>
              </a:ext>
            </a:extLst>
          </p:cNvPr>
          <p:cNvSpPr/>
          <p:nvPr/>
        </p:nvSpPr>
        <p:spPr bwMode="auto">
          <a:xfrm>
            <a:off x="380625" y="4369518"/>
            <a:ext cx="3068428" cy="522536"/>
          </a:xfrm>
          <a:prstGeom prst="flowChartProcess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r>
              <a:rPr lang="en-US" altLang="ja-JP" sz="1600" dirty="0">
                <a:solidFill>
                  <a:schemeClr val="tx1"/>
                </a:solidFill>
              </a:rPr>
              <a:t>cp_curve_bw_station_somedirs.py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ABCE0994-4E11-4857-BE27-C1D51694EC48}"/>
              </a:ext>
            </a:extLst>
          </p:cNvPr>
          <p:cNvCxnSpPr>
            <a:cxnSpLocks/>
            <a:stCxn id="26" idx="2"/>
            <a:endCxn id="24" idx="0"/>
          </p:cNvCxnSpPr>
          <p:nvPr/>
        </p:nvCxnSpPr>
        <p:spPr bwMode="auto">
          <a:xfrm flipH="1">
            <a:off x="1914839" y="2923576"/>
            <a:ext cx="9499" cy="1445942"/>
          </a:xfrm>
          <a:prstGeom prst="straightConnector1">
            <a:avLst/>
          </a:prstGeom>
          <a:ln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フローチャート: 複数書類 25">
            <a:extLst>
              <a:ext uri="{FF2B5EF4-FFF2-40B4-BE49-F238E27FC236}">
                <a16:creationId xmlns:a16="http://schemas.microsoft.com/office/drawing/2014/main" id="{3870B855-F3A6-4683-8FC8-0948B0254247}"/>
              </a:ext>
            </a:extLst>
          </p:cNvPr>
          <p:cNvSpPr/>
          <p:nvPr/>
        </p:nvSpPr>
        <p:spPr bwMode="auto">
          <a:xfrm>
            <a:off x="1197421" y="2416508"/>
            <a:ext cx="1688686" cy="527027"/>
          </a:xfrm>
          <a:prstGeom prst="flowChartMultidocumen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r>
              <a:rPr kumimoji="1" lang="ja-JP" altLang="en-US" sz="1200" dirty="0">
                <a:solidFill>
                  <a:schemeClr val="tx1"/>
                </a:solidFill>
              </a:rPr>
              <a:t>各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r>
              <a:rPr lang="en-US" altLang="ja-JP" sz="1200" dirty="0">
                <a:solidFill>
                  <a:schemeClr val="tx1"/>
                </a:solidFill>
              </a:rPr>
              <a:t>curve_master.txt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BE93EF3-9175-4A3B-8562-F4897B8B3C23}"/>
              </a:ext>
            </a:extLst>
          </p:cNvPr>
          <p:cNvCxnSpPr>
            <a:cxnSpLocks/>
            <a:stCxn id="4" idx="2"/>
            <a:endCxn id="26" idx="0"/>
          </p:cNvCxnSpPr>
          <p:nvPr/>
        </p:nvCxnSpPr>
        <p:spPr bwMode="auto">
          <a:xfrm>
            <a:off x="1288972" y="2043380"/>
            <a:ext cx="868967" cy="37312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フローチャート: 書類 14">
            <a:extLst>
              <a:ext uri="{FF2B5EF4-FFF2-40B4-BE49-F238E27FC236}">
                <a16:creationId xmlns:a16="http://schemas.microsoft.com/office/drawing/2014/main" id="{A7296D04-08F3-4E79-A02F-F950AA54BB9B}"/>
              </a:ext>
            </a:extLst>
          </p:cNvPr>
          <p:cNvSpPr/>
          <p:nvPr/>
        </p:nvSpPr>
        <p:spPr bwMode="auto">
          <a:xfrm>
            <a:off x="3173026" y="2416508"/>
            <a:ext cx="2413204" cy="362993"/>
          </a:xfrm>
          <a:prstGeom prst="flowChartDocumen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r>
              <a:rPr lang="en-US" altLang="ja-JP" sz="1200" dirty="0" err="1">
                <a:solidFill>
                  <a:schemeClr val="tx1"/>
                </a:solidFill>
              </a:rPr>
              <a:t>cp_curve_bw_station_somedirs.conf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D9DD7A86-C787-4020-8418-E3EF541C4085}"/>
              </a:ext>
            </a:extLst>
          </p:cNvPr>
          <p:cNvCxnSpPr>
            <a:cxnSpLocks/>
            <a:stCxn id="15" idx="2"/>
            <a:endCxn id="24" idx="0"/>
          </p:cNvCxnSpPr>
          <p:nvPr/>
        </p:nvCxnSpPr>
        <p:spPr bwMode="auto">
          <a:xfrm flipH="1">
            <a:off x="1914839" y="2755503"/>
            <a:ext cx="2464789" cy="161401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C1BE2C8-A66C-48BA-8E09-D677C885C1F0}"/>
              </a:ext>
            </a:extLst>
          </p:cNvPr>
          <p:cNvSpPr txBox="1"/>
          <p:nvPr/>
        </p:nvSpPr>
        <p:spPr>
          <a:xfrm>
            <a:off x="1493857" y="3237918"/>
            <a:ext cx="86096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chemeClr val="tx1"/>
                </a:solidFill>
                <a:latin typeface="+mn-ea"/>
                <a:ea typeface="+mn-ea"/>
              </a:rPr>
              <a:t>上書き</a:t>
            </a:r>
            <a:endParaRPr lang="en-US" altLang="ja-JP" sz="1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" name="フローチャート: 書類 6">
            <a:extLst>
              <a:ext uri="{FF2B5EF4-FFF2-40B4-BE49-F238E27FC236}">
                <a16:creationId xmlns:a16="http://schemas.microsoft.com/office/drawing/2014/main" id="{F48B5D68-1C71-41D3-9A27-914E0B2BAB16}"/>
              </a:ext>
            </a:extLst>
          </p:cNvPr>
          <p:cNvSpPr/>
          <p:nvPr/>
        </p:nvSpPr>
        <p:spPr bwMode="auto">
          <a:xfrm>
            <a:off x="7378741" y="3378875"/>
            <a:ext cx="1469984" cy="503326"/>
          </a:xfrm>
          <a:prstGeom prst="flowChartDocumen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コピー元</a:t>
            </a:r>
            <a:r>
              <a:rPr lang="en-US" altLang="ja-JP" sz="1200" dirty="0">
                <a:solidFill>
                  <a:schemeClr val="tx1"/>
                </a:solidFill>
              </a:rPr>
              <a:t>master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フローチャート: 処理 7">
            <a:extLst>
              <a:ext uri="{FF2B5EF4-FFF2-40B4-BE49-F238E27FC236}">
                <a16:creationId xmlns:a16="http://schemas.microsoft.com/office/drawing/2014/main" id="{E2800BFF-CFF5-41E9-B674-9F5D2E761A44}"/>
              </a:ext>
            </a:extLst>
          </p:cNvPr>
          <p:cNvSpPr/>
          <p:nvPr/>
        </p:nvSpPr>
        <p:spPr bwMode="auto">
          <a:xfrm>
            <a:off x="6033180" y="4363806"/>
            <a:ext cx="2241273" cy="522536"/>
          </a:xfrm>
          <a:prstGeom prst="flowChartProcess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r>
              <a:rPr lang="en-US" altLang="ja-JP" sz="1600" dirty="0">
                <a:solidFill>
                  <a:schemeClr val="tx1"/>
                </a:solidFill>
              </a:rPr>
              <a:t>cp_curve_bw_station.py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フローチャート: 書類 8">
            <a:extLst>
              <a:ext uri="{FF2B5EF4-FFF2-40B4-BE49-F238E27FC236}">
                <a16:creationId xmlns:a16="http://schemas.microsoft.com/office/drawing/2014/main" id="{FA00D76A-D806-4757-987E-51DEEDA0C682}"/>
              </a:ext>
            </a:extLst>
          </p:cNvPr>
          <p:cNvSpPr/>
          <p:nvPr/>
        </p:nvSpPr>
        <p:spPr bwMode="auto">
          <a:xfrm>
            <a:off x="5458908" y="3394884"/>
            <a:ext cx="1469984" cy="503326"/>
          </a:xfrm>
          <a:prstGeom prst="flowChartDocumen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コピー先</a:t>
            </a:r>
            <a:r>
              <a:rPr lang="en-US" altLang="ja-JP" sz="1200" dirty="0">
                <a:solidFill>
                  <a:schemeClr val="tx1"/>
                </a:solidFill>
              </a:rPr>
              <a:t>master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B761910D-A51E-4CCB-86EA-526373B1BD01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 bwMode="auto">
          <a:xfrm flipH="1">
            <a:off x="7153817" y="3848926"/>
            <a:ext cx="959916" cy="51488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F0DC55FB-16BF-40B8-A2A9-43718B074A92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 bwMode="auto">
          <a:xfrm>
            <a:off x="6193900" y="3864935"/>
            <a:ext cx="959917" cy="498871"/>
          </a:xfrm>
          <a:prstGeom prst="straightConnector1">
            <a:avLst/>
          </a:prstGeom>
          <a:ln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F6C1B67-3FB0-4BD6-BE4C-65738478DD43}"/>
              </a:ext>
            </a:extLst>
          </p:cNvPr>
          <p:cNvSpPr txBox="1"/>
          <p:nvPr/>
        </p:nvSpPr>
        <p:spPr>
          <a:xfrm>
            <a:off x="6238533" y="3952256"/>
            <a:ext cx="91528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chemeClr val="tx1"/>
                </a:solidFill>
                <a:latin typeface="+mn-ea"/>
                <a:ea typeface="+mn-ea"/>
              </a:rPr>
              <a:t>上書き</a:t>
            </a:r>
            <a:endParaRPr kumimoji="1" lang="ja-JP" altLang="en-US" sz="1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43679C4-8BF8-4BB5-8027-BCDEBA4F5A57}"/>
              </a:ext>
            </a:extLst>
          </p:cNvPr>
          <p:cNvSpPr txBox="1"/>
          <p:nvPr/>
        </p:nvSpPr>
        <p:spPr>
          <a:xfrm>
            <a:off x="3636843" y="2203130"/>
            <a:ext cx="3996932" cy="244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100" dirty="0">
                <a:solidFill>
                  <a:schemeClr val="tx1"/>
                </a:solidFill>
                <a:latin typeface="+mn-ea"/>
                <a:ea typeface="+mn-ea"/>
              </a:rPr>
              <a:t>コピー元 </a:t>
            </a:r>
            <a:r>
              <a:rPr lang="en-US" altLang="ja-JP" sz="1100" dirty="0">
                <a:solidFill>
                  <a:schemeClr val="tx1"/>
                </a:solidFill>
                <a:latin typeface="+mn-ea"/>
                <a:ea typeface="+mn-ea"/>
              </a:rPr>
              <a:t>master</a:t>
            </a:r>
            <a:r>
              <a:rPr lang="ja-JP" altLang="en-US" sz="1100" dirty="0">
                <a:solidFill>
                  <a:schemeClr val="tx1"/>
                </a:solidFill>
                <a:latin typeface="+mn-ea"/>
                <a:ea typeface="+mn-ea"/>
              </a:rPr>
              <a:t>、コピー路線、コピー先</a:t>
            </a:r>
            <a:r>
              <a:rPr lang="en-US" altLang="ja-JP" sz="1100" dirty="0">
                <a:solidFill>
                  <a:schemeClr val="tx1"/>
                </a:solidFill>
                <a:latin typeface="+mn-ea"/>
                <a:ea typeface="+mn-ea"/>
              </a:rPr>
              <a:t> master</a:t>
            </a:r>
            <a:r>
              <a:rPr lang="ja-JP" altLang="en-US" sz="1100" dirty="0">
                <a:solidFill>
                  <a:schemeClr val="tx1"/>
                </a:solidFill>
                <a:latin typeface="+mn-ea"/>
                <a:ea typeface="+mn-ea"/>
              </a:rPr>
              <a:t>、パラメータ</a:t>
            </a:r>
            <a:endParaRPr kumimoji="1" lang="ja-JP" altLang="en-US" sz="11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45012887"/>
      </p:ext>
    </p:extLst>
  </p:cSld>
  <p:clrMapOvr>
    <a:masterClrMapping/>
  </p:clrMapOvr>
</p:sld>
</file>

<file path=ppt/theme/theme1.xml><?xml version="1.0" encoding="utf-8"?>
<a:theme xmlns:a="http://schemas.openxmlformats.org/drawingml/2006/main" name="テーマ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0">
      <a:majorFont>
        <a:latin typeface="Arial"/>
        <a:ea typeface="HGP創英角ｺﾞｼｯｸUB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75000"/>
          </a:schemeClr>
        </a:solidFill>
        <a:ln w="9525">
          <a:noFill/>
          <a:miter lim="800000"/>
          <a:headEnd/>
          <a:tailEnd/>
        </a:ln>
        <a:effectLst/>
      </a:spPr>
      <a:bodyPr wrap="none" rtlCol="0" anchor="ctr" anchorCtr="0">
        <a:noAutofit/>
      </a:bodyPr>
      <a:lstStyle>
        <a:defPPr algn="ctr">
          <a:defRPr kumimoji="1" sz="1800" smtClean="0">
            <a:solidFill>
              <a:schemeClr val="tx1"/>
            </a:solidFill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kumimoji="1" sz="2200" smtClean="0">
            <a:solidFill>
              <a:schemeClr val="tx1"/>
            </a:solidFill>
            <a:latin typeface="+mn-ea"/>
            <a:ea typeface="+mn-ea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テーマ1" id="{90D96F14-BC25-47E7-8AB5-8D4AC7351E21}" vid="{C4971431-B7B4-46B4-9969-C7596794103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テーマ1</Template>
  <TotalTime>105</TotalTime>
  <Words>62</Words>
  <Application>Microsoft Office PowerPoint</Application>
  <PresentationFormat>画面に合わせる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HGP創英角ｺﾞｼｯｸUB</vt:lpstr>
      <vt:lpstr>HGPｺﾞｼｯｸE</vt:lpstr>
      <vt:lpstr>テーマ1</vt:lpstr>
      <vt:lpstr>中間点を同一駅間に反映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大谷恵子 / OOTANI，KEIKO</dc:creator>
  <cp:lastModifiedBy>大谷恵子 / OOTANI，KEIKO</cp:lastModifiedBy>
  <cp:revision>14</cp:revision>
  <dcterms:created xsi:type="dcterms:W3CDTF">2020-08-20T03:38:14Z</dcterms:created>
  <dcterms:modified xsi:type="dcterms:W3CDTF">2020-08-21T04:36:02Z</dcterms:modified>
</cp:coreProperties>
</file>