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2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5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2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2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3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1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1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4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D9C9-830B-448A-A7DF-3EFA598C1567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095D5-11EC-4667-A7BF-2D81B157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3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6" y="0"/>
            <a:ext cx="1081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6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5600" y="0"/>
            <a:ext cx="13154025" cy="69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1563" y="-328613"/>
            <a:ext cx="14335125" cy="75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8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2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12209228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4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4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" y="0"/>
            <a:ext cx="121786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9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9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3" y="0"/>
            <a:ext cx="12164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6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2018-06-21T08:37:34Z</dcterms:created>
  <dcterms:modified xsi:type="dcterms:W3CDTF">2018-06-21T08:40:14Z</dcterms:modified>
</cp:coreProperties>
</file>