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4" d="100"/>
          <a:sy n="84" d="100"/>
        </p:scale>
        <p:origin x="-293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 bright="-15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3873" y="2000814"/>
            <a:ext cx="8791575" cy="1068309"/>
          </a:xfrm>
        </p:spPr>
        <p:txBody>
          <a:bodyPr/>
          <a:lstStyle/>
          <a:p>
            <a:pPr algn="ctr"/>
            <a:r>
              <a:rPr lang="en-US" b="1" dirty="0" smtClean="0"/>
              <a:t>Time Clock Application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6179" y="3113151"/>
            <a:ext cx="9087323" cy="1655762"/>
          </a:xfrm>
        </p:spPr>
        <p:txBody>
          <a:bodyPr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Group 6</a:t>
            </a:r>
          </a:p>
          <a:p>
            <a:r>
              <a:rPr lang="en-US" i="1" dirty="0" smtClean="0">
                <a:solidFill>
                  <a:schemeClr val="tx1"/>
                </a:solidFill>
              </a:rPr>
              <a:t>Beau </a:t>
            </a:r>
            <a:r>
              <a:rPr lang="en-US" i="1" dirty="0" err="1" smtClean="0">
                <a:solidFill>
                  <a:schemeClr val="tx1"/>
                </a:solidFill>
              </a:rPr>
              <a:t>gibbs</a:t>
            </a:r>
            <a:r>
              <a:rPr lang="en-US" i="1" dirty="0" smtClean="0">
                <a:solidFill>
                  <a:schemeClr val="tx1"/>
                </a:solidFill>
              </a:rPr>
              <a:t>, Cameron </a:t>
            </a:r>
            <a:r>
              <a:rPr lang="en-US" i="1" dirty="0" err="1" smtClean="0">
                <a:solidFill>
                  <a:schemeClr val="tx1"/>
                </a:solidFill>
              </a:rPr>
              <a:t>otts</a:t>
            </a:r>
            <a:r>
              <a:rPr lang="en-US" i="1" dirty="0" smtClean="0">
                <a:solidFill>
                  <a:schemeClr val="tx1"/>
                </a:solidFill>
              </a:rPr>
              <a:t>, Patrick </a:t>
            </a:r>
            <a:r>
              <a:rPr lang="en-US" i="1" dirty="0" err="1" smtClean="0">
                <a:solidFill>
                  <a:schemeClr val="tx1"/>
                </a:solidFill>
              </a:rPr>
              <a:t>dolan</a:t>
            </a:r>
            <a:r>
              <a:rPr lang="en-US" i="1" dirty="0" smtClean="0">
                <a:solidFill>
                  <a:schemeClr val="tx1"/>
                </a:solidFill>
              </a:rPr>
              <a:t>, Daniel Bourque, </a:t>
            </a:r>
            <a:r>
              <a:rPr lang="en-US" i="1" dirty="0" err="1" smtClean="0">
                <a:solidFill>
                  <a:schemeClr val="tx1"/>
                </a:solidFill>
              </a:rPr>
              <a:t>bibidh</a:t>
            </a:r>
            <a:r>
              <a:rPr lang="en-US" i="1" dirty="0" smtClean="0">
                <a:solidFill>
                  <a:schemeClr val="tx1"/>
                </a:solidFill>
              </a:rPr>
              <a:t> </a:t>
            </a:r>
            <a:r>
              <a:rPr lang="en-US" i="1" dirty="0" err="1" smtClean="0">
                <a:solidFill>
                  <a:schemeClr val="tx1"/>
                </a:solidFill>
              </a:rPr>
              <a:t>bista</a:t>
            </a:r>
            <a:endParaRPr 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006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360" y="835801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/>
              <a:t>Technology used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ASP.NET MVC 5 Entity Framework 6.1.2</a:t>
            </a:r>
          </a:p>
          <a:p>
            <a:r>
              <a:rPr lang="en-US" dirty="0" smtClean="0"/>
              <a:t>Bootstrap - </a:t>
            </a:r>
            <a:r>
              <a:rPr lang="en-US" dirty="0" err="1" smtClean="0"/>
              <a:t>Bootswatch</a:t>
            </a:r>
            <a:r>
              <a:rPr lang="en-US" dirty="0" smtClean="0"/>
              <a:t> </a:t>
            </a:r>
            <a:r>
              <a:rPr lang="en-US" dirty="0" smtClean="0"/>
              <a:t>CSS</a:t>
            </a:r>
          </a:p>
          <a:p>
            <a:r>
              <a:rPr lang="en-US" dirty="0" smtClean="0"/>
              <a:t>Moment.js</a:t>
            </a:r>
          </a:p>
          <a:p>
            <a:r>
              <a:rPr lang="en-US" dirty="0" smtClean="0"/>
              <a:t>Moment.Timezone.js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0811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574</TotalTime>
  <Words>33</Words>
  <Application>Microsoft Office PowerPoint</Application>
  <PresentationFormat>Custom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Circuit</vt:lpstr>
      <vt:lpstr>Time Clock Application</vt:lpstr>
      <vt:lpstr>Technology used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Clock Application</dc:title>
  <dc:creator>Slu Student</dc:creator>
  <cp:lastModifiedBy>gibbs.beau@gmail.com</cp:lastModifiedBy>
  <cp:revision>3</cp:revision>
  <dcterms:created xsi:type="dcterms:W3CDTF">2015-02-08T18:57:22Z</dcterms:created>
  <dcterms:modified xsi:type="dcterms:W3CDTF">2015-02-10T02:24:34Z</dcterms:modified>
</cp:coreProperties>
</file>