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2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87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40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35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43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07DE-55C0-4C1E-A9A8-3236CCA3D31F}" type="datetimeFigureOut">
              <a:rPr lang="zh-TW" altLang="en-US" smtClean="0"/>
              <a:t>2015/5/6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2475-7DD9-40B7-98A3-7CDDD2CDF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LAB3 </a:t>
            </a:r>
            <a:r>
              <a:rPr lang="en-US" altLang="zh-TW" dirty="0" err="1" smtClean="0"/>
              <a:t>ans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2329248"/>
            <a:ext cx="8369643" cy="1524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855082" y="164757"/>
            <a:ext cx="383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Basic 1(CO_LAB3_test_data1.txt) 40pts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5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2978751"/>
            <a:ext cx="8517925" cy="15430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851732" y="197707"/>
            <a:ext cx="365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Hidden basic(hidden_basic.txt) 20pts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38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7657" y="189470"/>
            <a:ext cx="322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Adv1(co_lab3_test_data2) 15pts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2" y="2649238"/>
            <a:ext cx="8789773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85712" y="148280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Adv2(hidden_bgt.txt) 5pts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9" y="2671762"/>
            <a:ext cx="8649729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29193" y="181232"/>
            <a:ext cx="278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Adv3(hidden_bnez.txt) 5pts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52675"/>
            <a:ext cx="873429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1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23247" y="140043"/>
            <a:ext cx="277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Adv4(hidden_bgez.txt) 5pts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7" y="2569433"/>
            <a:ext cx="85629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23247" y="148281"/>
            <a:ext cx="376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Bonus(CO_LAB3_test_data3.txt) 10pts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7" y="2676525"/>
            <a:ext cx="864973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4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25</Words>
  <Application>Microsoft Office PowerPoint</Application>
  <PresentationFormat>如螢幕大小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LAB3 ans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ans</dc:title>
  <dc:creator>蔡上仁</dc:creator>
  <cp:lastModifiedBy>蔡上仁</cp:lastModifiedBy>
  <cp:revision>4</cp:revision>
  <dcterms:created xsi:type="dcterms:W3CDTF">2015-05-06T07:21:15Z</dcterms:created>
  <dcterms:modified xsi:type="dcterms:W3CDTF">2015-05-06T07:46:13Z</dcterms:modified>
</cp:coreProperties>
</file>