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2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8AEB2-F205-E353-EBE8-98F7D4F70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2797EF-A017-9E6C-668B-8F7DBDED4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81CD5-DC5A-16F8-DFBD-C04A6C1F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A21-1D7C-4382-879B-6A00B1CEE1B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17969-0097-20B8-A547-A2E5DFFE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E9E3E-F0D6-C126-7F05-64F78879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AB5B-6E53-4D46-B553-7DF31317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ECBC7-DC22-129B-D9A7-BA2E6529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D41796-6826-149B-AE29-261C7BF68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842A8-747C-1BA2-B1DC-AA76C108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A21-1D7C-4382-879B-6A00B1CEE1B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4EEA8-CC88-0540-17F3-4ACD9D84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BB38E-9AF8-6F63-F0F3-3A97931C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AB5B-6E53-4D46-B553-7DF31317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4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278021-1387-2E88-91B7-CC9B5231D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4107D9-5AC8-7A23-BFF3-B7F54C676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B588E-857E-941A-99A0-75BAB9BE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A21-1D7C-4382-879B-6A00B1CEE1B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065E4C-CEF1-BB7B-C388-0A6B0F35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C51E7-B3A9-705E-B2E5-7CA17445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AB5B-6E53-4D46-B553-7DF31317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48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BC8AC-177A-499A-3839-5AD1828D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F0D86-B855-3170-3515-4385C977B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7083A-6D58-1453-85C7-A3FB376A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A21-1D7C-4382-879B-6A00B1CEE1B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22F10-4407-E70D-2C61-18B917D7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EECF7-2DAB-45B8-4AB4-F8184DE5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AB5B-6E53-4D46-B553-7DF31317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6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96EF-ED47-0BAB-2B82-3BD8FD32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141C5-C362-4A18-9DD1-A197981A1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47D8A-0AA1-8C7E-AD96-3F3411BB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A21-1D7C-4382-879B-6A00B1CEE1B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9B7E1-EEF5-AD5D-5BAD-D90A13FA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3014B-3899-CEA8-1BB3-0FD4DF1E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AB5B-6E53-4D46-B553-7DF31317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96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005D9-6C00-0F17-6E8B-EF49C47B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B552A-FD2F-4EE4-4968-24474AB36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64896E-1E04-82B1-11FE-91D59A4D3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AF3F6-2754-FA44-7C25-E764E6C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A21-1D7C-4382-879B-6A00B1CEE1B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E499B-7F81-A954-16B7-017BB5C4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97028-AD8B-6764-C148-FB9F07B0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AB5B-6E53-4D46-B553-7DF31317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2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5372-2029-1D69-731C-17495471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06328-FF28-1CDE-BE27-9FDADAC2E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3DF862-429E-760B-3785-948203BF2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DAE5D2-577A-174C-33BC-BE6669FBA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C0A4D9-4EE1-0B55-9EBA-FDC5DBEBC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C5FC11-88B6-4D87-FE98-B6D92C3B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A21-1D7C-4382-879B-6A00B1CEE1B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A7EAE0-436D-A6E4-53CB-893E8DCD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EDADAA-08EF-5C68-D420-FD8714A3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AB5B-6E53-4D46-B553-7DF31317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5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D7C2F-F0A7-CCB8-C0A2-FBD2F474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968949-F7B4-0332-86BF-EEF7AC43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A21-1D7C-4382-879B-6A00B1CEE1B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41D1C-0551-A2C3-73DF-E2021451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FE39AF-E234-7511-718D-3DF6E34F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AB5B-6E53-4D46-B553-7DF31317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2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000E59-4126-22FA-998D-1FB711A9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A21-1D7C-4382-879B-6A00B1CEE1B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266CE3-5A6B-9813-D235-5D2022F6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CDDE9-EA27-41E5-917E-A05BC183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AB5B-6E53-4D46-B553-7DF31317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56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592AF-BEEE-AC6C-D720-10E88A53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5F028-6E70-BA44-8AEE-32C4A7B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D35BF8-58C4-7844-C270-A92C09BD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B3C13-EBCC-0254-89B1-BEA31611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A21-1D7C-4382-879B-6A00B1CEE1B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787A37-890A-4D46-A786-57F0B8C1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EDF55F-5345-7ED5-1E7B-1BAB9887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AB5B-6E53-4D46-B553-7DF31317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22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A9595-4C73-E846-E7A5-2BE2358C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9FFA07-FE0D-09D1-0537-C6F9884C8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587FA7-8754-B153-CF41-BED4919D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BBDB2B-D509-E5E6-9355-DCEE59F1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A21-1D7C-4382-879B-6A00B1CEE1B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2D11CA-55E3-DFE3-ABC8-8D668484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CC6C5-FE2F-3345-D8DD-88DAF126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AB5B-6E53-4D46-B553-7DF31317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4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83176D-29EF-20BC-8FB4-A31DA4B3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17DFF-3BBA-A7DA-8DA1-A494E4728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7E5EE-57E7-5C59-D513-D8BC3CCF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EA21-1D7C-4382-879B-6A00B1CEE1B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7AE60-8EE3-5493-811B-E8608BA96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05C24-8CCD-FB58-653D-ACE41B601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DAB5B-6E53-4D46-B553-7DF31317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9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BF88A9-6403-1E89-B213-78F0F06C8C8D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제목 24">
            <a:extLst>
              <a:ext uri="{FF2B5EF4-FFF2-40B4-BE49-F238E27FC236}">
                <a16:creationId xmlns:a16="http://schemas.microsoft.com/office/drawing/2014/main" id="{A4605786-B8A7-781D-3233-FB3C68C3BB0D}"/>
              </a:ext>
            </a:extLst>
          </p:cNvPr>
          <p:cNvSpPr txBox="1">
            <a:spLocks/>
          </p:cNvSpPr>
          <p:nvPr/>
        </p:nvSpPr>
        <p:spPr>
          <a:xfrm>
            <a:off x="204216" y="163957"/>
            <a:ext cx="4514088" cy="884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M</a:t>
            </a:r>
            <a:r>
              <a:rPr lang="ko-KR" altLang="en-US" sz="2000"/>
              <a:t>차 </a:t>
            </a:r>
            <a:r>
              <a:rPr lang="en-US" altLang="ko-KR" sz="2000"/>
              <a:t>B-Tree</a:t>
            </a:r>
            <a:br>
              <a:rPr lang="en-US" altLang="ko-KR" sz="2000"/>
            </a:br>
            <a:br>
              <a:rPr lang="en-US" altLang="ko-KR" sz="1400"/>
            </a:br>
            <a:r>
              <a:rPr lang="en-US" altLang="ko-KR" sz="1400"/>
              <a:t>15 </a:t>
            </a:r>
            <a:r>
              <a:rPr lang="ko-KR" altLang="en-US" sz="1400"/>
              <a:t>추가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679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30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78F9D5-D727-43AE-13E2-ADD14C91AFE5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D56E99D-78E7-B366-061E-E10628F3C625}"/>
              </a:ext>
            </a:extLst>
          </p:cNvPr>
          <p:cNvCxnSpPr>
            <a:cxnSpLocks/>
          </p:cNvCxnSpPr>
          <p:nvPr/>
        </p:nvCxnSpPr>
        <p:spPr>
          <a:xfrm flipH="1">
            <a:off x="1438656" y="4151376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4B7243-1113-53C6-5EBA-CA8B6DE87BD3}"/>
              </a:ext>
            </a:extLst>
          </p:cNvPr>
          <p:cNvSpPr txBox="1"/>
          <p:nvPr/>
        </p:nvSpPr>
        <p:spPr>
          <a:xfrm>
            <a:off x="1670304" y="384359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30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E05D829-9660-4EA9-5B75-F0B019AA3DDE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42C6A14-37D5-19E5-D539-7F9B63BB2833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4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30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78F9D5-D727-43AE-13E2-ADD14C91AFE5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B8590A7-E83A-1F36-458C-BAE0B3327A1F}"/>
              </a:ext>
            </a:extLst>
          </p:cNvPr>
          <p:cNvCxnSpPr>
            <a:cxnSpLocks/>
          </p:cNvCxnSpPr>
          <p:nvPr/>
        </p:nvCxnSpPr>
        <p:spPr>
          <a:xfrm>
            <a:off x="2223222" y="5370576"/>
            <a:ext cx="26202" cy="45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2927CA-6BFF-A6EF-593A-833B08557B9D}"/>
              </a:ext>
            </a:extLst>
          </p:cNvPr>
          <p:cNvSpPr txBox="1"/>
          <p:nvPr/>
        </p:nvSpPr>
        <p:spPr>
          <a:xfrm>
            <a:off x="2081196" y="499262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30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6CC65D-3186-8FC4-4115-C2A3733FA2B6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AA69D16-2DAC-CDE8-838A-981EB5E92C3C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30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78F9D5-D727-43AE-13E2-ADD14C91AFE5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E9030-32B2-5E3C-F63C-8B577C3E5BC0}"/>
              </a:ext>
            </a:extLst>
          </p:cNvPr>
          <p:cNvSpPr/>
          <p:nvPr/>
        </p:nvSpPr>
        <p:spPr>
          <a:xfrm>
            <a:off x="248107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73AEFFB-232E-8DAD-EBCA-A3FA7DF49932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59A8BC4-57EB-8946-E9F0-72B65110BFEC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2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30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78F9D5-D727-43AE-13E2-ADD14C91AFE5}"/>
              </a:ext>
            </a:extLst>
          </p:cNvPr>
          <p:cNvSpPr/>
          <p:nvPr/>
        </p:nvSpPr>
        <p:spPr>
          <a:xfrm>
            <a:off x="2322576" y="5126736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E9030-32B2-5E3C-F63C-8B577C3E5BC0}"/>
              </a:ext>
            </a:extLst>
          </p:cNvPr>
          <p:cNvSpPr/>
          <p:nvPr/>
        </p:nvSpPr>
        <p:spPr>
          <a:xfrm>
            <a:off x="259689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6F8738-6989-8A14-CED5-7D08EC03C2D1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3625CC-FB76-25C9-4D71-307D97571572}"/>
              </a:ext>
            </a:extLst>
          </p:cNvPr>
          <p:cNvSpPr/>
          <p:nvPr/>
        </p:nvSpPr>
        <p:spPr>
          <a:xfrm>
            <a:off x="306019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E90D8A-6FBD-87D4-30C2-5246CA33B1BA}"/>
              </a:ext>
            </a:extLst>
          </p:cNvPr>
          <p:cNvCxnSpPr>
            <a:cxnSpLocks/>
          </p:cNvCxnSpPr>
          <p:nvPr/>
        </p:nvCxnSpPr>
        <p:spPr>
          <a:xfrm flipH="1" flipV="1">
            <a:off x="2017776" y="5017008"/>
            <a:ext cx="188976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1B7746-FE02-AA42-A0C5-B70EFBB16114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337D04-8B5F-8BBA-81B1-903693E7657A}"/>
              </a:ext>
            </a:extLst>
          </p:cNvPr>
          <p:cNvCxnSpPr>
            <a:cxnSpLocks/>
          </p:cNvCxnSpPr>
          <p:nvPr/>
        </p:nvCxnSpPr>
        <p:spPr>
          <a:xfrm flipH="1">
            <a:off x="2017776" y="5669280"/>
            <a:ext cx="463296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5A64390-E1D7-6D15-9C42-A42799EF9A7A}"/>
              </a:ext>
            </a:extLst>
          </p:cNvPr>
          <p:cNvCxnSpPr>
            <a:cxnSpLocks/>
          </p:cNvCxnSpPr>
          <p:nvPr/>
        </p:nvCxnSpPr>
        <p:spPr>
          <a:xfrm>
            <a:off x="2596896" y="5669280"/>
            <a:ext cx="463296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2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90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E9030-32B2-5E3C-F63C-8B577C3E5BC0}"/>
              </a:ext>
            </a:extLst>
          </p:cNvPr>
          <p:cNvSpPr/>
          <p:nvPr/>
        </p:nvSpPr>
        <p:spPr>
          <a:xfrm>
            <a:off x="259689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6F8738-6989-8A14-CED5-7D08EC03C2D1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3625CC-FB76-25C9-4D71-307D97571572}"/>
              </a:ext>
            </a:extLst>
          </p:cNvPr>
          <p:cNvSpPr/>
          <p:nvPr/>
        </p:nvSpPr>
        <p:spPr>
          <a:xfrm>
            <a:off x="306019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6C375CC-7E40-0CDB-A2E4-233C34CFD3D4}"/>
              </a:ext>
            </a:extLst>
          </p:cNvPr>
          <p:cNvCxnSpPr>
            <a:cxnSpLocks/>
          </p:cNvCxnSpPr>
          <p:nvPr/>
        </p:nvCxnSpPr>
        <p:spPr>
          <a:xfrm flipH="1">
            <a:off x="1438656" y="4151376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1DB862-2B61-3795-7A1B-12B6C5E08BA7}"/>
              </a:ext>
            </a:extLst>
          </p:cNvPr>
          <p:cNvSpPr txBox="1"/>
          <p:nvPr/>
        </p:nvSpPr>
        <p:spPr>
          <a:xfrm>
            <a:off x="1670304" y="384359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90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87D1F7-BFD7-5BE7-684B-E058B99D2DD1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9059130-70C3-C409-40F4-DB7286CCA93E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79658EC-B18F-018A-C758-292484081D3B}"/>
              </a:ext>
            </a:extLst>
          </p:cNvPr>
          <p:cNvCxnSpPr>
            <a:cxnSpLocks/>
          </p:cNvCxnSpPr>
          <p:nvPr/>
        </p:nvCxnSpPr>
        <p:spPr>
          <a:xfrm>
            <a:off x="1737360" y="5358384"/>
            <a:ext cx="1322832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07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90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E9030-32B2-5E3C-F63C-8B577C3E5BC0}"/>
              </a:ext>
            </a:extLst>
          </p:cNvPr>
          <p:cNvSpPr/>
          <p:nvPr/>
        </p:nvSpPr>
        <p:spPr>
          <a:xfrm>
            <a:off x="259689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6F8738-6989-8A14-CED5-7D08EC03C2D1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3625CC-FB76-25C9-4D71-307D97571572}"/>
              </a:ext>
            </a:extLst>
          </p:cNvPr>
          <p:cNvSpPr/>
          <p:nvPr/>
        </p:nvSpPr>
        <p:spPr>
          <a:xfrm>
            <a:off x="306019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6C375CC-7E40-0CDB-A2E4-233C34CFD3D4}"/>
              </a:ext>
            </a:extLst>
          </p:cNvPr>
          <p:cNvCxnSpPr>
            <a:cxnSpLocks/>
          </p:cNvCxnSpPr>
          <p:nvPr/>
        </p:nvCxnSpPr>
        <p:spPr>
          <a:xfrm flipH="1">
            <a:off x="3297936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1DB862-2B61-3795-7A1B-12B6C5E08BA7}"/>
              </a:ext>
            </a:extLst>
          </p:cNvPr>
          <p:cNvSpPr txBox="1"/>
          <p:nvPr/>
        </p:nvSpPr>
        <p:spPr>
          <a:xfrm>
            <a:off x="3413760" y="50170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90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62E68D6-54C0-1CFA-81EB-FCCA96FA6AAD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3C697D7-2E7B-995F-2891-BE9615E626D9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CA4720-90F2-943F-147C-6CFC65E92D10}"/>
              </a:ext>
            </a:extLst>
          </p:cNvPr>
          <p:cNvCxnSpPr>
            <a:cxnSpLocks/>
          </p:cNvCxnSpPr>
          <p:nvPr/>
        </p:nvCxnSpPr>
        <p:spPr>
          <a:xfrm>
            <a:off x="1737360" y="5358384"/>
            <a:ext cx="1322832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44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20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E0B9E9B-3E73-9BAF-365E-C329AFB1BC60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82C4C6-12BD-D3DD-BD23-1C8F7B806924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E9030-32B2-5E3C-F63C-8B577C3E5BC0}"/>
              </a:ext>
            </a:extLst>
          </p:cNvPr>
          <p:cNvSpPr/>
          <p:nvPr/>
        </p:nvSpPr>
        <p:spPr>
          <a:xfrm>
            <a:off x="259689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6F8738-6989-8A14-CED5-7D08EC03C2D1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3625CC-FB76-25C9-4D71-307D97571572}"/>
              </a:ext>
            </a:extLst>
          </p:cNvPr>
          <p:cNvSpPr/>
          <p:nvPr/>
        </p:nvSpPr>
        <p:spPr>
          <a:xfrm>
            <a:off x="306019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90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E90D8A-6FBD-87D4-30C2-5246CA33B1BA}"/>
              </a:ext>
            </a:extLst>
          </p:cNvPr>
          <p:cNvCxnSpPr>
            <a:cxnSpLocks/>
          </p:cNvCxnSpPr>
          <p:nvPr/>
        </p:nvCxnSpPr>
        <p:spPr>
          <a:xfrm>
            <a:off x="1737360" y="5358384"/>
            <a:ext cx="1322832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ACE1C5E-FBB3-6273-F7F2-849A53CDD070}"/>
              </a:ext>
            </a:extLst>
          </p:cNvPr>
          <p:cNvCxnSpPr>
            <a:cxnSpLocks/>
          </p:cNvCxnSpPr>
          <p:nvPr/>
        </p:nvCxnSpPr>
        <p:spPr>
          <a:xfrm flipH="1">
            <a:off x="1438656" y="4151376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6BFA6A-9518-74D8-178B-21C7406E4604}"/>
              </a:ext>
            </a:extLst>
          </p:cNvPr>
          <p:cNvSpPr txBox="1"/>
          <p:nvPr/>
        </p:nvSpPr>
        <p:spPr>
          <a:xfrm>
            <a:off x="1670304" y="384359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313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20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E0B9E9B-3E73-9BAF-365E-C329AFB1BC60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82C4C6-12BD-D3DD-BD23-1C8F7B806924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E9030-32B2-5E3C-F63C-8B577C3E5BC0}"/>
              </a:ext>
            </a:extLst>
          </p:cNvPr>
          <p:cNvSpPr/>
          <p:nvPr/>
        </p:nvSpPr>
        <p:spPr>
          <a:xfrm>
            <a:off x="259689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6F8738-6989-8A14-CED5-7D08EC03C2D1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3625CC-FB76-25C9-4D71-307D97571572}"/>
              </a:ext>
            </a:extLst>
          </p:cNvPr>
          <p:cNvSpPr/>
          <p:nvPr/>
        </p:nvSpPr>
        <p:spPr>
          <a:xfrm>
            <a:off x="306019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90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E90D8A-6FBD-87D4-30C2-5246CA33B1BA}"/>
              </a:ext>
            </a:extLst>
          </p:cNvPr>
          <p:cNvCxnSpPr>
            <a:cxnSpLocks/>
          </p:cNvCxnSpPr>
          <p:nvPr/>
        </p:nvCxnSpPr>
        <p:spPr>
          <a:xfrm>
            <a:off x="1737360" y="5358384"/>
            <a:ext cx="1322832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C6E07C6-F05A-57DF-20B2-14381757201D}"/>
              </a:ext>
            </a:extLst>
          </p:cNvPr>
          <p:cNvCxnSpPr>
            <a:cxnSpLocks/>
          </p:cNvCxnSpPr>
          <p:nvPr/>
        </p:nvCxnSpPr>
        <p:spPr>
          <a:xfrm flipH="1">
            <a:off x="3297936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CDA044-D71D-1849-B4E2-27D8A952B144}"/>
              </a:ext>
            </a:extLst>
          </p:cNvPr>
          <p:cNvSpPr txBox="1"/>
          <p:nvPr/>
        </p:nvSpPr>
        <p:spPr>
          <a:xfrm>
            <a:off x="3413760" y="50170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6612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20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E0B9E9B-3E73-9BAF-365E-C329AFB1BC60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82C4C6-12BD-D3DD-BD23-1C8F7B806924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E9030-32B2-5E3C-F63C-8B577C3E5BC0}"/>
              </a:ext>
            </a:extLst>
          </p:cNvPr>
          <p:cNvSpPr/>
          <p:nvPr/>
        </p:nvSpPr>
        <p:spPr>
          <a:xfrm>
            <a:off x="259689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6F8738-6989-8A14-CED5-7D08EC03C2D1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3625CC-FB76-25C9-4D71-307D97571572}"/>
              </a:ext>
            </a:extLst>
          </p:cNvPr>
          <p:cNvSpPr/>
          <p:nvPr/>
        </p:nvSpPr>
        <p:spPr>
          <a:xfrm>
            <a:off x="306019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E90D8A-6FBD-87D4-30C2-5246CA33B1BA}"/>
              </a:ext>
            </a:extLst>
          </p:cNvPr>
          <p:cNvCxnSpPr>
            <a:cxnSpLocks/>
          </p:cNvCxnSpPr>
          <p:nvPr/>
        </p:nvCxnSpPr>
        <p:spPr>
          <a:xfrm>
            <a:off x="1737360" y="5358384"/>
            <a:ext cx="1322832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EDB25C-B709-2001-E1AF-DA5972C64970}"/>
              </a:ext>
            </a:extLst>
          </p:cNvPr>
          <p:cNvSpPr/>
          <p:nvPr/>
        </p:nvSpPr>
        <p:spPr>
          <a:xfrm>
            <a:off x="3523488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433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20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E0B9E9B-3E73-9BAF-365E-C329AFB1BC60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82C4C6-12BD-D3DD-BD23-1C8F7B806924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E9030-32B2-5E3C-F63C-8B577C3E5BC0}"/>
              </a:ext>
            </a:extLst>
          </p:cNvPr>
          <p:cNvSpPr/>
          <p:nvPr/>
        </p:nvSpPr>
        <p:spPr>
          <a:xfrm>
            <a:off x="259689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6F8738-6989-8A14-CED5-7D08EC03C2D1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3625CC-FB76-25C9-4D71-307D97571572}"/>
              </a:ext>
            </a:extLst>
          </p:cNvPr>
          <p:cNvSpPr/>
          <p:nvPr/>
        </p:nvSpPr>
        <p:spPr>
          <a:xfrm>
            <a:off x="3060192" y="5126736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E90D8A-6FBD-87D4-30C2-5246CA33B1BA}"/>
              </a:ext>
            </a:extLst>
          </p:cNvPr>
          <p:cNvCxnSpPr>
            <a:cxnSpLocks/>
          </p:cNvCxnSpPr>
          <p:nvPr/>
        </p:nvCxnSpPr>
        <p:spPr>
          <a:xfrm flipH="1">
            <a:off x="2828544" y="5650992"/>
            <a:ext cx="463296" cy="17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EDB25C-B709-2001-E1AF-DA5972C64970}"/>
              </a:ext>
            </a:extLst>
          </p:cNvPr>
          <p:cNvSpPr/>
          <p:nvPr/>
        </p:nvSpPr>
        <p:spPr>
          <a:xfrm>
            <a:off x="363321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90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A85B1F-97B5-6EB1-B5F3-D12A5875EAEF}"/>
              </a:ext>
            </a:extLst>
          </p:cNvPr>
          <p:cNvCxnSpPr>
            <a:cxnSpLocks/>
          </p:cNvCxnSpPr>
          <p:nvPr/>
        </p:nvCxnSpPr>
        <p:spPr>
          <a:xfrm>
            <a:off x="3291840" y="5650992"/>
            <a:ext cx="804672" cy="17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6900A-80A5-FC20-1811-56291773C326}"/>
              </a:ext>
            </a:extLst>
          </p:cNvPr>
          <p:cNvSpPr/>
          <p:nvPr/>
        </p:nvSpPr>
        <p:spPr>
          <a:xfrm>
            <a:off x="306019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6AC8D-0EB6-DA42-07F2-91CB276F1DF5}"/>
              </a:ext>
            </a:extLst>
          </p:cNvPr>
          <p:cNvSpPr/>
          <p:nvPr/>
        </p:nvSpPr>
        <p:spPr>
          <a:xfrm>
            <a:off x="409651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554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BF88A9-6403-1E89-B213-78F0F06C8C8D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15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C398B-3EC5-DE4A-7106-6AC2F2A54A4D}"/>
              </a:ext>
            </a:extLst>
          </p:cNvPr>
          <p:cNvSpPr txBox="1"/>
          <p:nvPr/>
        </p:nvSpPr>
        <p:spPr>
          <a:xfrm>
            <a:off x="1015289" y="49865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15</a:t>
            </a:r>
            <a:endParaRPr lang="ko-KR" altLang="en-US" sz="14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43D1876-B180-B5B0-323A-F9CF49146981}"/>
              </a:ext>
            </a:extLst>
          </p:cNvPr>
          <p:cNvCxnSpPr/>
          <p:nvPr/>
        </p:nvCxnSpPr>
        <p:spPr>
          <a:xfrm>
            <a:off x="1207008" y="5358384"/>
            <a:ext cx="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4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20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E0B9E9B-3E73-9BAF-365E-C329AFB1BC60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82C4C6-12BD-D3DD-BD23-1C8F7B806924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E9030-32B2-5E3C-F63C-8B577C3E5BC0}"/>
              </a:ext>
            </a:extLst>
          </p:cNvPr>
          <p:cNvSpPr/>
          <p:nvPr/>
        </p:nvSpPr>
        <p:spPr>
          <a:xfrm>
            <a:off x="259689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6F8738-6989-8A14-CED5-7D08EC03C2D1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3625CC-FB76-25C9-4D71-307D97571572}"/>
              </a:ext>
            </a:extLst>
          </p:cNvPr>
          <p:cNvSpPr/>
          <p:nvPr/>
        </p:nvSpPr>
        <p:spPr>
          <a:xfrm>
            <a:off x="1901952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E90D8A-6FBD-87D4-30C2-5246CA33B1BA}"/>
              </a:ext>
            </a:extLst>
          </p:cNvPr>
          <p:cNvCxnSpPr>
            <a:cxnSpLocks/>
          </p:cNvCxnSpPr>
          <p:nvPr/>
        </p:nvCxnSpPr>
        <p:spPr>
          <a:xfrm>
            <a:off x="2133600" y="5358384"/>
            <a:ext cx="694944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EDB25C-B709-2001-E1AF-DA5972C64970}"/>
              </a:ext>
            </a:extLst>
          </p:cNvPr>
          <p:cNvSpPr/>
          <p:nvPr/>
        </p:nvSpPr>
        <p:spPr>
          <a:xfrm>
            <a:off x="363321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90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A85B1F-97B5-6EB1-B5F3-D12A5875EAEF}"/>
              </a:ext>
            </a:extLst>
          </p:cNvPr>
          <p:cNvCxnSpPr>
            <a:cxnSpLocks/>
          </p:cNvCxnSpPr>
          <p:nvPr/>
        </p:nvCxnSpPr>
        <p:spPr>
          <a:xfrm>
            <a:off x="2133600" y="5358384"/>
            <a:ext cx="1962912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6900A-80A5-FC20-1811-56291773C326}"/>
              </a:ext>
            </a:extLst>
          </p:cNvPr>
          <p:cNvSpPr/>
          <p:nvPr/>
        </p:nvSpPr>
        <p:spPr>
          <a:xfrm>
            <a:off x="306019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6AC8D-0EB6-DA42-07F2-91CB276F1DF5}"/>
              </a:ext>
            </a:extLst>
          </p:cNvPr>
          <p:cNvSpPr/>
          <p:nvPr/>
        </p:nvSpPr>
        <p:spPr>
          <a:xfrm>
            <a:off x="409651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6571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7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E0B9E9B-3E73-9BAF-365E-C329AFB1BC60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82C4C6-12BD-D3DD-BD23-1C8F7B806924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3742944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E9030-32B2-5E3C-F63C-8B577C3E5BC0}"/>
              </a:ext>
            </a:extLst>
          </p:cNvPr>
          <p:cNvSpPr/>
          <p:nvPr/>
        </p:nvSpPr>
        <p:spPr>
          <a:xfrm>
            <a:off x="259689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6F8738-6989-8A14-CED5-7D08EC03C2D1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3625CC-FB76-25C9-4D71-307D97571572}"/>
              </a:ext>
            </a:extLst>
          </p:cNvPr>
          <p:cNvSpPr/>
          <p:nvPr/>
        </p:nvSpPr>
        <p:spPr>
          <a:xfrm>
            <a:off x="201777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E90D8A-6FBD-87D4-30C2-5246CA33B1BA}"/>
              </a:ext>
            </a:extLst>
          </p:cNvPr>
          <p:cNvCxnSpPr>
            <a:cxnSpLocks/>
          </p:cNvCxnSpPr>
          <p:nvPr/>
        </p:nvCxnSpPr>
        <p:spPr>
          <a:xfrm>
            <a:off x="2286000" y="5358384"/>
            <a:ext cx="542544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EDB25C-B709-2001-E1AF-DA5972C64970}"/>
              </a:ext>
            </a:extLst>
          </p:cNvPr>
          <p:cNvSpPr/>
          <p:nvPr/>
        </p:nvSpPr>
        <p:spPr>
          <a:xfrm>
            <a:off x="363321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90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A85B1F-97B5-6EB1-B5F3-D12A5875EAEF}"/>
              </a:ext>
            </a:extLst>
          </p:cNvPr>
          <p:cNvCxnSpPr>
            <a:cxnSpLocks/>
          </p:cNvCxnSpPr>
          <p:nvPr/>
        </p:nvCxnSpPr>
        <p:spPr>
          <a:xfrm>
            <a:off x="2481072" y="5358384"/>
            <a:ext cx="161544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6900A-80A5-FC20-1811-56291773C326}"/>
              </a:ext>
            </a:extLst>
          </p:cNvPr>
          <p:cNvSpPr/>
          <p:nvPr/>
        </p:nvSpPr>
        <p:spPr>
          <a:xfrm>
            <a:off x="306019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6AC8D-0EB6-DA42-07F2-91CB276F1DF5}"/>
              </a:ext>
            </a:extLst>
          </p:cNvPr>
          <p:cNvSpPr/>
          <p:nvPr/>
        </p:nvSpPr>
        <p:spPr>
          <a:xfrm>
            <a:off x="409651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A6A248-60ED-C077-0729-D63F5291B0C8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7D7A8A-A646-62CB-513E-C1EC579F15DB}"/>
              </a:ext>
            </a:extLst>
          </p:cNvPr>
          <p:cNvSpPr/>
          <p:nvPr/>
        </p:nvSpPr>
        <p:spPr>
          <a:xfrm>
            <a:off x="2481072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42CE47-A0EF-7A60-F9B8-6734E9DBD03D}"/>
              </a:ext>
            </a:extLst>
          </p:cNvPr>
          <p:cNvCxnSpPr>
            <a:cxnSpLocks/>
          </p:cNvCxnSpPr>
          <p:nvPr/>
        </p:nvCxnSpPr>
        <p:spPr>
          <a:xfrm flipH="1">
            <a:off x="1411224" y="4264152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0C61C1-0074-1988-4A14-0A5E532330B5}"/>
              </a:ext>
            </a:extLst>
          </p:cNvPr>
          <p:cNvCxnSpPr>
            <a:cxnSpLocks/>
          </p:cNvCxnSpPr>
          <p:nvPr/>
        </p:nvCxnSpPr>
        <p:spPr>
          <a:xfrm>
            <a:off x="1874520" y="4264152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977498-FA02-0217-3E14-F04FCDD198B3}"/>
              </a:ext>
            </a:extLst>
          </p:cNvPr>
          <p:cNvSpPr/>
          <p:nvPr/>
        </p:nvSpPr>
        <p:spPr>
          <a:xfrm>
            <a:off x="1901952" y="3739896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052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7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E0B9E9B-3E73-9BAF-365E-C329AFB1BC60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82C4C6-12BD-D3DD-BD23-1C8F7B806924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3742944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E9030-32B2-5E3C-F63C-8B577C3E5BC0}"/>
              </a:ext>
            </a:extLst>
          </p:cNvPr>
          <p:cNvSpPr/>
          <p:nvPr/>
        </p:nvSpPr>
        <p:spPr>
          <a:xfrm>
            <a:off x="259689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6F8738-6989-8A14-CED5-7D08EC03C2D1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3625CC-FB76-25C9-4D71-307D97571572}"/>
              </a:ext>
            </a:extLst>
          </p:cNvPr>
          <p:cNvSpPr/>
          <p:nvPr/>
        </p:nvSpPr>
        <p:spPr>
          <a:xfrm>
            <a:off x="201777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E90D8A-6FBD-87D4-30C2-5246CA33B1BA}"/>
              </a:ext>
            </a:extLst>
          </p:cNvPr>
          <p:cNvCxnSpPr>
            <a:cxnSpLocks/>
          </p:cNvCxnSpPr>
          <p:nvPr/>
        </p:nvCxnSpPr>
        <p:spPr>
          <a:xfrm>
            <a:off x="2286000" y="5358384"/>
            <a:ext cx="542544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EDB25C-B709-2001-E1AF-DA5972C64970}"/>
              </a:ext>
            </a:extLst>
          </p:cNvPr>
          <p:cNvSpPr/>
          <p:nvPr/>
        </p:nvSpPr>
        <p:spPr>
          <a:xfrm>
            <a:off x="363321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90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A85B1F-97B5-6EB1-B5F3-D12A5875EAEF}"/>
              </a:ext>
            </a:extLst>
          </p:cNvPr>
          <p:cNvCxnSpPr>
            <a:cxnSpLocks/>
          </p:cNvCxnSpPr>
          <p:nvPr/>
        </p:nvCxnSpPr>
        <p:spPr>
          <a:xfrm>
            <a:off x="2481072" y="5358384"/>
            <a:ext cx="161544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6900A-80A5-FC20-1811-56291773C326}"/>
              </a:ext>
            </a:extLst>
          </p:cNvPr>
          <p:cNvSpPr/>
          <p:nvPr/>
        </p:nvSpPr>
        <p:spPr>
          <a:xfrm>
            <a:off x="306019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6AC8D-0EB6-DA42-07F2-91CB276F1DF5}"/>
              </a:ext>
            </a:extLst>
          </p:cNvPr>
          <p:cNvSpPr/>
          <p:nvPr/>
        </p:nvSpPr>
        <p:spPr>
          <a:xfrm>
            <a:off x="409651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A6A248-60ED-C077-0729-D63F5291B0C8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7D7A8A-A646-62CB-513E-C1EC579F15DB}"/>
              </a:ext>
            </a:extLst>
          </p:cNvPr>
          <p:cNvSpPr/>
          <p:nvPr/>
        </p:nvSpPr>
        <p:spPr>
          <a:xfrm>
            <a:off x="2481072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42CE47-A0EF-7A60-F9B8-6734E9DBD03D}"/>
              </a:ext>
            </a:extLst>
          </p:cNvPr>
          <p:cNvCxnSpPr>
            <a:cxnSpLocks/>
          </p:cNvCxnSpPr>
          <p:nvPr/>
        </p:nvCxnSpPr>
        <p:spPr>
          <a:xfrm flipH="1">
            <a:off x="1411224" y="4264152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0C61C1-0074-1988-4A14-0A5E532330B5}"/>
              </a:ext>
            </a:extLst>
          </p:cNvPr>
          <p:cNvCxnSpPr>
            <a:cxnSpLocks/>
          </p:cNvCxnSpPr>
          <p:nvPr/>
        </p:nvCxnSpPr>
        <p:spPr>
          <a:xfrm>
            <a:off x="1874520" y="4264152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977498-FA02-0217-3E14-F04FCDD198B3}"/>
              </a:ext>
            </a:extLst>
          </p:cNvPr>
          <p:cNvSpPr/>
          <p:nvPr/>
        </p:nvSpPr>
        <p:spPr>
          <a:xfrm>
            <a:off x="1901952" y="3739896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00FD85E-EEF0-87F5-1DE6-A5B0EA8A74E0}"/>
              </a:ext>
            </a:extLst>
          </p:cNvPr>
          <p:cNvCxnSpPr>
            <a:cxnSpLocks/>
          </p:cNvCxnSpPr>
          <p:nvPr/>
        </p:nvCxnSpPr>
        <p:spPr>
          <a:xfrm flipH="1">
            <a:off x="1901952" y="3166872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A8D5E8-5505-47DC-11D5-417B8197E4D9}"/>
              </a:ext>
            </a:extLst>
          </p:cNvPr>
          <p:cNvSpPr txBox="1"/>
          <p:nvPr/>
        </p:nvSpPr>
        <p:spPr>
          <a:xfrm>
            <a:off x="2133600" y="28590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3127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7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E0B9E9B-3E73-9BAF-365E-C329AFB1BC60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82C4C6-12BD-D3DD-BD23-1C8F7B806924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3742944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E9030-32B2-5E3C-F63C-8B577C3E5BC0}"/>
              </a:ext>
            </a:extLst>
          </p:cNvPr>
          <p:cNvSpPr/>
          <p:nvPr/>
        </p:nvSpPr>
        <p:spPr>
          <a:xfrm>
            <a:off x="259689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6F8738-6989-8A14-CED5-7D08EC03C2D1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3625CC-FB76-25C9-4D71-307D97571572}"/>
              </a:ext>
            </a:extLst>
          </p:cNvPr>
          <p:cNvSpPr/>
          <p:nvPr/>
        </p:nvSpPr>
        <p:spPr>
          <a:xfrm>
            <a:off x="201777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E90D8A-6FBD-87D4-30C2-5246CA33B1BA}"/>
              </a:ext>
            </a:extLst>
          </p:cNvPr>
          <p:cNvCxnSpPr>
            <a:cxnSpLocks/>
          </p:cNvCxnSpPr>
          <p:nvPr/>
        </p:nvCxnSpPr>
        <p:spPr>
          <a:xfrm>
            <a:off x="2286000" y="5358384"/>
            <a:ext cx="542544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EDB25C-B709-2001-E1AF-DA5972C64970}"/>
              </a:ext>
            </a:extLst>
          </p:cNvPr>
          <p:cNvSpPr/>
          <p:nvPr/>
        </p:nvSpPr>
        <p:spPr>
          <a:xfrm>
            <a:off x="363321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90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A85B1F-97B5-6EB1-B5F3-D12A5875EAEF}"/>
              </a:ext>
            </a:extLst>
          </p:cNvPr>
          <p:cNvCxnSpPr>
            <a:cxnSpLocks/>
          </p:cNvCxnSpPr>
          <p:nvPr/>
        </p:nvCxnSpPr>
        <p:spPr>
          <a:xfrm>
            <a:off x="2481072" y="5358384"/>
            <a:ext cx="161544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6900A-80A5-FC20-1811-56291773C326}"/>
              </a:ext>
            </a:extLst>
          </p:cNvPr>
          <p:cNvSpPr/>
          <p:nvPr/>
        </p:nvSpPr>
        <p:spPr>
          <a:xfrm>
            <a:off x="306019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6AC8D-0EB6-DA42-07F2-91CB276F1DF5}"/>
              </a:ext>
            </a:extLst>
          </p:cNvPr>
          <p:cNvSpPr/>
          <p:nvPr/>
        </p:nvSpPr>
        <p:spPr>
          <a:xfrm>
            <a:off x="409651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A6A248-60ED-C077-0729-D63F5291B0C8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7D7A8A-A646-62CB-513E-C1EC579F15DB}"/>
              </a:ext>
            </a:extLst>
          </p:cNvPr>
          <p:cNvSpPr/>
          <p:nvPr/>
        </p:nvSpPr>
        <p:spPr>
          <a:xfrm>
            <a:off x="2481072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42CE47-A0EF-7A60-F9B8-6734E9DBD03D}"/>
              </a:ext>
            </a:extLst>
          </p:cNvPr>
          <p:cNvCxnSpPr>
            <a:cxnSpLocks/>
          </p:cNvCxnSpPr>
          <p:nvPr/>
        </p:nvCxnSpPr>
        <p:spPr>
          <a:xfrm flipH="1">
            <a:off x="1411224" y="4264152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0C61C1-0074-1988-4A14-0A5E532330B5}"/>
              </a:ext>
            </a:extLst>
          </p:cNvPr>
          <p:cNvCxnSpPr>
            <a:cxnSpLocks/>
          </p:cNvCxnSpPr>
          <p:nvPr/>
        </p:nvCxnSpPr>
        <p:spPr>
          <a:xfrm>
            <a:off x="1874520" y="4264152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977498-FA02-0217-3E14-F04FCDD198B3}"/>
              </a:ext>
            </a:extLst>
          </p:cNvPr>
          <p:cNvSpPr/>
          <p:nvPr/>
        </p:nvSpPr>
        <p:spPr>
          <a:xfrm>
            <a:off x="1901952" y="3739896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00FD85E-EEF0-87F5-1DE6-A5B0EA8A74E0}"/>
              </a:ext>
            </a:extLst>
          </p:cNvPr>
          <p:cNvCxnSpPr>
            <a:cxnSpLocks/>
          </p:cNvCxnSpPr>
          <p:nvPr/>
        </p:nvCxnSpPr>
        <p:spPr>
          <a:xfrm>
            <a:off x="865044" y="4264152"/>
            <a:ext cx="314532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A8D5E8-5505-47DC-11D5-417B8197E4D9}"/>
              </a:ext>
            </a:extLst>
          </p:cNvPr>
          <p:cNvSpPr txBox="1"/>
          <p:nvPr/>
        </p:nvSpPr>
        <p:spPr>
          <a:xfrm>
            <a:off x="738258" y="3956375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9805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7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E0B9E9B-3E73-9BAF-365E-C329AFB1BC60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82C4C6-12BD-D3DD-BD23-1C8F7B806924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3742944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E9030-32B2-5E3C-F63C-8B577C3E5BC0}"/>
              </a:ext>
            </a:extLst>
          </p:cNvPr>
          <p:cNvSpPr/>
          <p:nvPr/>
        </p:nvSpPr>
        <p:spPr>
          <a:xfrm>
            <a:off x="259689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6F8738-6989-8A14-CED5-7D08EC03C2D1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3625CC-FB76-25C9-4D71-307D97571572}"/>
              </a:ext>
            </a:extLst>
          </p:cNvPr>
          <p:cNvSpPr/>
          <p:nvPr/>
        </p:nvSpPr>
        <p:spPr>
          <a:xfrm>
            <a:off x="201777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E90D8A-6FBD-87D4-30C2-5246CA33B1BA}"/>
              </a:ext>
            </a:extLst>
          </p:cNvPr>
          <p:cNvCxnSpPr>
            <a:cxnSpLocks/>
          </p:cNvCxnSpPr>
          <p:nvPr/>
        </p:nvCxnSpPr>
        <p:spPr>
          <a:xfrm>
            <a:off x="2286000" y="5358384"/>
            <a:ext cx="542544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EDB25C-B709-2001-E1AF-DA5972C64970}"/>
              </a:ext>
            </a:extLst>
          </p:cNvPr>
          <p:cNvSpPr/>
          <p:nvPr/>
        </p:nvSpPr>
        <p:spPr>
          <a:xfrm>
            <a:off x="363321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90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A85B1F-97B5-6EB1-B5F3-D12A5875EAEF}"/>
              </a:ext>
            </a:extLst>
          </p:cNvPr>
          <p:cNvCxnSpPr>
            <a:cxnSpLocks/>
          </p:cNvCxnSpPr>
          <p:nvPr/>
        </p:nvCxnSpPr>
        <p:spPr>
          <a:xfrm>
            <a:off x="2481072" y="5358384"/>
            <a:ext cx="161544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6900A-80A5-FC20-1811-56291773C326}"/>
              </a:ext>
            </a:extLst>
          </p:cNvPr>
          <p:cNvSpPr/>
          <p:nvPr/>
        </p:nvSpPr>
        <p:spPr>
          <a:xfrm>
            <a:off x="306019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6AC8D-0EB6-DA42-07F2-91CB276F1DF5}"/>
              </a:ext>
            </a:extLst>
          </p:cNvPr>
          <p:cNvSpPr/>
          <p:nvPr/>
        </p:nvSpPr>
        <p:spPr>
          <a:xfrm>
            <a:off x="409651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A6A248-60ED-C077-0729-D63F5291B0C8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7D7A8A-A646-62CB-513E-C1EC579F15DB}"/>
              </a:ext>
            </a:extLst>
          </p:cNvPr>
          <p:cNvSpPr/>
          <p:nvPr/>
        </p:nvSpPr>
        <p:spPr>
          <a:xfrm>
            <a:off x="2481072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42CE47-A0EF-7A60-F9B8-6734E9DBD03D}"/>
              </a:ext>
            </a:extLst>
          </p:cNvPr>
          <p:cNvCxnSpPr>
            <a:cxnSpLocks/>
          </p:cNvCxnSpPr>
          <p:nvPr/>
        </p:nvCxnSpPr>
        <p:spPr>
          <a:xfrm flipH="1">
            <a:off x="1411224" y="4264152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0C61C1-0074-1988-4A14-0A5E532330B5}"/>
              </a:ext>
            </a:extLst>
          </p:cNvPr>
          <p:cNvCxnSpPr>
            <a:cxnSpLocks/>
          </p:cNvCxnSpPr>
          <p:nvPr/>
        </p:nvCxnSpPr>
        <p:spPr>
          <a:xfrm>
            <a:off x="1874520" y="4264152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977498-FA02-0217-3E14-F04FCDD198B3}"/>
              </a:ext>
            </a:extLst>
          </p:cNvPr>
          <p:cNvSpPr/>
          <p:nvPr/>
        </p:nvSpPr>
        <p:spPr>
          <a:xfrm>
            <a:off x="1901952" y="3739896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00FD85E-EEF0-87F5-1DE6-A5B0EA8A74E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020209" y="5448336"/>
            <a:ext cx="262128" cy="38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A8D5E8-5505-47DC-11D5-417B8197E4D9}"/>
              </a:ext>
            </a:extLst>
          </p:cNvPr>
          <p:cNvSpPr txBox="1"/>
          <p:nvPr/>
        </p:nvSpPr>
        <p:spPr>
          <a:xfrm>
            <a:off x="1736157" y="5294447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3280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9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E0B9E9B-3E73-9BAF-365E-C329AFB1BC60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82C4C6-12BD-D3DD-BD23-1C8F7B806924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3742944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E9030-32B2-5E3C-F63C-8B577C3E5BC0}"/>
              </a:ext>
            </a:extLst>
          </p:cNvPr>
          <p:cNvSpPr/>
          <p:nvPr/>
        </p:nvSpPr>
        <p:spPr>
          <a:xfrm>
            <a:off x="259689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6F8738-6989-8A14-CED5-7D08EC03C2D1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3625CC-FB76-25C9-4D71-307D97571572}"/>
              </a:ext>
            </a:extLst>
          </p:cNvPr>
          <p:cNvSpPr/>
          <p:nvPr/>
        </p:nvSpPr>
        <p:spPr>
          <a:xfrm>
            <a:off x="201777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E90D8A-6FBD-87D4-30C2-5246CA33B1BA}"/>
              </a:ext>
            </a:extLst>
          </p:cNvPr>
          <p:cNvCxnSpPr>
            <a:cxnSpLocks/>
          </p:cNvCxnSpPr>
          <p:nvPr/>
        </p:nvCxnSpPr>
        <p:spPr>
          <a:xfrm>
            <a:off x="2286000" y="5358384"/>
            <a:ext cx="542544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EDB25C-B709-2001-E1AF-DA5972C64970}"/>
              </a:ext>
            </a:extLst>
          </p:cNvPr>
          <p:cNvSpPr/>
          <p:nvPr/>
        </p:nvSpPr>
        <p:spPr>
          <a:xfrm>
            <a:off x="363321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90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A85B1F-97B5-6EB1-B5F3-D12A5875EAEF}"/>
              </a:ext>
            </a:extLst>
          </p:cNvPr>
          <p:cNvCxnSpPr>
            <a:cxnSpLocks/>
          </p:cNvCxnSpPr>
          <p:nvPr/>
        </p:nvCxnSpPr>
        <p:spPr>
          <a:xfrm>
            <a:off x="2481072" y="5358384"/>
            <a:ext cx="161544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6900A-80A5-FC20-1811-56291773C326}"/>
              </a:ext>
            </a:extLst>
          </p:cNvPr>
          <p:cNvSpPr/>
          <p:nvPr/>
        </p:nvSpPr>
        <p:spPr>
          <a:xfrm>
            <a:off x="306019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6AC8D-0EB6-DA42-07F2-91CB276F1DF5}"/>
              </a:ext>
            </a:extLst>
          </p:cNvPr>
          <p:cNvSpPr/>
          <p:nvPr/>
        </p:nvSpPr>
        <p:spPr>
          <a:xfrm>
            <a:off x="409651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A6A248-60ED-C077-0729-D63F5291B0C8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7D7A8A-A646-62CB-513E-C1EC579F15DB}"/>
              </a:ext>
            </a:extLst>
          </p:cNvPr>
          <p:cNvSpPr/>
          <p:nvPr/>
        </p:nvSpPr>
        <p:spPr>
          <a:xfrm>
            <a:off x="2481072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42CE47-A0EF-7A60-F9B8-6734E9DBD03D}"/>
              </a:ext>
            </a:extLst>
          </p:cNvPr>
          <p:cNvCxnSpPr>
            <a:cxnSpLocks/>
          </p:cNvCxnSpPr>
          <p:nvPr/>
        </p:nvCxnSpPr>
        <p:spPr>
          <a:xfrm flipH="1">
            <a:off x="1411224" y="4264152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0C61C1-0074-1988-4A14-0A5E532330B5}"/>
              </a:ext>
            </a:extLst>
          </p:cNvPr>
          <p:cNvCxnSpPr>
            <a:cxnSpLocks/>
          </p:cNvCxnSpPr>
          <p:nvPr/>
        </p:nvCxnSpPr>
        <p:spPr>
          <a:xfrm>
            <a:off x="1874520" y="4264152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977498-FA02-0217-3E14-F04FCDD198B3}"/>
              </a:ext>
            </a:extLst>
          </p:cNvPr>
          <p:cNvSpPr/>
          <p:nvPr/>
        </p:nvSpPr>
        <p:spPr>
          <a:xfrm>
            <a:off x="1901952" y="3739896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6931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9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E0B9E9B-3E73-9BAF-365E-C329AFB1BC60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82C4C6-12BD-D3DD-BD23-1C8F7B806924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3742944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E9030-32B2-5E3C-F63C-8B577C3E5BC0}"/>
              </a:ext>
            </a:extLst>
          </p:cNvPr>
          <p:cNvSpPr/>
          <p:nvPr/>
        </p:nvSpPr>
        <p:spPr>
          <a:xfrm>
            <a:off x="259689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6F8738-6989-8A14-CED5-7D08EC03C2D1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3625CC-FB76-25C9-4D71-307D97571572}"/>
              </a:ext>
            </a:extLst>
          </p:cNvPr>
          <p:cNvSpPr/>
          <p:nvPr/>
        </p:nvSpPr>
        <p:spPr>
          <a:xfrm>
            <a:off x="201777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E90D8A-6FBD-87D4-30C2-5246CA33B1BA}"/>
              </a:ext>
            </a:extLst>
          </p:cNvPr>
          <p:cNvCxnSpPr>
            <a:cxnSpLocks/>
          </p:cNvCxnSpPr>
          <p:nvPr/>
        </p:nvCxnSpPr>
        <p:spPr>
          <a:xfrm>
            <a:off x="2286000" y="5358384"/>
            <a:ext cx="542544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EDB25C-B709-2001-E1AF-DA5972C64970}"/>
              </a:ext>
            </a:extLst>
          </p:cNvPr>
          <p:cNvSpPr/>
          <p:nvPr/>
        </p:nvSpPr>
        <p:spPr>
          <a:xfrm>
            <a:off x="363321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90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A85B1F-97B5-6EB1-B5F3-D12A5875EAEF}"/>
              </a:ext>
            </a:extLst>
          </p:cNvPr>
          <p:cNvCxnSpPr>
            <a:cxnSpLocks/>
          </p:cNvCxnSpPr>
          <p:nvPr/>
        </p:nvCxnSpPr>
        <p:spPr>
          <a:xfrm>
            <a:off x="2481072" y="5358384"/>
            <a:ext cx="161544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6900A-80A5-FC20-1811-56291773C326}"/>
              </a:ext>
            </a:extLst>
          </p:cNvPr>
          <p:cNvSpPr/>
          <p:nvPr/>
        </p:nvSpPr>
        <p:spPr>
          <a:xfrm>
            <a:off x="306019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6AC8D-0EB6-DA42-07F2-91CB276F1DF5}"/>
              </a:ext>
            </a:extLst>
          </p:cNvPr>
          <p:cNvSpPr/>
          <p:nvPr/>
        </p:nvSpPr>
        <p:spPr>
          <a:xfrm>
            <a:off x="409651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A6A248-60ED-C077-0729-D63F5291B0C8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7D7A8A-A646-62CB-513E-C1EC579F15DB}"/>
              </a:ext>
            </a:extLst>
          </p:cNvPr>
          <p:cNvSpPr/>
          <p:nvPr/>
        </p:nvSpPr>
        <p:spPr>
          <a:xfrm>
            <a:off x="2481072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42CE47-A0EF-7A60-F9B8-6734E9DBD03D}"/>
              </a:ext>
            </a:extLst>
          </p:cNvPr>
          <p:cNvCxnSpPr>
            <a:cxnSpLocks/>
          </p:cNvCxnSpPr>
          <p:nvPr/>
        </p:nvCxnSpPr>
        <p:spPr>
          <a:xfrm flipH="1">
            <a:off x="1411224" y="4264152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0C61C1-0074-1988-4A14-0A5E532330B5}"/>
              </a:ext>
            </a:extLst>
          </p:cNvPr>
          <p:cNvCxnSpPr>
            <a:cxnSpLocks/>
          </p:cNvCxnSpPr>
          <p:nvPr/>
        </p:nvCxnSpPr>
        <p:spPr>
          <a:xfrm>
            <a:off x="1874520" y="4264152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977498-FA02-0217-3E14-F04FCDD198B3}"/>
              </a:ext>
            </a:extLst>
          </p:cNvPr>
          <p:cNvSpPr/>
          <p:nvPr/>
        </p:nvSpPr>
        <p:spPr>
          <a:xfrm>
            <a:off x="1901952" y="3739896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1B7B489-CC3C-2486-13F2-6A6BCEE8AE97}"/>
              </a:ext>
            </a:extLst>
          </p:cNvPr>
          <p:cNvCxnSpPr>
            <a:cxnSpLocks/>
          </p:cNvCxnSpPr>
          <p:nvPr/>
        </p:nvCxnSpPr>
        <p:spPr>
          <a:xfrm flipH="1">
            <a:off x="1901952" y="3166872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07B89F-7B52-53B5-1C3F-89EA9CB08FE2}"/>
              </a:ext>
            </a:extLst>
          </p:cNvPr>
          <p:cNvSpPr txBox="1"/>
          <p:nvPr/>
        </p:nvSpPr>
        <p:spPr>
          <a:xfrm>
            <a:off x="2133600" y="28590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9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1752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9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E0B9E9B-3E73-9BAF-365E-C329AFB1BC60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82C4C6-12BD-D3DD-BD23-1C8F7B806924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3742944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E9030-32B2-5E3C-F63C-8B577C3E5BC0}"/>
              </a:ext>
            </a:extLst>
          </p:cNvPr>
          <p:cNvSpPr/>
          <p:nvPr/>
        </p:nvSpPr>
        <p:spPr>
          <a:xfrm>
            <a:off x="259689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6F8738-6989-8A14-CED5-7D08EC03C2D1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3625CC-FB76-25C9-4D71-307D97571572}"/>
              </a:ext>
            </a:extLst>
          </p:cNvPr>
          <p:cNvSpPr/>
          <p:nvPr/>
        </p:nvSpPr>
        <p:spPr>
          <a:xfrm>
            <a:off x="201777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E90D8A-6FBD-87D4-30C2-5246CA33B1BA}"/>
              </a:ext>
            </a:extLst>
          </p:cNvPr>
          <p:cNvCxnSpPr>
            <a:cxnSpLocks/>
          </p:cNvCxnSpPr>
          <p:nvPr/>
        </p:nvCxnSpPr>
        <p:spPr>
          <a:xfrm>
            <a:off x="2286000" y="5358384"/>
            <a:ext cx="542544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EDB25C-B709-2001-E1AF-DA5972C64970}"/>
              </a:ext>
            </a:extLst>
          </p:cNvPr>
          <p:cNvSpPr/>
          <p:nvPr/>
        </p:nvSpPr>
        <p:spPr>
          <a:xfrm>
            <a:off x="363321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90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A85B1F-97B5-6EB1-B5F3-D12A5875EAEF}"/>
              </a:ext>
            </a:extLst>
          </p:cNvPr>
          <p:cNvCxnSpPr>
            <a:cxnSpLocks/>
          </p:cNvCxnSpPr>
          <p:nvPr/>
        </p:nvCxnSpPr>
        <p:spPr>
          <a:xfrm>
            <a:off x="2481072" y="5358384"/>
            <a:ext cx="161544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6900A-80A5-FC20-1811-56291773C326}"/>
              </a:ext>
            </a:extLst>
          </p:cNvPr>
          <p:cNvSpPr/>
          <p:nvPr/>
        </p:nvSpPr>
        <p:spPr>
          <a:xfrm>
            <a:off x="306019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6AC8D-0EB6-DA42-07F2-91CB276F1DF5}"/>
              </a:ext>
            </a:extLst>
          </p:cNvPr>
          <p:cNvSpPr/>
          <p:nvPr/>
        </p:nvSpPr>
        <p:spPr>
          <a:xfrm>
            <a:off x="409651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A6A248-60ED-C077-0729-D63F5291B0C8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7D7A8A-A646-62CB-513E-C1EC579F15DB}"/>
              </a:ext>
            </a:extLst>
          </p:cNvPr>
          <p:cNvSpPr/>
          <p:nvPr/>
        </p:nvSpPr>
        <p:spPr>
          <a:xfrm>
            <a:off x="2481072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42CE47-A0EF-7A60-F9B8-6734E9DBD03D}"/>
              </a:ext>
            </a:extLst>
          </p:cNvPr>
          <p:cNvCxnSpPr>
            <a:cxnSpLocks/>
          </p:cNvCxnSpPr>
          <p:nvPr/>
        </p:nvCxnSpPr>
        <p:spPr>
          <a:xfrm flipH="1">
            <a:off x="1411224" y="4264152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0C61C1-0074-1988-4A14-0A5E532330B5}"/>
              </a:ext>
            </a:extLst>
          </p:cNvPr>
          <p:cNvCxnSpPr>
            <a:cxnSpLocks/>
          </p:cNvCxnSpPr>
          <p:nvPr/>
        </p:nvCxnSpPr>
        <p:spPr>
          <a:xfrm>
            <a:off x="1874520" y="4264152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977498-FA02-0217-3E14-F04FCDD198B3}"/>
              </a:ext>
            </a:extLst>
          </p:cNvPr>
          <p:cNvSpPr/>
          <p:nvPr/>
        </p:nvSpPr>
        <p:spPr>
          <a:xfrm>
            <a:off x="1901952" y="3739896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094BE9-4339-7798-0486-8F586706CDDB}"/>
              </a:ext>
            </a:extLst>
          </p:cNvPr>
          <p:cNvCxnSpPr>
            <a:cxnSpLocks/>
          </p:cNvCxnSpPr>
          <p:nvPr/>
        </p:nvCxnSpPr>
        <p:spPr>
          <a:xfrm>
            <a:off x="865044" y="4264152"/>
            <a:ext cx="314532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9CB4C2-98C1-BBB7-9147-93B7C68D4217}"/>
              </a:ext>
            </a:extLst>
          </p:cNvPr>
          <p:cNvSpPr txBox="1"/>
          <p:nvPr/>
        </p:nvSpPr>
        <p:spPr>
          <a:xfrm>
            <a:off x="738258" y="3956375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136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9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E0B9E9B-3E73-9BAF-365E-C329AFB1BC60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82C4C6-12BD-D3DD-BD23-1C8F7B806924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3742944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E9030-32B2-5E3C-F63C-8B577C3E5BC0}"/>
              </a:ext>
            </a:extLst>
          </p:cNvPr>
          <p:cNvSpPr/>
          <p:nvPr/>
        </p:nvSpPr>
        <p:spPr>
          <a:xfrm>
            <a:off x="259689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6F8738-6989-8A14-CED5-7D08EC03C2D1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3625CC-FB76-25C9-4D71-307D97571572}"/>
              </a:ext>
            </a:extLst>
          </p:cNvPr>
          <p:cNvSpPr/>
          <p:nvPr/>
        </p:nvSpPr>
        <p:spPr>
          <a:xfrm>
            <a:off x="201777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E90D8A-6FBD-87D4-30C2-5246CA33B1BA}"/>
              </a:ext>
            </a:extLst>
          </p:cNvPr>
          <p:cNvCxnSpPr>
            <a:cxnSpLocks/>
          </p:cNvCxnSpPr>
          <p:nvPr/>
        </p:nvCxnSpPr>
        <p:spPr>
          <a:xfrm>
            <a:off x="2286000" y="5358384"/>
            <a:ext cx="542544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EDB25C-B709-2001-E1AF-DA5972C64970}"/>
              </a:ext>
            </a:extLst>
          </p:cNvPr>
          <p:cNvSpPr/>
          <p:nvPr/>
        </p:nvSpPr>
        <p:spPr>
          <a:xfrm>
            <a:off x="363321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90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A85B1F-97B5-6EB1-B5F3-D12A5875EAEF}"/>
              </a:ext>
            </a:extLst>
          </p:cNvPr>
          <p:cNvCxnSpPr>
            <a:cxnSpLocks/>
          </p:cNvCxnSpPr>
          <p:nvPr/>
        </p:nvCxnSpPr>
        <p:spPr>
          <a:xfrm>
            <a:off x="2481072" y="5358384"/>
            <a:ext cx="161544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6900A-80A5-FC20-1811-56291773C326}"/>
              </a:ext>
            </a:extLst>
          </p:cNvPr>
          <p:cNvSpPr/>
          <p:nvPr/>
        </p:nvSpPr>
        <p:spPr>
          <a:xfrm>
            <a:off x="306019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6AC8D-0EB6-DA42-07F2-91CB276F1DF5}"/>
              </a:ext>
            </a:extLst>
          </p:cNvPr>
          <p:cNvSpPr/>
          <p:nvPr/>
        </p:nvSpPr>
        <p:spPr>
          <a:xfrm>
            <a:off x="409651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A6A248-60ED-C077-0729-D63F5291B0C8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7D7A8A-A646-62CB-513E-C1EC579F15DB}"/>
              </a:ext>
            </a:extLst>
          </p:cNvPr>
          <p:cNvSpPr/>
          <p:nvPr/>
        </p:nvSpPr>
        <p:spPr>
          <a:xfrm>
            <a:off x="2481072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42CE47-A0EF-7A60-F9B8-6734E9DBD03D}"/>
              </a:ext>
            </a:extLst>
          </p:cNvPr>
          <p:cNvCxnSpPr>
            <a:cxnSpLocks/>
          </p:cNvCxnSpPr>
          <p:nvPr/>
        </p:nvCxnSpPr>
        <p:spPr>
          <a:xfrm flipH="1">
            <a:off x="1411224" y="4264152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0C61C1-0074-1988-4A14-0A5E532330B5}"/>
              </a:ext>
            </a:extLst>
          </p:cNvPr>
          <p:cNvCxnSpPr>
            <a:cxnSpLocks/>
          </p:cNvCxnSpPr>
          <p:nvPr/>
        </p:nvCxnSpPr>
        <p:spPr>
          <a:xfrm>
            <a:off x="1874520" y="4264152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977498-FA02-0217-3E14-F04FCDD198B3}"/>
              </a:ext>
            </a:extLst>
          </p:cNvPr>
          <p:cNvSpPr/>
          <p:nvPr/>
        </p:nvSpPr>
        <p:spPr>
          <a:xfrm>
            <a:off x="1901952" y="3739896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725783B-D993-0C60-6103-6AEE60297ED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020209" y="5448336"/>
            <a:ext cx="262128" cy="38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FB34BE-26F9-C0B5-ED4F-36AC260101A8}"/>
              </a:ext>
            </a:extLst>
          </p:cNvPr>
          <p:cNvSpPr txBox="1"/>
          <p:nvPr/>
        </p:nvSpPr>
        <p:spPr>
          <a:xfrm>
            <a:off x="1736157" y="5294447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8021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9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E0B9E9B-3E73-9BAF-365E-C329AFB1BC60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82C4C6-12BD-D3DD-BD23-1C8F7B806924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3742944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E9030-32B2-5E3C-F63C-8B577C3E5BC0}"/>
              </a:ext>
            </a:extLst>
          </p:cNvPr>
          <p:cNvSpPr/>
          <p:nvPr/>
        </p:nvSpPr>
        <p:spPr>
          <a:xfrm>
            <a:off x="24749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6F8738-6989-8A14-CED5-7D08EC03C2D1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3625CC-FB76-25C9-4D71-307D97571572}"/>
              </a:ext>
            </a:extLst>
          </p:cNvPr>
          <p:cNvSpPr/>
          <p:nvPr/>
        </p:nvSpPr>
        <p:spPr>
          <a:xfrm>
            <a:off x="201777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E90D8A-6FBD-87D4-30C2-5246CA33B1BA}"/>
              </a:ext>
            </a:extLst>
          </p:cNvPr>
          <p:cNvCxnSpPr>
            <a:cxnSpLocks/>
          </p:cNvCxnSpPr>
          <p:nvPr/>
        </p:nvCxnSpPr>
        <p:spPr>
          <a:xfrm>
            <a:off x="2286000" y="5358384"/>
            <a:ext cx="1231392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EDB25C-B709-2001-E1AF-DA5972C64970}"/>
              </a:ext>
            </a:extLst>
          </p:cNvPr>
          <p:cNvSpPr/>
          <p:nvPr/>
        </p:nvSpPr>
        <p:spPr>
          <a:xfrm>
            <a:off x="351739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A85B1F-97B5-6EB1-B5F3-D12A5875EAEF}"/>
              </a:ext>
            </a:extLst>
          </p:cNvPr>
          <p:cNvCxnSpPr>
            <a:cxnSpLocks/>
          </p:cNvCxnSpPr>
          <p:nvPr/>
        </p:nvCxnSpPr>
        <p:spPr>
          <a:xfrm>
            <a:off x="2481072" y="5358384"/>
            <a:ext cx="207264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6900A-80A5-FC20-1811-56291773C326}"/>
              </a:ext>
            </a:extLst>
          </p:cNvPr>
          <p:cNvSpPr/>
          <p:nvPr/>
        </p:nvSpPr>
        <p:spPr>
          <a:xfrm>
            <a:off x="305409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6AC8D-0EB6-DA42-07F2-91CB276F1DF5}"/>
              </a:ext>
            </a:extLst>
          </p:cNvPr>
          <p:cNvSpPr/>
          <p:nvPr/>
        </p:nvSpPr>
        <p:spPr>
          <a:xfrm>
            <a:off x="409651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90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A6A248-60ED-C077-0729-D63F5291B0C8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7D7A8A-A646-62CB-513E-C1EC579F15DB}"/>
              </a:ext>
            </a:extLst>
          </p:cNvPr>
          <p:cNvSpPr/>
          <p:nvPr/>
        </p:nvSpPr>
        <p:spPr>
          <a:xfrm>
            <a:off x="2481072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42CE47-A0EF-7A60-F9B8-6734E9DBD03D}"/>
              </a:ext>
            </a:extLst>
          </p:cNvPr>
          <p:cNvCxnSpPr>
            <a:cxnSpLocks/>
          </p:cNvCxnSpPr>
          <p:nvPr/>
        </p:nvCxnSpPr>
        <p:spPr>
          <a:xfrm flipH="1">
            <a:off x="1411224" y="4264152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0C61C1-0074-1988-4A14-0A5E532330B5}"/>
              </a:ext>
            </a:extLst>
          </p:cNvPr>
          <p:cNvCxnSpPr>
            <a:cxnSpLocks/>
          </p:cNvCxnSpPr>
          <p:nvPr/>
        </p:nvCxnSpPr>
        <p:spPr>
          <a:xfrm>
            <a:off x="1874520" y="4264152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977498-FA02-0217-3E14-F04FCDD198B3}"/>
              </a:ext>
            </a:extLst>
          </p:cNvPr>
          <p:cNvSpPr/>
          <p:nvPr/>
        </p:nvSpPr>
        <p:spPr>
          <a:xfrm>
            <a:off x="1901952" y="3739896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120624-5CA0-44A6-C829-44B2DCFD7F03}"/>
              </a:ext>
            </a:extLst>
          </p:cNvPr>
          <p:cNvSpPr/>
          <p:nvPr/>
        </p:nvSpPr>
        <p:spPr>
          <a:xfrm>
            <a:off x="455371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1662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BF88A9-6403-1E89-B213-78F0F06C8C8D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2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09384-C414-1FFD-69D2-BEC54078249B}"/>
              </a:ext>
            </a:extLst>
          </p:cNvPr>
          <p:cNvSpPr txBox="1"/>
          <p:nvPr/>
        </p:nvSpPr>
        <p:spPr>
          <a:xfrm>
            <a:off x="1064982" y="49896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8D7D798-F236-2F04-6B27-CDC7FFF3D57B}"/>
              </a:ext>
            </a:extLst>
          </p:cNvPr>
          <p:cNvCxnSpPr/>
          <p:nvPr/>
        </p:nvCxnSpPr>
        <p:spPr>
          <a:xfrm>
            <a:off x="1207008" y="5358384"/>
            <a:ext cx="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676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9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E0B9E9B-3E73-9BAF-365E-C329AFB1BC60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82C4C6-12BD-D3DD-BD23-1C8F7B806924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3742944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E9030-32B2-5E3C-F63C-8B577C3E5BC0}"/>
              </a:ext>
            </a:extLst>
          </p:cNvPr>
          <p:cNvSpPr/>
          <p:nvPr/>
        </p:nvSpPr>
        <p:spPr>
          <a:xfrm>
            <a:off x="24749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6F8738-6989-8A14-CED5-7D08EC03C2D1}"/>
              </a:ext>
            </a:extLst>
          </p:cNvPr>
          <p:cNvSpPr/>
          <p:nvPr/>
        </p:nvSpPr>
        <p:spPr>
          <a:xfrm>
            <a:off x="2011680" y="5416296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3625CC-FB76-25C9-4D71-307D97571572}"/>
              </a:ext>
            </a:extLst>
          </p:cNvPr>
          <p:cNvSpPr/>
          <p:nvPr/>
        </p:nvSpPr>
        <p:spPr>
          <a:xfrm>
            <a:off x="201777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E90D8A-6FBD-87D4-30C2-5246CA33B1BA}"/>
              </a:ext>
            </a:extLst>
          </p:cNvPr>
          <p:cNvCxnSpPr>
            <a:cxnSpLocks/>
          </p:cNvCxnSpPr>
          <p:nvPr/>
        </p:nvCxnSpPr>
        <p:spPr>
          <a:xfrm>
            <a:off x="2286000" y="5358384"/>
            <a:ext cx="1231392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EDB25C-B709-2001-E1AF-DA5972C64970}"/>
              </a:ext>
            </a:extLst>
          </p:cNvPr>
          <p:cNvSpPr/>
          <p:nvPr/>
        </p:nvSpPr>
        <p:spPr>
          <a:xfrm>
            <a:off x="351739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A85B1F-97B5-6EB1-B5F3-D12A5875EAEF}"/>
              </a:ext>
            </a:extLst>
          </p:cNvPr>
          <p:cNvCxnSpPr>
            <a:cxnSpLocks/>
          </p:cNvCxnSpPr>
          <p:nvPr/>
        </p:nvCxnSpPr>
        <p:spPr>
          <a:xfrm>
            <a:off x="2481072" y="5358384"/>
            <a:ext cx="207264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6900A-80A5-FC20-1811-56291773C326}"/>
              </a:ext>
            </a:extLst>
          </p:cNvPr>
          <p:cNvSpPr/>
          <p:nvPr/>
        </p:nvSpPr>
        <p:spPr>
          <a:xfrm>
            <a:off x="305409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6AC8D-0EB6-DA42-07F2-91CB276F1DF5}"/>
              </a:ext>
            </a:extLst>
          </p:cNvPr>
          <p:cNvSpPr/>
          <p:nvPr/>
        </p:nvSpPr>
        <p:spPr>
          <a:xfrm>
            <a:off x="409651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90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A6A248-60ED-C077-0729-D63F5291B0C8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7D7A8A-A646-62CB-513E-C1EC579F15DB}"/>
              </a:ext>
            </a:extLst>
          </p:cNvPr>
          <p:cNvSpPr/>
          <p:nvPr/>
        </p:nvSpPr>
        <p:spPr>
          <a:xfrm>
            <a:off x="2481072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42CE47-A0EF-7A60-F9B8-6734E9DBD03D}"/>
              </a:ext>
            </a:extLst>
          </p:cNvPr>
          <p:cNvCxnSpPr>
            <a:cxnSpLocks/>
          </p:cNvCxnSpPr>
          <p:nvPr/>
        </p:nvCxnSpPr>
        <p:spPr>
          <a:xfrm flipH="1">
            <a:off x="1411224" y="4264152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0C61C1-0074-1988-4A14-0A5E532330B5}"/>
              </a:ext>
            </a:extLst>
          </p:cNvPr>
          <p:cNvCxnSpPr>
            <a:cxnSpLocks/>
          </p:cNvCxnSpPr>
          <p:nvPr/>
        </p:nvCxnSpPr>
        <p:spPr>
          <a:xfrm>
            <a:off x="1874520" y="4264152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977498-FA02-0217-3E14-F04FCDD198B3}"/>
              </a:ext>
            </a:extLst>
          </p:cNvPr>
          <p:cNvSpPr/>
          <p:nvPr/>
        </p:nvSpPr>
        <p:spPr>
          <a:xfrm>
            <a:off x="1901952" y="3739896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120624-5CA0-44A6-C829-44B2DCFD7F03}"/>
              </a:ext>
            </a:extLst>
          </p:cNvPr>
          <p:cNvSpPr/>
          <p:nvPr/>
        </p:nvSpPr>
        <p:spPr>
          <a:xfrm>
            <a:off x="455371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45A4A8E-CCD2-78A9-7F05-909F70C7D8A3}"/>
              </a:ext>
            </a:extLst>
          </p:cNvPr>
          <p:cNvCxnSpPr>
            <a:cxnSpLocks/>
          </p:cNvCxnSpPr>
          <p:nvPr/>
        </p:nvCxnSpPr>
        <p:spPr>
          <a:xfrm flipH="1" flipV="1">
            <a:off x="1706880" y="5358384"/>
            <a:ext cx="268224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50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 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3742944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3625CC-FB76-25C9-4D71-307D97571572}"/>
              </a:ext>
            </a:extLst>
          </p:cNvPr>
          <p:cNvSpPr/>
          <p:nvPr/>
        </p:nvSpPr>
        <p:spPr>
          <a:xfrm>
            <a:off x="201777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A6A248-60ED-C077-0729-D63F5291B0C8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7D7A8A-A646-62CB-513E-C1EC579F15DB}"/>
              </a:ext>
            </a:extLst>
          </p:cNvPr>
          <p:cNvSpPr/>
          <p:nvPr/>
        </p:nvSpPr>
        <p:spPr>
          <a:xfrm>
            <a:off x="2481072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42CE47-A0EF-7A60-F9B8-6734E9DBD03D}"/>
              </a:ext>
            </a:extLst>
          </p:cNvPr>
          <p:cNvCxnSpPr>
            <a:cxnSpLocks/>
          </p:cNvCxnSpPr>
          <p:nvPr/>
        </p:nvCxnSpPr>
        <p:spPr>
          <a:xfrm flipH="1">
            <a:off x="1411224" y="4264152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0C61C1-0074-1988-4A14-0A5E532330B5}"/>
              </a:ext>
            </a:extLst>
          </p:cNvPr>
          <p:cNvCxnSpPr>
            <a:cxnSpLocks/>
          </p:cNvCxnSpPr>
          <p:nvPr/>
        </p:nvCxnSpPr>
        <p:spPr>
          <a:xfrm>
            <a:off x="1874520" y="4264152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977498-FA02-0217-3E14-F04FCDD198B3}"/>
              </a:ext>
            </a:extLst>
          </p:cNvPr>
          <p:cNvSpPr/>
          <p:nvPr/>
        </p:nvSpPr>
        <p:spPr>
          <a:xfrm>
            <a:off x="1901952" y="3739896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9BE2F64-47CB-55F8-96BC-3CA1DFD61715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D8829C9-B733-EB0A-29B1-49DD6036C730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AEFC998-A4B0-7D9B-71CF-896E2AA0EE18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8EFDB1-D39B-556B-B0AC-828B208F2E1A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4A5075-584C-8C21-C8FE-8F45728D283F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7E3AAD-7346-7C13-25BE-C8D42BFABB06}"/>
              </a:ext>
            </a:extLst>
          </p:cNvPr>
          <p:cNvSpPr/>
          <p:nvPr/>
        </p:nvSpPr>
        <p:spPr>
          <a:xfrm>
            <a:off x="363321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442FC22-648E-6BE7-4A28-B3084B4A0E46}"/>
              </a:ext>
            </a:extLst>
          </p:cNvPr>
          <p:cNvSpPr/>
          <p:nvPr/>
        </p:nvSpPr>
        <p:spPr>
          <a:xfrm>
            <a:off x="259080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endParaRPr lang="ko-KR" altLang="en-US" sz="14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EE15E00-E5F4-D6DF-F6A9-9DD55F44D7E7}"/>
              </a:ext>
            </a:extLst>
          </p:cNvPr>
          <p:cNvCxnSpPr>
            <a:cxnSpLocks/>
          </p:cNvCxnSpPr>
          <p:nvPr/>
        </p:nvCxnSpPr>
        <p:spPr>
          <a:xfrm>
            <a:off x="1728216" y="5370576"/>
            <a:ext cx="1100328" cy="45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A6D051-3777-A732-DF7A-89B80CD96AA6}"/>
              </a:ext>
            </a:extLst>
          </p:cNvPr>
          <p:cNvSpPr/>
          <p:nvPr/>
        </p:nvSpPr>
        <p:spPr>
          <a:xfrm>
            <a:off x="466953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90</a:t>
            </a:r>
            <a:endParaRPr lang="ko-KR" altLang="en-US" sz="14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448CD8F-954C-534E-066E-81D11728FE4B}"/>
              </a:ext>
            </a:extLst>
          </p:cNvPr>
          <p:cNvCxnSpPr>
            <a:cxnSpLocks/>
          </p:cNvCxnSpPr>
          <p:nvPr/>
        </p:nvCxnSpPr>
        <p:spPr>
          <a:xfrm>
            <a:off x="2709672" y="5358384"/>
            <a:ext cx="242316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CDC84E-448B-2AAF-6E1D-281EB351111C}"/>
              </a:ext>
            </a:extLst>
          </p:cNvPr>
          <p:cNvSpPr/>
          <p:nvPr/>
        </p:nvSpPr>
        <p:spPr>
          <a:xfrm>
            <a:off x="409651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7E06319-A873-C124-926D-01600489DC04}"/>
              </a:ext>
            </a:extLst>
          </p:cNvPr>
          <p:cNvSpPr/>
          <p:nvPr/>
        </p:nvSpPr>
        <p:spPr>
          <a:xfrm>
            <a:off x="5132832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578E6ED-862E-4C2E-F5DA-C2CAD6141EE4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670CA2-C300-F013-850E-A26EC8BC4A90}"/>
              </a:ext>
            </a:extLst>
          </p:cNvPr>
          <p:cNvSpPr/>
          <p:nvPr/>
        </p:nvSpPr>
        <p:spPr>
          <a:xfrm>
            <a:off x="305409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BB64207-54D9-73B4-6519-D0B81A9E0161}"/>
              </a:ext>
            </a:extLst>
          </p:cNvPr>
          <p:cNvCxnSpPr>
            <a:cxnSpLocks/>
          </p:cNvCxnSpPr>
          <p:nvPr/>
        </p:nvCxnSpPr>
        <p:spPr>
          <a:xfrm>
            <a:off x="2709672" y="5358384"/>
            <a:ext cx="134416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02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BF88A9-6403-1E89-B213-78F0F06C8C8D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2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09384-C414-1FFD-69D2-BEC54078249B}"/>
              </a:ext>
            </a:extLst>
          </p:cNvPr>
          <p:cNvSpPr txBox="1"/>
          <p:nvPr/>
        </p:nvSpPr>
        <p:spPr>
          <a:xfrm>
            <a:off x="1064982" y="49896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8D7D798-F236-2F04-6B27-CDC7FFF3D57B}"/>
              </a:ext>
            </a:extLst>
          </p:cNvPr>
          <p:cNvCxnSpPr/>
          <p:nvPr/>
        </p:nvCxnSpPr>
        <p:spPr>
          <a:xfrm>
            <a:off x="1207008" y="5358384"/>
            <a:ext cx="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9B29F-5DC4-F652-8109-4535F52850F4}"/>
              </a:ext>
            </a:extLst>
          </p:cNvPr>
          <p:cNvSpPr/>
          <p:nvPr/>
        </p:nvSpPr>
        <p:spPr>
          <a:xfrm>
            <a:off x="143865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121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BF88A9-6403-1E89-B213-78F0F06C8C8D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2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9B29F-5DC4-F652-8109-4535F52850F4}"/>
              </a:ext>
            </a:extLst>
          </p:cNvPr>
          <p:cNvSpPr/>
          <p:nvPr/>
        </p:nvSpPr>
        <p:spPr>
          <a:xfrm>
            <a:off x="143865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DEEFE53-9BDF-188E-D1F9-58A68291098B}"/>
              </a:ext>
            </a:extLst>
          </p:cNvPr>
          <p:cNvCxnSpPr>
            <a:cxnSpLocks/>
          </p:cNvCxnSpPr>
          <p:nvPr/>
        </p:nvCxnSpPr>
        <p:spPr>
          <a:xfrm flipV="1">
            <a:off x="1231392" y="5382768"/>
            <a:ext cx="0" cy="44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3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BF88A9-6403-1E89-B213-78F0F06C8C8D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2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9B29F-5DC4-F652-8109-4535F52850F4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806D03-4D8E-5DCA-6B23-5A9987F39AA9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55B4C7-C79A-B5FB-9E7C-129C1539830D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5D3107-1459-9A19-40FE-3BA118A6D563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736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5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78F9D5-D727-43AE-13E2-ADD14C91AFE5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80BF6AB-EA23-7895-E5E0-96E00D643078}"/>
              </a:ext>
            </a:extLst>
          </p:cNvPr>
          <p:cNvCxnSpPr>
            <a:cxnSpLocks/>
          </p:cNvCxnSpPr>
          <p:nvPr/>
        </p:nvCxnSpPr>
        <p:spPr>
          <a:xfrm flipH="1">
            <a:off x="1438656" y="4151376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CE07A8C-8246-7CEB-2D34-F6CB7B60B136}"/>
              </a:ext>
            </a:extLst>
          </p:cNvPr>
          <p:cNvSpPr txBox="1"/>
          <p:nvPr/>
        </p:nvSpPr>
        <p:spPr>
          <a:xfrm>
            <a:off x="1670304" y="3843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97C4A49-7F95-90BD-76C3-4D6321188F8A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70A57E0-2876-EEDD-8A39-156E868EF818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3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5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78F9D5-D727-43AE-13E2-ADD14C91AFE5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80BF6AB-EA23-7895-E5E0-96E00D643078}"/>
              </a:ext>
            </a:extLst>
          </p:cNvPr>
          <p:cNvCxnSpPr>
            <a:cxnSpLocks/>
          </p:cNvCxnSpPr>
          <p:nvPr/>
        </p:nvCxnSpPr>
        <p:spPr>
          <a:xfrm>
            <a:off x="2223222" y="5370576"/>
            <a:ext cx="26202" cy="45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CE07A8C-8246-7CEB-2D34-F6CB7B60B136}"/>
              </a:ext>
            </a:extLst>
          </p:cNvPr>
          <p:cNvSpPr txBox="1"/>
          <p:nvPr/>
        </p:nvSpPr>
        <p:spPr>
          <a:xfrm>
            <a:off x="2081196" y="49926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C39981F-0583-3142-B973-509BFBB95CCC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5AC4184-B730-5A24-BFB2-287A2E5B7C86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4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5553DD-4FB1-59EC-EBDB-EFC1E0FE6B3D}"/>
              </a:ext>
            </a:extLst>
          </p:cNvPr>
          <p:cNvSpPr/>
          <p:nvPr/>
        </p:nvSpPr>
        <p:spPr>
          <a:xfrm>
            <a:off x="975360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3FB73A9-EC43-A8FB-F4BB-75434F13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63957"/>
            <a:ext cx="4514088" cy="8845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차 </a:t>
            </a:r>
            <a:r>
              <a:rPr lang="en-US" altLang="ko-KR" sz="2000" dirty="0"/>
              <a:t>B-Tree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1400" dirty="0"/>
              <a:t>5 </a:t>
            </a:r>
            <a:r>
              <a:rPr lang="ko-KR" altLang="en-US" sz="1400" dirty="0"/>
              <a:t>추가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C8242-F895-093A-A9C9-E2C25C3A5836}"/>
              </a:ext>
            </a:extLst>
          </p:cNvPr>
          <p:cNvSpPr/>
          <p:nvPr/>
        </p:nvSpPr>
        <p:spPr>
          <a:xfrm>
            <a:off x="512064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CE775-ACAD-47A6-C097-A1EC8B7CDA2F}"/>
              </a:ext>
            </a:extLst>
          </p:cNvPr>
          <p:cNvSpPr/>
          <p:nvPr/>
        </p:nvSpPr>
        <p:spPr>
          <a:xfrm>
            <a:off x="155448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D15107-D7C0-4954-816D-2B27C36C837E}"/>
              </a:ext>
            </a:extLst>
          </p:cNvPr>
          <p:cNvSpPr/>
          <p:nvPr/>
        </p:nvSpPr>
        <p:spPr>
          <a:xfrm>
            <a:off x="975360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78F9D5-D727-43AE-13E2-ADD14C91AFE5}"/>
              </a:ext>
            </a:extLst>
          </p:cNvPr>
          <p:cNvSpPr/>
          <p:nvPr/>
        </p:nvSpPr>
        <p:spPr>
          <a:xfrm>
            <a:off x="2017776" y="594360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FA8CD-604A-06A1-33BE-450B35643B35}"/>
              </a:ext>
            </a:extLst>
          </p:cNvPr>
          <p:cNvSpPr/>
          <p:nvPr/>
        </p:nvSpPr>
        <p:spPr>
          <a:xfrm>
            <a:off x="1438656" y="4785360"/>
            <a:ext cx="463296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438F3B3-5125-5F57-A9F6-5E113DA17EA6}"/>
              </a:ext>
            </a:extLst>
          </p:cNvPr>
          <p:cNvCxnSpPr/>
          <p:nvPr/>
        </p:nvCxnSpPr>
        <p:spPr>
          <a:xfrm>
            <a:off x="1901952" y="6199632"/>
            <a:ext cx="23774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C6E56DB-F7C9-74C5-AAEE-C36226079E91}"/>
              </a:ext>
            </a:extLst>
          </p:cNvPr>
          <p:cNvCxnSpPr>
            <a:cxnSpLocks/>
          </p:cNvCxnSpPr>
          <p:nvPr/>
        </p:nvCxnSpPr>
        <p:spPr>
          <a:xfrm flipH="1">
            <a:off x="975360" y="5358384"/>
            <a:ext cx="231648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889EF66-C8F9-9B07-0A76-3FB39A12367E}"/>
              </a:ext>
            </a:extLst>
          </p:cNvPr>
          <p:cNvCxnSpPr>
            <a:cxnSpLocks/>
          </p:cNvCxnSpPr>
          <p:nvPr/>
        </p:nvCxnSpPr>
        <p:spPr>
          <a:xfrm>
            <a:off x="1438656" y="5358384"/>
            <a:ext cx="579120" cy="4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41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403</Words>
  <Application>Microsoft Office PowerPoint</Application>
  <PresentationFormat>와이드스크린</PresentationFormat>
  <Paragraphs>218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PowerPoint 프레젠테이션</vt:lpstr>
      <vt:lpstr>M차 B-Tree  15 추가</vt:lpstr>
      <vt:lpstr>M차 B-Tree  2 추가</vt:lpstr>
      <vt:lpstr>M차 B-Tree  2 추가</vt:lpstr>
      <vt:lpstr>M차 B-Tree  2 추가</vt:lpstr>
      <vt:lpstr>M차 B-Tree  2 추가</vt:lpstr>
      <vt:lpstr>M차 B-Tree  5 추가</vt:lpstr>
      <vt:lpstr>M차 B-Tree  5 추가</vt:lpstr>
      <vt:lpstr>M차 B-Tree  5 추가</vt:lpstr>
      <vt:lpstr>M차 B-Tree  30 추가</vt:lpstr>
      <vt:lpstr>M차 B-Tree  30 추가</vt:lpstr>
      <vt:lpstr>M차 B-Tree  30 추가</vt:lpstr>
      <vt:lpstr>M차 B-Tree  30 추가</vt:lpstr>
      <vt:lpstr>M차 B-Tree  90 추가</vt:lpstr>
      <vt:lpstr>M차 B-Tree  90 추가</vt:lpstr>
      <vt:lpstr>M차 B-Tree  20 추가</vt:lpstr>
      <vt:lpstr>M차 B-Tree  20 추가</vt:lpstr>
      <vt:lpstr>M차 B-Tree  20 추가</vt:lpstr>
      <vt:lpstr>M차 B-Tree  20 추가</vt:lpstr>
      <vt:lpstr>M차 B-Tree  20 추가</vt:lpstr>
      <vt:lpstr>M차 B-Tree  7 추가</vt:lpstr>
      <vt:lpstr>M차 B-Tree  7 추가</vt:lpstr>
      <vt:lpstr>M차 B-Tree  7 추가</vt:lpstr>
      <vt:lpstr>M차 B-Tree  7 추가</vt:lpstr>
      <vt:lpstr>M차 B-Tree  9 추가</vt:lpstr>
      <vt:lpstr>M차 B-Tree  9 추가</vt:lpstr>
      <vt:lpstr>M차 B-Tree  9 추가</vt:lpstr>
      <vt:lpstr>M차 B-Tree  9 추가</vt:lpstr>
      <vt:lpstr>M차 B-Tree  9 추가</vt:lpstr>
      <vt:lpstr>M차 B-Tree  9 추가</vt:lpstr>
      <vt:lpstr>M차 B-Tree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Jiyong Jung</dc:creator>
  <cp:lastModifiedBy>Jiyong Jung</cp:lastModifiedBy>
  <cp:revision>2</cp:revision>
  <dcterms:created xsi:type="dcterms:W3CDTF">2023-12-12T19:14:13Z</dcterms:created>
  <dcterms:modified xsi:type="dcterms:W3CDTF">2023-12-12T19:37:06Z</dcterms:modified>
</cp:coreProperties>
</file>