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3" r:id="rId6"/>
    <p:sldId id="259" r:id="rId7"/>
    <p:sldId id="257" r:id="rId8"/>
    <p:sldId id="262" r:id="rId9"/>
    <p:sldId id="261" r:id="rId10"/>
    <p:sldId id="265" r:id="rId11"/>
    <p:sldId id="266" r:id="rId12"/>
    <p:sldId id="269" r:id="rId13"/>
    <p:sldId id="268" r:id="rId14"/>
    <p:sldId id="270" r:id="rId15"/>
    <p:sldId id="271" r:id="rId16"/>
    <p:sldId id="272" r:id="rId17"/>
    <p:sldId id="275" r:id="rId18"/>
    <p:sldId id="273" r:id="rId19"/>
    <p:sldId id="276" r:id="rId20"/>
    <p:sldId id="277" r:id="rId21"/>
    <p:sldId id="279" r:id="rId2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D760"/>
    <a:srgbClr val="1DB954"/>
    <a:srgbClr val="1F1F1F"/>
    <a:srgbClr val="191414"/>
    <a:srgbClr val="FFFFFF"/>
    <a:srgbClr val="CCB4DB"/>
    <a:srgbClr val="FCE68A"/>
    <a:srgbClr val="008080"/>
    <a:srgbClr val="404040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D2B560-AA97-46BD-82AA-F8FD446E9B37}" v="32" dt="2023-05-07T00:46:13.1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45" d="100"/>
          <a:sy n="145" d="100"/>
        </p:scale>
        <p:origin x="124" y="3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3CCA98-B088-AE34-03BE-73A9E035AD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55BF6D6-8FF0-05F9-7AA5-9C3911A31D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DDB0B71-B3F1-54F6-3673-1BC9A3689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E331B-3509-4A7F-9C4E-45F5BC11C182}" type="datetimeFigureOut">
              <a:rPr lang="it-IT" smtClean="0"/>
              <a:t>05/05/2023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B78DDD3-E9BF-2037-6C48-C48852898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59C9757-E7F8-1680-FA6E-6745B8D4B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770E1-F942-4BCD-869C-100F5FD663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0611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89329C-840C-01E0-AA70-327F4C0A4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BABAA34-59AB-827D-991B-B05C75C432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7F6270B-02D0-5A55-36F5-D74C0DEEB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E331B-3509-4A7F-9C4E-45F5BC11C182}" type="datetimeFigureOut">
              <a:rPr lang="it-IT" smtClean="0"/>
              <a:t>05/05/2023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741CE1E-7B14-1A68-D56F-765A081DF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21301AF-707A-78AF-D932-FF238278C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770E1-F942-4BCD-869C-100F5FD663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516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AC44F55D-BA59-5AC9-3254-23BCBCE174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A50CBBD-3708-D27F-7C85-686C8BFFD1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B70ABB9-A471-2E2C-7147-2495144C1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E331B-3509-4A7F-9C4E-45F5BC11C182}" type="datetimeFigureOut">
              <a:rPr lang="it-IT" smtClean="0"/>
              <a:t>05/05/2023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F7B15CA-AF21-2A01-2EF7-76227AD50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83A6B49-04E5-A2B3-8305-10455E8F9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770E1-F942-4BCD-869C-100F5FD663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9277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DB42956-DF39-2852-8889-A5AB58E70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0BB06C8-323F-4FA2-F85C-F3B9E24CC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7BE4CE0-0B88-67B8-B83C-3D3A02AF5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E331B-3509-4A7F-9C4E-45F5BC11C182}" type="datetimeFigureOut">
              <a:rPr lang="it-IT" smtClean="0"/>
              <a:t>05/05/2023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2D9984A-53E0-2526-2159-41F70D7FE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EC53F25-C69A-B514-585A-032F10508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770E1-F942-4BCD-869C-100F5FD663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4985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90BD41-C7B0-AAA9-BD17-54A2E7782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B16C0B7-1EA2-BACF-0AB5-1F23AEF23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63B57BA-8ECB-8029-1C7E-2ABA8E915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E331B-3509-4A7F-9C4E-45F5BC11C182}" type="datetimeFigureOut">
              <a:rPr lang="it-IT" smtClean="0"/>
              <a:t>05/05/2023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2A1A9D4-B39D-5FC8-2C18-F2E18A66C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432CCC2-E211-78AF-615D-2BBDF089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770E1-F942-4BCD-869C-100F5FD663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352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1CA1DD-7371-6169-DC4C-CF0F2E2C1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4B6A4C4-8D6A-759B-3D3C-F62A56E811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77EDF0E-6C70-05FB-4DAE-56E423ED93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3813157-2AF7-07F7-298F-7DF4C88D9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E331B-3509-4A7F-9C4E-45F5BC11C182}" type="datetimeFigureOut">
              <a:rPr lang="it-IT" smtClean="0"/>
              <a:t>05/05/2023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E41405F-D233-5279-2EEC-90BDD3E75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6E9EC4E-A244-0917-66E8-60709EA29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770E1-F942-4BCD-869C-100F5FD663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446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57E8BA-69F5-9763-E558-B5A6839FE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8BC26BA-6615-D50A-73B4-6C299EB23D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05F1F08-AB98-AA08-8DF1-9933E7065A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27C7EBE-7EEE-B020-DFD7-E20A132DAD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347B868-FF4E-3343-B192-64BABEB88C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F5E5CC7-7946-5D01-D8C9-B5AC3111B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E331B-3509-4A7F-9C4E-45F5BC11C182}" type="datetimeFigureOut">
              <a:rPr lang="it-IT" smtClean="0"/>
              <a:t>05/05/2023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458E686E-04C4-335A-4EC9-2D3D1C2C4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DB74D6F-C55C-B372-DD82-368CBCD66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770E1-F942-4BCD-869C-100F5FD663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8474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67F9C1-95A8-2172-CF11-99260A660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A6E6FB36-AC93-C89C-DC0B-E09D32E3F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E331B-3509-4A7F-9C4E-45F5BC11C182}" type="datetimeFigureOut">
              <a:rPr lang="it-IT" smtClean="0"/>
              <a:t>05/05/2023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C8F4692-6060-9978-3892-FAFAE9040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F1B57FD-4AA6-B7C0-92E4-E2990152A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770E1-F942-4BCD-869C-100F5FD663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4447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40C5AB57-9E7D-A99D-44FB-9CE782E0D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E331B-3509-4A7F-9C4E-45F5BC11C182}" type="datetimeFigureOut">
              <a:rPr lang="it-IT" smtClean="0"/>
              <a:t>05/05/2023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1FBBEFA-5AA3-97A2-06A0-F22D0CEDD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129D09F-F44A-A2A0-6E25-1E3710F92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770E1-F942-4BCD-869C-100F5FD663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67383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E795C5F-52DA-2C2D-D7A5-6DA46684F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ACE1DC6-C46C-9FDA-7C5D-A259B3209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E70BDA2-154E-7C1C-BE10-211BB3EA52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AEAFB83-EF72-8330-C9D9-56592A98D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E331B-3509-4A7F-9C4E-45F5BC11C182}" type="datetimeFigureOut">
              <a:rPr lang="it-IT" smtClean="0"/>
              <a:t>05/05/2023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85C8ECF-732A-4ED6-9C4C-2FD9F7DD1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1378C6E-44B9-013A-BF13-844E75C3B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770E1-F942-4BCD-869C-100F5FD663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18469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737854-ACDD-B7AB-955D-650B9979C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EB948158-5C1A-95F9-E2BD-779AADD49B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19BD393-A6B4-26ED-0836-6BDA7E4098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9597549-E17A-DF96-6B93-9FA16F4DB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E331B-3509-4A7F-9C4E-45F5BC11C182}" type="datetimeFigureOut">
              <a:rPr lang="it-IT" smtClean="0"/>
              <a:t>05/05/2023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358F81E-ADFF-9E9F-BFA9-E5DBAF4DC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A048FB4-5FA1-3114-DC3E-75B9274FB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770E1-F942-4BCD-869C-100F5FD663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2811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AF91286-0C0F-081A-50E0-42B0C38E1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454BF93-F180-F1F1-F6D6-2D441A6011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B2A9F92-1B42-63FA-55BA-85D8F197A6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E331B-3509-4A7F-9C4E-45F5BC11C182}" type="datetimeFigureOut">
              <a:rPr lang="it-IT" smtClean="0"/>
              <a:t>05/05/2023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D5992A2-6293-BD53-2823-66221A151F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03B7C59-61F1-BAE6-12A4-91147EFDE7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770E1-F942-4BCD-869C-100F5FD663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38893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50714E0-01E8-2083-7E97-A322EAB354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24287"/>
            <a:ext cx="9144000" cy="2387600"/>
          </a:xfrm>
        </p:spPr>
        <p:txBody>
          <a:bodyPr/>
          <a:lstStyle/>
          <a:p>
            <a:r>
              <a:rPr lang="it-IT" b="1" dirty="0">
                <a:solidFill>
                  <a:srgbClr val="1ED760"/>
                </a:solidFill>
              </a:rPr>
              <a:t>THE PLAYLIST</a:t>
            </a:r>
            <a:br>
              <a:rPr lang="it-IT" b="1" dirty="0">
                <a:solidFill>
                  <a:srgbClr val="1DB954"/>
                </a:solidFill>
              </a:rPr>
            </a:br>
            <a:r>
              <a:rPr lang="it-IT" sz="4000" dirty="0">
                <a:solidFill>
                  <a:srgbClr val="1DB954"/>
                </a:solidFill>
              </a:rPr>
              <a:t>HTML </a:t>
            </a:r>
            <a:r>
              <a:rPr lang="it-IT" sz="4000" dirty="0" err="1">
                <a:solidFill>
                  <a:srgbClr val="1DB954"/>
                </a:solidFill>
              </a:rPr>
              <a:t>version</a:t>
            </a:r>
            <a:endParaRPr lang="it-IT" sz="4000" dirty="0">
              <a:solidFill>
                <a:srgbClr val="1DB954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86774A3-674A-C015-C455-26A2658B01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90170" y="5793172"/>
            <a:ext cx="4101830" cy="1064828"/>
          </a:xfrm>
        </p:spPr>
        <p:txBody>
          <a:bodyPr>
            <a:noAutofit/>
          </a:bodyPr>
          <a:lstStyle/>
          <a:p>
            <a:r>
              <a:rPr lang="it-IT" dirty="0">
                <a:solidFill>
                  <a:srgbClr val="FFFFFF"/>
                </a:solidFill>
              </a:rPr>
              <a:t>FRANCESCO RITA</a:t>
            </a:r>
          </a:p>
          <a:p>
            <a:r>
              <a:rPr lang="it-IT" dirty="0">
                <a:solidFill>
                  <a:srgbClr val="FFFFFF"/>
                </a:solidFill>
              </a:rPr>
              <a:t>MATTIA CAMPANA </a:t>
            </a:r>
          </a:p>
        </p:txBody>
      </p:sp>
    </p:spTree>
    <p:extLst>
      <p:ext uri="{BB962C8B-B14F-4D97-AF65-F5344CB8AC3E}">
        <p14:creationId xmlns:p14="http://schemas.microsoft.com/office/powerpoint/2010/main" val="3043470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EB3EC8-2CE1-4BCD-2281-1FED366F1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459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solidFill>
                  <a:schemeClr val="bg1"/>
                </a:solidFill>
              </a:rPr>
              <a:t>SERVLET</a:t>
            </a:r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89572CCE-6FCA-75ED-369E-4639757201B3}"/>
              </a:ext>
            </a:extLst>
          </p:cNvPr>
          <p:cNvGrpSpPr/>
          <p:nvPr/>
        </p:nvGrpSpPr>
        <p:grpSpPr>
          <a:xfrm>
            <a:off x="1863969" y="1856520"/>
            <a:ext cx="8464061" cy="4154984"/>
            <a:chOff x="1255835" y="1807329"/>
            <a:chExt cx="8464061" cy="4154984"/>
          </a:xfrm>
        </p:grpSpPr>
        <p:sp>
          <p:nvSpPr>
            <p:cNvPr id="4" name="CasellaDiTesto 3">
              <a:extLst>
                <a:ext uri="{FF2B5EF4-FFF2-40B4-BE49-F238E27FC236}">
                  <a16:creationId xmlns:a16="http://schemas.microsoft.com/office/drawing/2014/main" id="{8BBE31B6-A945-FDC6-0B9C-6900D3147E9D}"/>
                </a:ext>
              </a:extLst>
            </p:cNvPr>
            <p:cNvSpPr txBox="1"/>
            <p:nvPr/>
          </p:nvSpPr>
          <p:spPr>
            <a:xfrm>
              <a:off x="1255835" y="1807329"/>
              <a:ext cx="3697166" cy="4154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SzPct val="75000"/>
                <a:buFont typeface="Wingdings" panose="05000000000000000000" pitchFamily="2" charset="2"/>
                <a:buChar char="Ø"/>
              </a:pPr>
              <a:r>
                <a:rPr lang="it-IT" sz="2400" dirty="0" err="1">
                  <a:solidFill>
                    <a:schemeClr val="bg1"/>
                  </a:solidFill>
                </a:rPr>
                <a:t>CreatePlaylistServlet</a:t>
              </a:r>
              <a:endParaRPr lang="it-IT" sz="2400" dirty="0">
                <a:solidFill>
                  <a:schemeClr val="bg1"/>
                </a:solidFill>
              </a:endParaRPr>
            </a:p>
            <a:p>
              <a:pPr marL="342900" indent="-342900">
                <a:buSzPct val="75000"/>
                <a:buFont typeface="Wingdings" panose="05000000000000000000" pitchFamily="2" charset="2"/>
                <a:buChar char="Ø"/>
              </a:pPr>
              <a:r>
                <a:rPr lang="it-IT" sz="2400" dirty="0" err="1">
                  <a:solidFill>
                    <a:schemeClr val="bg1"/>
                  </a:solidFill>
                </a:rPr>
                <a:t>CreateSongServlet</a:t>
              </a:r>
              <a:endParaRPr lang="it-IT" sz="2400" dirty="0">
                <a:solidFill>
                  <a:schemeClr val="bg1"/>
                </a:solidFill>
              </a:endParaRPr>
            </a:p>
            <a:p>
              <a:pPr marL="342900" indent="-342900">
                <a:buSzPct val="75000"/>
                <a:buFont typeface="Wingdings" panose="05000000000000000000" pitchFamily="2" charset="2"/>
                <a:buChar char="Ø"/>
              </a:pPr>
              <a:r>
                <a:rPr lang="it-IT" sz="2400" dirty="0" err="1">
                  <a:solidFill>
                    <a:schemeClr val="bg1"/>
                  </a:solidFill>
                </a:rPr>
                <a:t>EditPlaylistServlet</a:t>
              </a:r>
              <a:endParaRPr lang="it-IT" sz="2400" dirty="0">
                <a:solidFill>
                  <a:schemeClr val="bg1"/>
                </a:solidFill>
              </a:endParaRPr>
            </a:p>
            <a:p>
              <a:pPr marL="342900" indent="-342900">
                <a:buSzPct val="75000"/>
                <a:buFont typeface="Wingdings" panose="05000000000000000000" pitchFamily="2" charset="2"/>
                <a:buChar char="Ø"/>
              </a:pPr>
              <a:r>
                <a:rPr lang="it-IT" sz="2400" dirty="0" err="1">
                  <a:solidFill>
                    <a:schemeClr val="bg1"/>
                  </a:solidFill>
                </a:rPr>
                <a:t>GetImageServlet</a:t>
              </a:r>
              <a:endParaRPr lang="it-IT" sz="2400" dirty="0">
                <a:solidFill>
                  <a:schemeClr val="bg1"/>
                </a:solidFill>
              </a:endParaRPr>
            </a:p>
            <a:p>
              <a:pPr marL="342900" indent="-342900">
                <a:buSzPct val="75000"/>
                <a:buFont typeface="Wingdings" panose="05000000000000000000" pitchFamily="2" charset="2"/>
                <a:buChar char="Ø"/>
              </a:pPr>
              <a:r>
                <a:rPr lang="it-IT" sz="2400" dirty="0" err="1">
                  <a:solidFill>
                    <a:schemeClr val="bg1"/>
                  </a:solidFill>
                </a:rPr>
                <a:t>GetSongServlet</a:t>
              </a:r>
              <a:endParaRPr lang="it-IT" sz="2400" dirty="0">
                <a:solidFill>
                  <a:schemeClr val="bg1"/>
                </a:solidFill>
              </a:endParaRPr>
            </a:p>
            <a:p>
              <a:pPr marL="342900" indent="-342900">
                <a:buSzPct val="75000"/>
                <a:buFont typeface="Wingdings" panose="05000000000000000000" pitchFamily="2" charset="2"/>
                <a:buChar char="Ø"/>
              </a:pPr>
              <a:r>
                <a:rPr lang="it-IT" sz="2400" dirty="0" err="1">
                  <a:solidFill>
                    <a:schemeClr val="bg1"/>
                  </a:solidFill>
                </a:rPr>
                <a:t>HomeServlet</a:t>
              </a:r>
              <a:endParaRPr lang="it-IT" sz="2400" dirty="0">
                <a:solidFill>
                  <a:schemeClr val="bg1"/>
                </a:solidFill>
              </a:endParaRPr>
            </a:p>
            <a:p>
              <a:pPr marL="342900" indent="-342900">
                <a:buSzPct val="75000"/>
                <a:buFont typeface="Wingdings" panose="05000000000000000000" pitchFamily="2" charset="2"/>
                <a:buChar char="Ø"/>
              </a:pPr>
              <a:r>
                <a:rPr lang="it-IT" sz="2400" dirty="0" err="1">
                  <a:solidFill>
                    <a:schemeClr val="bg1"/>
                  </a:solidFill>
                </a:rPr>
                <a:t>PlayerServlet</a:t>
              </a:r>
              <a:endParaRPr lang="it-IT" sz="2400" dirty="0">
                <a:solidFill>
                  <a:schemeClr val="bg1"/>
                </a:solidFill>
              </a:endParaRPr>
            </a:p>
            <a:p>
              <a:pPr marL="342900" indent="-342900">
                <a:buSzPct val="75000"/>
                <a:buFont typeface="Wingdings" panose="05000000000000000000" pitchFamily="2" charset="2"/>
                <a:buChar char="Ø"/>
              </a:pPr>
              <a:r>
                <a:rPr lang="it-IT" sz="2400" dirty="0" err="1">
                  <a:solidFill>
                    <a:schemeClr val="bg1"/>
                  </a:solidFill>
                </a:rPr>
                <a:t>PlaylisServlet</a:t>
              </a:r>
              <a:endParaRPr lang="it-IT" sz="2400" dirty="0">
                <a:solidFill>
                  <a:schemeClr val="bg1"/>
                </a:solidFill>
              </a:endParaRPr>
            </a:p>
            <a:p>
              <a:pPr marL="342900" indent="-342900">
                <a:buSzPct val="75000"/>
                <a:buFont typeface="Wingdings" panose="05000000000000000000" pitchFamily="2" charset="2"/>
                <a:buChar char="Ø"/>
              </a:pPr>
              <a:r>
                <a:rPr lang="it-IT" sz="2400" dirty="0" err="1">
                  <a:solidFill>
                    <a:schemeClr val="bg1"/>
                  </a:solidFill>
                </a:rPr>
                <a:t>SignInServlet</a:t>
              </a:r>
              <a:endParaRPr lang="it-IT" sz="2400" dirty="0">
                <a:solidFill>
                  <a:schemeClr val="bg1"/>
                </a:solidFill>
              </a:endParaRPr>
            </a:p>
            <a:p>
              <a:pPr marL="342900" indent="-342900">
                <a:buSzPct val="75000"/>
                <a:buFont typeface="Wingdings" panose="05000000000000000000" pitchFamily="2" charset="2"/>
                <a:buChar char="Ø"/>
              </a:pPr>
              <a:r>
                <a:rPr lang="it-IT" sz="2400" dirty="0" err="1">
                  <a:solidFill>
                    <a:schemeClr val="bg1"/>
                  </a:solidFill>
                </a:rPr>
                <a:t>SignUpServlet</a:t>
              </a:r>
              <a:endParaRPr lang="it-IT" sz="2400" dirty="0">
                <a:solidFill>
                  <a:schemeClr val="bg1"/>
                </a:solidFill>
              </a:endParaRPr>
            </a:p>
            <a:p>
              <a:pPr marL="342900" indent="-342900">
                <a:buSzPct val="75000"/>
                <a:buFont typeface="Wingdings" panose="05000000000000000000" pitchFamily="2" charset="2"/>
                <a:buChar char="Ø"/>
              </a:pPr>
              <a:r>
                <a:rPr lang="it-IT" sz="2400" dirty="0" err="1">
                  <a:solidFill>
                    <a:schemeClr val="bg1"/>
                  </a:solidFill>
                </a:rPr>
                <a:t>SignOutServlet</a:t>
              </a:r>
              <a:endParaRPr lang="it-IT" sz="2400" dirty="0">
                <a:solidFill>
                  <a:schemeClr val="bg1"/>
                </a:solidFill>
              </a:endParaRPr>
            </a:p>
          </p:txBody>
        </p:sp>
        <p:sp>
          <p:nvSpPr>
            <p:cNvPr id="5" name="CasellaDiTesto 4">
              <a:extLst>
                <a:ext uri="{FF2B5EF4-FFF2-40B4-BE49-F238E27FC236}">
                  <a16:creationId xmlns:a16="http://schemas.microsoft.com/office/drawing/2014/main" id="{2388379F-618B-9983-761E-6B6796AE4119}"/>
                </a:ext>
              </a:extLst>
            </p:cNvPr>
            <p:cNvSpPr txBox="1"/>
            <p:nvPr/>
          </p:nvSpPr>
          <p:spPr>
            <a:xfrm>
              <a:off x="6189784" y="1807329"/>
              <a:ext cx="3530112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400" b="1" dirty="0">
                  <a:solidFill>
                    <a:srgbClr val="1ED760"/>
                  </a:solidFill>
                </a:rPr>
                <a:t>FILTERS:</a:t>
              </a:r>
            </a:p>
            <a:p>
              <a:pPr marL="342900" indent="-342900">
                <a:buFont typeface="Courier New" panose="02070309020205020404" pitchFamily="49" charset="0"/>
                <a:buChar char="o"/>
              </a:pPr>
              <a:r>
                <a:rPr lang="it-IT" dirty="0" err="1">
                  <a:solidFill>
                    <a:schemeClr val="bg1"/>
                  </a:solidFill>
                </a:rPr>
                <a:t>LoggedChecker</a:t>
              </a:r>
              <a:endParaRPr lang="it-IT" dirty="0">
                <a:solidFill>
                  <a:schemeClr val="bg1"/>
                </a:solidFill>
              </a:endParaRPr>
            </a:p>
            <a:p>
              <a:pPr marL="342900" indent="-342900">
                <a:buFont typeface="Courier New" panose="02070309020205020404" pitchFamily="49" charset="0"/>
                <a:buChar char="o"/>
              </a:pPr>
              <a:r>
                <a:rPr lang="it-IT" dirty="0" err="1">
                  <a:solidFill>
                    <a:schemeClr val="bg1"/>
                  </a:solidFill>
                </a:rPr>
                <a:t>NotLoggedChecker</a:t>
              </a:r>
              <a:endParaRPr lang="it-IT" dirty="0">
                <a:solidFill>
                  <a:schemeClr val="bg1"/>
                </a:solidFill>
              </a:endParaRPr>
            </a:p>
            <a:p>
              <a:pPr marL="342900" indent="-342900">
                <a:buFont typeface="Courier New" panose="02070309020205020404" pitchFamily="49" charset="0"/>
                <a:buChar char="o"/>
              </a:pPr>
              <a:r>
                <a:rPr lang="it-IT" dirty="0" err="1">
                  <a:solidFill>
                    <a:schemeClr val="bg1"/>
                  </a:solidFill>
                </a:rPr>
                <a:t>PlayerChecker</a:t>
              </a:r>
              <a:endParaRPr lang="it-IT" dirty="0">
                <a:solidFill>
                  <a:schemeClr val="bg1"/>
                </a:solidFill>
              </a:endParaRPr>
            </a:p>
            <a:p>
              <a:pPr marL="342900" indent="-342900">
                <a:buFont typeface="Courier New" panose="02070309020205020404" pitchFamily="49" charset="0"/>
                <a:buChar char="o"/>
              </a:pPr>
              <a:r>
                <a:rPr lang="it-IT" dirty="0" err="1">
                  <a:solidFill>
                    <a:schemeClr val="bg1"/>
                  </a:solidFill>
                </a:rPr>
                <a:t>PlaylistChecker</a:t>
              </a:r>
              <a:endParaRPr lang="it-IT" dirty="0">
                <a:solidFill>
                  <a:schemeClr val="bg1"/>
                </a:solidFill>
              </a:endParaRPr>
            </a:p>
          </p:txBody>
        </p:sp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0F5B22C6-2505-60E2-AF99-7ACEE4CBC6B4}"/>
                </a:ext>
              </a:extLst>
            </p:cNvPr>
            <p:cNvSpPr txBox="1"/>
            <p:nvPr/>
          </p:nvSpPr>
          <p:spPr>
            <a:xfrm>
              <a:off x="6189784" y="3678296"/>
              <a:ext cx="249261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400" b="1" dirty="0">
                  <a:solidFill>
                    <a:srgbClr val="1ED760"/>
                  </a:solidFill>
                </a:rPr>
                <a:t>UTILS:</a:t>
              </a:r>
            </a:p>
            <a:p>
              <a:pPr marL="285750" indent="-285750">
                <a:buFont typeface="Courier New" panose="02070309020205020404" pitchFamily="49" charset="0"/>
                <a:buChar char="o"/>
              </a:pPr>
              <a:r>
                <a:rPr lang="it-IT" dirty="0" err="1">
                  <a:solidFill>
                    <a:schemeClr val="bg1"/>
                  </a:solidFill>
                </a:rPr>
                <a:t>ConnectionHandler</a:t>
              </a:r>
              <a:endParaRPr lang="it-IT" dirty="0">
                <a:solidFill>
                  <a:schemeClr val="bg1"/>
                </a:solidFill>
              </a:endParaRPr>
            </a:p>
            <a:p>
              <a:pPr marL="285750" indent="-285750">
                <a:buFont typeface="Courier New" panose="02070309020205020404" pitchFamily="49" charset="0"/>
                <a:buChar char="o"/>
              </a:pPr>
              <a:r>
                <a:rPr lang="it-IT" dirty="0" err="1">
                  <a:solidFill>
                    <a:schemeClr val="bg1"/>
                  </a:solidFill>
                </a:rPr>
                <a:t>TemplateHandler</a:t>
              </a:r>
              <a:endParaRPr lang="it-IT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7149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EB3EC8-2CE1-4BCD-2281-1FED366F1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solidFill>
                  <a:schemeClr val="bg1"/>
                </a:solidFill>
              </a:rPr>
              <a:t>SEQUENCE DIAGRAM</a:t>
            </a:r>
          </a:p>
        </p:txBody>
      </p:sp>
    </p:spTree>
    <p:extLst>
      <p:ext uri="{BB962C8B-B14F-4D97-AF65-F5344CB8AC3E}">
        <p14:creationId xmlns:p14="http://schemas.microsoft.com/office/powerpoint/2010/main" val="3004417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uppo 20">
            <a:extLst>
              <a:ext uri="{FF2B5EF4-FFF2-40B4-BE49-F238E27FC236}">
                <a16:creationId xmlns:a16="http://schemas.microsoft.com/office/drawing/2014/main" id="{33363B38-40E5-4008-4457-D211180506A2}"/>
              </a:ext>
            </a:extLst>
          </p:cNvPr>
          <p:cNvGrpSpPr/>
          <p:nvPr/>
        </p:nvGrpSpPr>
        <p:grpSpPr>
          <a:xfrm>
            <a:off x="308095" y="342899"/>
            <a:ext cx="11575809" cy="6172201"/>
            <a:chOff x="299671" y="382464"/>
            <a:chExt cx="11575809" cy="6172201"/>
          </a:xfrm>
        </p:grpSpPr>
        <p:sp>
          <p:nvSpPr>
            <p:cNvPr id="4" name="Rettangolo 3">
              <a:extLst>
                <a:ext uri="{FF2B5EF4-FFF2-40B4-BE49-F238E27FC236}">
                  <a16:creationId xmlns:a16="http://schemas.microsoft.com/office/drawing/2014/main" id="{0587E134-8B94-FD1E-F97A-25B669D4B70D}"/>
                </a:ext>
              </a:extLst>
            </p:cNvPr>
            <p:cNvSpPr/>
            <p:nvPr/>
          </p:nvSpPr>
          <p:spPr>
            <a:xfrm>
              <a:off x="299671" y="382465"/>
              <a:ext cx="5596303" cy="6172200"/>
            </a:xfrm>
            <a:custGeom>
              <a:avLst/>
              <a:gdLst>
                <a:gd name="connsiteX0" fmla="*/ 0 w 5596303"/>
                <a:gd name="connsiteY0" fmla="*/ 0 h 6172200"/>
                <a:gd name="connsiteX1" fmla="*/ 503667 w 5596303"/>
                <a:gd name="connsiteY1" fmla="*/ 0 h 6172200"/>
                <a:gd name="connsiteX2" fmla="*/ 895408 w 5596303"/>
                <a:gd name="connsiteY2" fmla="*/ 0 h 6172200"/>
                <a:gd name="connsiteX3" fmla="*/ 1566965 w 5596303"/>
                <a:gd name="connsiteY3" fmla="*/ 0 h 6172200"/>
                <a:gd name="connsiteX4" fmla="*/ 2070632 w 5596303"/>
                <a:gd name="connsiteY4" fmla="*/ 0 h 6172200"/>
                <a:gd name="connsiteX5" fmla="*/ 2574299 w 5596303"/>
                <a:gd name="connsiteY5" fmla="*/ 0 h 6172200"/>
                <a:gd name="connsiteX6" fmla="*/ 3245856 w 5596303"/>
                <a:gd name="connsiteY6" fmla="*/ 0 h 6172200"/>
                <a:gd name="connsiteX7" fmla="*/ 3693560 w 5596303"/>
                <a:gd name="connsiteY7" fmla="*/ 0 h 6172200"/>
                <a:gd name="connsiteX8" fmla="*/ 4365116 w 5596303"/>
                <a:gd name="connsiteY8" fmla="*/ 0 h 6172200"/>
                <a:gd name="connsiteX9" fmla="*/ 5036673 w 5596303"/>
                <a:gd name="connsiteY9" fmla="*/ 0 h 6172200"/>
                <a:gd name="connsiteX10" fmla="*/ 5596303 w 5596303"/>
                <a:gd name="connsiteY10" fmla="*/ 0 h 6172200"/>
                <a:gd name="connsiteX11" fmla="*/ 5596303 w 5596303"/>
                <a:gd name="connsiteY11" fmla="*/ 684553 h 6172200"/>
                <a:gd name="connsiteX12" fmla="*/ 5596303 w 5596303"/>
                <a:gd name="connsiteY12" fmla="*/ 1307384 h 6172200"/>
                <a:gd name="connsiteX13" fmla="*/ 5596303 w 5596303"/>
                <a:gd name="connsiteY13" fmla="*/ 1683327 h 6172200"/>
                <a:gd name="connsiteX14" fmla="*/ 5596303 w 5596303"/>
                <a:gd name="connsiteY14" fmla="*/ 2244436 h 6172200"/>
                <a:gd name="connsiteX15" fmla="*/ 5596303 w 5596303"/>
                <a:gd name="connsiteY15" fmla="*/ 2805545 h 6172200"/>
                <a:gd name="connsiteX16" fmla="*/ 5596303 w 5596303"/>
                <a:gd name="connsiteY16" fmla="*/ 3366655 h 6172200"/>
                <a:gd name="connsiteX17" fmla="*/ 5596303 w 5596303"/>
                <a:gd name="connsiteY17" fmla="*/ 3989486 h 6172200"/>
                <a:gd name="connsiteX18" fmla="*/ 5596303 w 5596303"/>
                <a:gd name="connsiteY18" fmla="*/ 4612317 h 6172200"/>
                <a:gd name="connsiteX19" fmla="*/ 5596303 w 5596303"/>
                <a:gd name="connsiteY19" fmla="*/ 5235148 h 6172200"/>
                <a:gd name="connsiteX20" fmla="*/ 5596303 w 5596303"/>
                <a:gd name="connsiteY20" fmla="*/ 5611091 h 6172200"/>
                <a:gd name="connsiteX21" fmla="*/ 5596303 w 5596303"/>
                <a:gd name="connsiteY21" fmla="*/ 6172200 h 6172200"/>
                <a:gd name="connsiteX22" fmla="*/ 4980710 w 5596303"/>
                <a:gd name="connsiteY22" fmla="*/ 6172200 h 6172200"/>
                <a:gd name="connsiteX23" fmla="*/ 4533005 w 5596303"/>
                <a:gd name="connsiteY23" fmla="*/ 6172200 h 6172200"/>
                <a:gd name="connsiteX24" fmla="*/ 3973375 w 5596303"/>
                <a:gd name="connsiteY24" fmla="*/ 6172200 h 6172200"/>
                <a:gd name="connsiteX25" fmla="*/ 3581634 w 5596303"/>
                <a:gd name="connsiteY25" fmla="*/ 6172200 h 6172200"/>
                <a:gd name="connsiteX26" fmla="*/ 3189893 w 5596303"/>
                <a:gd name="connsiteY26" fmla="*/ 6172200 h 6172200"/>
                <a:gd name="connsiteX27" fmla="*/ 2630262 w 5596303"/>
                <a:gd name="connsiteY27" fmla="*/ 6172200 h 6172200"/>
                <a:gd name="connsiteX28" fmla="*/ 2182558 w 5596303"/>
                <a:gd name="connsiteY28" fmla="*/ 6172200 h 6172200"/>
                <a:gd name="connsiteX29" fmla="*/ 1566965 w 5596303"/>
                <a:gd name="connsiteY29" fmla="*/ 6172200 h 6172200"/>
                <a:gd name="connsiteX30" fmla="*/ 1119261 w 5596303"/>
                <a:gd name="connsiteY30" fmla="*/ 6172200 h 6172200"/>
                <a:gd name="connsiteX31" fmla="*/ 503667 w 5596303"/>
                <a:gd name="connsiteY31" fmla="*/ 6172200 h 6172200"/>
                <a:gd name="connsiteX32" fmla="*/ 0 w 5596303"/>
                <a:gd name="connsiteY32" fmla="*/ 6172200 h 6172200"/>
                <a:gd name="connsiteX33" fmla="*/ 0 w 5596303"/>
                <a:gd name="connsiteY33" fmla="*/ 5549369 h 6172200"/>
                <a:gd name="connsiteX34" fmla="*/ 0 w 5596303"/>
                <a:gd name="connsiteY34" fmla="*/ 4926538 h 6172200"/>
                <a:gd name="connsiteX35" fmla="*/ 0 w 5596303"/>
                <a:gd name="connsiteY35" fmla="*/ 4241985 h 6172200"/>
                <a:gd name="connsiteX36" fmla="*/ 0 w 5596303"/>
                <a:gd name="connsiteY36" fmla="*/ 3742598 h 6172200"/>
                <a:gd name="connsiteX37" fmla="*/ 0 w 5596303"/>
                <a:gd name="connsiteY37" fmla="*/ 3058045 h 6172200"/>
                <a:gd name="connsiteX38" fmla="*/ 0 w 5596303"/>
                <a:gd name="connsiteY38" fmla="*/ 2620379 h 6172200"/>
                <a:gd name="connsiteX39" fmla="*/ 0 w 5596303"/>
                <a:gd name="connsiteY39" fmla="*/ 2244436 h 6172200"/>
                <a:gd name="connsiteX40" fmla="*/ 0 w 5596303"/>
                <a:gd name="connsiteY40" fmla="*/ 1868493 h 6172200"/>
                <a:gd name="connsiteX41" fmla="*/ 0 w 5596303"/>
                <a:gd name="connsiteY41" fmla="*/ 1245662 h 6172200"/>
                <a:gd name="connsiteX42" fmla="*/ 0 w 5596303"/>
                <a:gd name="connsiteY42" fmla="*/ 869719 h 6172200"/>
                <a:gd name="connsiteX43" fmla="*/ 0 w 5596303"/>
                <a:gd name="connsiteY43" fmla="*/ 0 h 6172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596303" h="6172200" extrusionOk="0">
                  <a:moveTo>
                    <a:pt x="0" y="0"/>
                  </a:moveTo>
                  <a:cubicBezTo>
                    <a:pt x="207596" y="-38152"/>
                    <a:pt x="305065" y="17182"/>
                    <a:pt x="503667" y="0"/>
                  </a:cubicBezTo>
                  <a:cubicBezTo>
                    <a:pt x="702269" y="-17182"/>
                    <a:pt x="816005" y="20624"/>
                    <a:pt x="895408" y="0"/>
                  </a:cubicBezTo>
                  <a:cubicBezTo>
                    <a:pt x="974811" y="-20624"/>
                    <a:pt x="1393431" y="78612"/>
                    <a:pt x="1566965" y="0"/>
                  </a:cubicBezTo>
                  <a:cubicBezTo>
                    <a:pt x="1740499" y="-78612"/>
                    <a:pt x="1890248" y="52366"/>
                    <a:pt x="2070632" y="0"/>
                  </a:cubicBezTo>
                  <a:cubicBezTo>
                    <a:pt x="2251016" y="-52366"/>
                    <a:pt x="2407651" y="42119"/>
                    <a:pt x="2574299" y="0"/>
                  </a:cubicBezTo>
                  <a:cubicBezTo>
                    <a:pt x="2740947" y="-42119"/>
                    <a:pt x="3024878" y="77054"/>
                    <a:pt x="3245856" y="0"/>
                  </a:cubicBezTo>
                  <a:cubicBezTo>
                    <a:pt x="3466834" y="-77054"/>
                    <a:pt x="3530119" y="9115"/>
                    <a:pt x="3693560" y="0"/>
                  </a:cubicBezTo>
                  <a:cubicBezTo>
                    <a:pt x="3857001" y="-9115"/>
                    <a:pt x="4155897" y="47166"/>
                    <a:pt x="4365116" y="0"/>
                  </a:cubicBezTo>
                  <a:cubicBezTo>
                    <a:pt x="4574335" y="-47166"/>
                    <a:pt x="4861215" y="43056"/>
                    <a:pt x="5036673" y="0"/>
                  </a:cubicBezTo>
                  <a:cubicBezTo>
                    <a:pt x="5212131" y="-43056"/>
                    <a:pt x="5387088" y="23271"/>
                    <a:pt x="5596303" y="0"/>
                  </a:cubicBezTo>
                  <a:cubicBezTo>
                    <a:pt x="5650693" y="186262"/>
                    <a:pt x="5539700" y="533819"/>
                    <a:pt x="5596303" y="684553"/>
                  </a:cubicBezTo>
                  <a:cubicBezTo>
                    <a:pt x="5652906" y="835287"/>
                    <a:pt x="5578086" y="1119406"/>
                    <a:pt x="5596303" y="1307384"/>
                  </a:cubicBezTo>
                  <a:cubicBezTo>
                    <a:pt x="5614520" y="1495362"/>
                    <a:pt x="5563588" y="1496888"/>
                    <a:pt x="5596303" y="1683327"/>
                  </a:cubicBezTo>
                  <a:cubicBezTo>
                    <a:pt x="5629018" y="1869766"/>
                    <a:pt x="5573857" y="2012325"/>
                    <a:pt x="5596303" y="2244436"/>
                  </a:cubicBezTo>
                  <a:cubicBezTo>
                    <a:pt x="5618749" y="2476547"/>
                    <a:pt x="5588719" y="2567849"/>
                    <a:pt x="5596303" y="2805545"/>
                  </a:cubicBezTo>
                  <a:cubicBezTo>
                    <a:pt x="5603887" y="3043241"/>
                    <a:pt x="5546264" y="3116421"/>
                    <a:pt x="5596303" y="3366655"/>
                  </a:cubicBezTo>
                  <a:cubicBezTo>
                    <a:pt x="5646342" y="3616889"/>
                    <a:pt x="5547882" y="3838370"/>
                    <a:pt x="5596303" y="3989486"/>
                  </a:cubicBezTo>
                  <a:cubicBezTo>
                    <a:pt x="5644724" y="4140602"/>
                    <a:pt x="5531605" y="4368482"/>
                    <a:pt x="5596303" y="4612317"/>
                  </a:cubicBezTo>
                  <a:cubicBezTo>
                    <a:pt x="5661001" y="4856152"/>
                    <a:pt x="5531757" y="5059850"/>
                    <a:pt x="5596303" y="5235148"/>
                  </a:cubicBezTo>
                  <a:cubicBezTo>
                    <a:pt x="5660849" y="5410446"/>
                    <a:pt x="5574453" y="5493311"/>
                    <a:pt x="5596303" y="5611091"/>
                  </a:cubicBezTo>
                  <a:cubicBezTo>
                    <a:pt x="5618153" y="5728871"/>
                    <a:pt x="5540108" y="5957201"/>
                    <a:pt x="5596303" y="6172200"/>
                  </a:cubicBezTo>
                  <a:cubicBezTo>
                    <a:pt x="5322678" y="6232217"/>
                    <a:pt x="5175232" y="6158883"/>
                    <a:pt x="4980710" y="6172200"/>
                  </a:cubicBezTo>
                  <a:cubicBezTo>
                    <a:pt x="4786188" y="6185517"/>
                    <a:pt x="4745606" y="6136022"/>
                    <a:pt x="4533005" y="6172200"/>
                  </a:cubicBezTo>
                  <a:cubicBezTo>
                    <a:pt x="4320404" y="6208378"/>
                    <a:pt x="4157816" y="6107836"/>
                    <a:pt x="3973375" y="6172200"/>
                  </a:cubicBezTo>
                  <a:cubicBezTo>
                    <a:pt x="3788934" y="6236564"/>
                    <a:pt x="3714033" y="6128893"/>
                    <a:pt x="3581634" y="6172200"/>
                  </a:cubicBezTo>
                  <a:cubicBezTo>
                    <a:pt x="3449235" y="6215507"/>
                    <a:pt x="3349745" y="6127740"/>
                    <a:pt x="3189893" y="6172200"/>
                  </a:cubicBezTo>
                  <a:cubicBezTo>
                    <a:pt x="3030041" y="6216660"/>
                    <a:pt x="2746333" y="6111595"/>
                    <a:pt x="2630262" y="6172200"/>
                  </a:cubicBezTo>
                  <a:cubicBezTo>
                    <a:pt x="2514191" y="6232805"/>
                    <a:pt x="2389735" y="6128158"/>
                    <a:pt x="2182558" y="6172200"/>
                  </a:cubicBezTo>
                  <a:cubicBezTo>
                    <a:pt x="1975381" y="6216242"/>
                    <a:pt x="1791225" y="6129849"/>
                    <a:pt x="1566965" y="6172200"/>
                  </a:cubicBezTo>
                  <a:cubicBezTo>
                    <a:pt x="1342705" y="6214551"/>
                    <a:pt x="1276254" y="6166647"/>
                    <a:pt x="1119261" y="6172200"/>
                  </a:cubicBezTo>
                  <a:cubicBezTo>
                    <a:pt x="962268" y="6177753"/>
                    <a:pt x="655795" y="6133418"/>
                    <a:pt x="503667" y="6172200"/>
                  </a:cubicBezTo>
                  <a:cubicBezTo>
                    <a:pt x="351539" y="6210982"/>
                    <a:pt x="117023" y="6147242"/>
                    <a:pt x="0" y="6172200"/>
                  </a:cubicBezTo>
                  <a:cubicBezTo>
                    <a:pt x="-35739" y="5986930"/>
                    <a:pt x="53014" y="5730511"/>
                    <a:pt x="0" y="5549369"/>
                  </a:cubicBezTo>
                  <a:cubicBezTo>
                    <a:pt x="-53014" y="5368227"/>
                    <a:pt x="35416" y="5129808"/>
                    <a:pt x="0" y="4926538"/>
                  </a:cubicBezTo>
                  <a:cubicBezTo>
                    <a:pt x="-35416" y="4723268"/>
                    <a:pt x="54809" y="4407616"/>
                    <a:pt x="0" y="4241985"/>
                  </a:cubicBezTo>
                  <a:cubicBezTo>
                    <a:pt x="-54809" y="4076354"/>
                    <a:pt x="49032" y="3989416"/>
                    <a:pt x="0" y="3742598"/>
                  </a:cubicBezTo>
                  <a:cubicBezTo>
                    <a:pt x="-49032" y="3495780"/>
                    <a:pt x="80100" y="3261033"/>
                    <a:pt x="0" y="3058045"/>
                  </a:cubicBezTo>
                  <a:cubicBezTo>
                    <a:pt x="-80100" y="2855057"/>
                    <a:pt x="10705" y="2820740"/>
                    <a:pt x="0" y="2620379"/>
                  </a:cubicBezTo>
                  <a:cubicBezTo>
                    <a:pt x="-10705" y="2420018"/>
                    <a:pt x="39369" y="2427241"/>
                    <a:pt x="0" y="2244436"/>
                  </a:cubicBezTo>
                  <a:cubicBezTo>
                    <a:pt x="-39369" y="2061631"/>
                    <a:pt x="42378" y="1958353"/>
                    <a:pt x="0" y="1868493"/>
                  </a:cubicBezTo>
                  <a:cubicBezTo>
                    <a:pt x="-42378" y="1778633"/>
                    <a:pt x="55226" y="1383133"/>
                    <a:pt x="0" y="1245662"/>
                  </a:cubicBezTo>
                  <a:cubicBezTo>
                    <a:pt x="-55226" y="1108191"/>
                    <a:pt x="42117" y="998153"/>
                    <a:pt x="0" y="869719"/>
                  </a:cubicBezTo>
                  <a:cubicBezTo>
                    <a:pt x="-42117" y="741285"/>
                    <a:pt x="26812" y="367943"/>
                    <a:pt x="0" y="0"/>
                  </a:cubicBezTo>
                  <a:close/>
                </a:path>
              </a:pathLst>
            </a:custGeom>
            <a:noFill/>
            <a:ln w="38100" cap="flat" cmpd="thickThin">
              <a:solidFill>
                <a:srgbClr val="1DB954"/>
              </a:solidFill>
              <a:prstDash val="solid"/>
              <a:bevel/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" name="Rettangolo 8">
              <a:extLst>
                <a:ext uri="{FF2B5EF4-FFF2-40B4-BE49-F238E27FC236}">
                  <a16:creationId xmlns:a16="http://schemas.microsoft.com/office/drawing/2014/main" id="{71F5D64C-5A96-94EF-11DA-C5627B4891A6}"/>
                </a:ext>
              </a:extLst>
            </p:cNvPr>
            <p:cNvSpPr/>
            <p:nvPr/>
          </p:nvSpPr>
          <p:spPr>
            <a:xfrm>
              <a:off x="6279177" y="382464"/>
              <a:ext cx="5596303" cy="6172200"/>
            </a:xfrm>
            <a:custGeom>
              <a:avLst/>
              <a:gdLst>
                <a:gd name="connsiteX0" fmla="*/ 0 w 5596303"/>
                <a:gd name="connsiteY0" fmla="*/ 0 h 6172200"/>
                <a:gd name="connsiteX1" fmla="*/ 503667 w 5596303"/>
                <a:gd name="connsiteY1" fmla="*/ 0 h 6172200"/>
                <a:gd name="connsiteX2" fmla="*/ 895408 w 5596303"/>
                <a:gd name="connsiteY2" fmla="*/ 0 h 6172200"/>
                <a:gd name="connsiteX3" fmla="*/ 1566965 w 5596303"/>
                <a:gd name="connsiteY3" fmla="*/ 0 h 6172200"/>
                <a:gd name="connsiteX4" fmla="*/ 2070632 w 5596303"/>
                <a:gd name="connsiteY4" fmla="*/ 0 h 6172200"/>
                <a:gd name="connsiteX5" fmla="*/ 2574299 w 5596303"/>
                <a:gd name="connsiteY5" fmla="*/ 0 h 6172200"/>
                <a:gd name="connsiteX6" fmla="*/ 3245856 w 5596303"/>
                <a:gd name="connsiteY6" fmla="*/ 0 h 6172200"/>
                <a:gd name="connsiteX7" fmla="*/ 3693560 w 5596303"/>
                <a:gd name="connsiteY7" fmla="*/ 0 h 6172200"/>
                <a:gd name="connsiteX8" fmla="*/ 4365116 w 5596303"/>
                <a:gd name="connsiteY8" fmla="*/ 0 h 6172200"/>
                <a:gd name="connsiteX9" fmla="*/ 5036673 w 5596303"/>
                <a:gd name="connsiteY9" fmla="*/ 0 h 6172200"/>
                <a:gd name="connsiteX10" fmla="*/ 5596303 w 5596303"/>
                <a:gd name="connsiteY10" fmla="*/ 0 h 6172200"/>
                <a:gd name="connsiteX11" fmla="*/ 5596303 w 5596303"/>
                <a:gd name="connsiteY11" fmla="*/ 684553 h 6172200"/>
                <a:gd name="connsiteX12" fmla="*/ 5596303 w 5596303"/>
                <a:gd name="connsiteY12" fmla="*/ 1307384 h 6172200"/>
                <a:gd name="connsiteX13" fmla="*/ 5596303 w 5596303"/>
                <a:gd name="connsiteY13" fmla="*/ 1683327 h 6172200"/>
                <a:gd name="connsiteX14" fmla="*/ 5596303 w 5596303"/>
                <a:gd name="connsiteY14" fmla="*/ 2244436 h 6172200"/>
                <a:gd name="connsiteX15" fmla="*/ 5596303 w 5596303"/>
                <a:gd name="connsiteY15" fmla="*/ 2805545 h 6172200"/>
                <a:gd name="connsiteX16" fmla="*/ 5596303 w 5596303"/>
                <a:gd name="connsiteY16" fmla="*/ 3366655 h 6172200"/>
                <a:gd name="connsiteX17" fmla="*/ 5596303 w 5596303"/>
                <a:gd name="connsiteY17" fmla="*/ 3989486 h 6172200"/>
                <a:gd name="connsiteX18" fmla="*/ 5596303 w 5596303"/>
                <a:gd name="connsiteY18" fmla="*/ 4612317 h 6172200"/>
                <a:gd name="connsiteX19" fmla="*/ 5596303 w 5596303"/>
                <a:gd name="connsiteY19" fmla="*/ 5235148 h 6172200"/>
                <a:gd name="connsiteX20" fmla="*/ 5596303 w 5596303"/>
                <a:gd name="connsiteY20" fmla="*/ 5611091 h 6172200"/>
                <a:gd name="connsiteX21" fmla="*/ 5596303 w 5596303"/>
                <a:gd name="connsiteY21" fmla="*/ 6172200 h 6172200"/>
                <a:gd name="connsiteX22" fmla="*/ 4980710 w 5596303"/>
                <a:gd name="connsiteY22" fmla="*/ 6172200 h 6172200"/>
                <a:gd name="connsiteX23" fmla="*/ 4533005 w 5596303"/>
                <a:gd name="connsiteY23" fmla="*/ 6172200 h 6172200"/>
                <a:gd name="connsiteX24" fmla="*/ 3973375 w 5596303"/>
                <a:gd name="connsiteY24" fmla="*/ 6172200 h 6172200"/>
                <a:gd name="connsiteX25" fmla="*/ 3581634 w 5596303"/>
                <a:gd name="connsiteY25" fmla="*/ 6172200 h 6172200"/>
                <a:gd name="connsiteX26" fmla="*/ 3189893 w 5596303"/>
                <a:gd name="connsiteY26" fmla="*/ 6172200 h 6172200"/>
                <a:gd name="connsiteX27" fmla="*/ 2630262 w 5596303"/>
                <a:gd name="connsiteY27" fmla="*/ 6172200 h 6172200"/>
                <a:gd name="connsiteX28" fmla="*/ 2182558 w 5596303"/>
                <a:gd name="connsiteY28" fmla="*/ 6172200 h 6172200"/>
                <a:gd name="connsiteX29" fmla="*/ 1566965 w 5596303"/>
                <a:gd name="connsiteY29" fmla="*/ 6172200 h 6172200"/>
                <a:gd name="connsiteX30" fmla="*/ 1119261 w 5596303"/>
                <a:gd name="connsiteY30" fmla="*/ 6172200 h 6172200"/>
                <a:gd name="connsiteX31" fmla="*/ 503667 w 5596303"/>
                <a:gd name="connsiteY31" fmla="*/ 6172200 h 6172200"/>
                <a:gd name="connsiteX32" fmla="*/ 0 w 5596303"/>
                <a:gd name="connsiteY32" fmla="*/ 6172200 h 6172200"/>
                <a:gd name="connsiteX33" fmla="*/ 0 w 5596303"/>
                <a:gd name="connsiteY33" fmla="*/ 5549369 h 6172200"/>
                <a:gd name="connsiteX34" fmla="*/ 0 w 5596303"/>
                <a:gd name="connsiteY34" fmla="*/ 4926538 h 6172200"/>
                <a:gd name="connsiteX35" fmla="*/ 0 w 5596303"/>
                <a:gd name="connsiteY35" fmla="*/ 4241985 h 6172200"/>
                <a:gd name="connsiteX36" fmla="*/ 0 w 5596303"/>
                <a:gd name="connsiteY36" fmla="*/ 3742598 h 6172200"/>
                <a:gd name="connsiteX37" fmla="*/ 0 w 5596303"/>
                <a:gd name="connsiteY37" fmla="*/ 3058045 h 6172200"/>
                <a:gd name="connsiteX38" fmla="*/ 0 w 5596303"/>
                <a:gd name="connsiteY38" fmla="*/ 2620379 h 6172200"/>
                <a:gd name="connsiteX39" fmla="*/ 0 w 5596303"/>
                <a:gd name="connsiteY39" fmla="*/ 2244436 h 6172200"/>
                <a:gd name="connsiteX40" fmla="*/ 0 w 5596303"/>
                <a:gd name="connsiteY40" fmla="*/ 1868493 h 6172200"/>
                <a:gd name="connsiteX41" fmla="*/ 0 w 5596303"/>
                <a:gd name="connsiteY41" fmla="*/ 1245662 h 6172200"/>
                <a:gd name="connsiteX42" fmla="*/ 0 w 5596303"/>
                <a:gd name="connsiteY42" fmla="*/ 869719 h 6172200"/>
                <a:gd name="connsiteX43" fmla="*/ 0 w 5596303"/>
                <a:gd name="connsiteY43" fmla="*/ 0 h 6172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596303" h="6172200" extrusionOk="0">
                  <a:moveTo>
                    <a:pt x="0" y="0"/>
                  </a:moveTo>
                  <a:cubicBezTo>
                    <a:pt x="207596" y="-38152"/>
                    <a:pt x="305065" y="17182"/>
                    <a:pt x="503667" y="0"/>
                  </a:cubicBezTo>
                  <a:cubicBezTo>
                    <a:pt x="702269" y="-17182"/>
                    <a:pt x="816005" y="20624"/>
                    <a:pt x="895408" y="0"/>
                  </a:cubicBezTo>
                  <a:cubicBezTo>
                    <a:pt x="974811" y="-20624"/>
                    <a:pt x="1393431" y="78612"/>
                    <a:pt x="1566965" y="0"/>
                  </a:cubicBezTo>
                  <a:cubicBezTo>
                    <a:pt x="1740499" y="-78612"/>
                    <a:pt x="1890248" y="52366"/>
                    <a:pt x="2070632" y="0"/>
                  </a:cubicBezTo>
                  <a:cubicBezTo>
                    <a:pt x="2251016" y="-52366"/>
                    <a:pt x="2407651" y="42119"/>
                    <a:pt x="2574299" y="0"/>
                  </a:cubicBezTo>
                  <a:cubicBezTo>
                    <a:pt x="2740947" y="-42119"/>
                    <a:pt x="3024878" y="77054"/>
                    <a:pt x="3245856" y="0"/>
                  </a:cubicBezTo>
                  <a:cubicBezTo>
                    <a:pt x="3466834" y="-77054"/>
                    <a:pt x="3530119" y="9115"/>
                    <a:pt x="3693560" y="0"/>
                  </a:cubicBezTo>
                  <a:cubicBezTo>
                    <a:pt x="3857001" y="-9115"/>
                    <a:pt x="4155897" y="47166"/>
                    <a:pt x="4365116" y="0"/>
                  </a:cubicBezTo>
                  <a:cubicBezTo>
                    <a:pt x="4574335" y="-47166"/>
                    <a:pt x="4861215" y="43056"/>
                    <a:pt x="5036673" y="0"/>
                  </a:cubicBezTo>
                  <a:cubicBezTo>
                    <a:pt x="5212131" y="-43056"/>
                    <a:pt x="5387088" y="23271"/>
                    <a:pt x="5596303" y="0"/>
                  </a:cubicBezTo>
                  <a:cubicBezTo>
                    <a:pt x="5650693" y="186262"/>
                    <a:pt x="5539700" y="533819"/>
                    <a:pt x="5596303" y="684553"/>
                  </a:cubicBezTo>
                  <a:cubicBezTo>
                    <a:pt x="5652906" y="835287"/>
                    <a:pt x="5578086" y="1119406"/>
                    <a:pt x="5596303" y="1307384"/>
                  </a:cubicBezTo>
                  <a:cubicBezTo>
                    <a:pt x="5614520" y="1495362"/>
                    <a:pt x="5563588" y="1496888"/>
                    <a:pt x="5596303" y="1683327"/>
                  </a:cubicBezTo>
                  <a:cubicBezTo>
                    <a:pt x="5629018" y="1869766"/>
                    <a:pt x="5573857" y="2012325"/>
                    <a:pt x="5596303" y="2244436"/>
                  </a:cubicBezTo>
                  <a:cubicBezTo>
                    <a:pt x="5618749" y="2476547"/>
                    <a:pt x="5588719" y="2567849"/>
                    <a:pt x="5596303" y="2805545"/>
                  </a:cubicBezTo>
                  <a:cubicBezTo>
                    <a:pt x="5603887" y="3043241"/>
                    <a:pt x="5546264" y="3116421"/>
                    <a:pt x="5596303" y="3366655"/>
                  </a:cubicBezTo>
                  <a:cubicBezTo>
                    <a:pt x="5646342" y="3616889"/>
                    <a:pt x="5547882" y="3838370"/>
                    <a:pt x="5596303" y="3989486"/>
                  </a:cubicBezTo>
                  <a:cubicBezTo>
                    <a:pt x="5644724" y="4140602"/>
                    <a:pt x="5531605" y="4368482"/>
                    <a:pt x="5596303" y="4612317"/>
                  </a:cubicBezTo>
                  <a:cubicBezTo>
                    <a:pt x="5661001" y="4856152"/>
                    <a:pt x="5531757" y="5059850"/>
                    <a:pt x="5596303" y="5235148"/>
                  </a:cubicBezTo>
                  <a:cubicBezTo>
                    <a:pt x="5660849" y="5410446"/>
                    <a:pt x="5574453" y="5493311"/>
                    <a:pt x="5596303" y="5611091"/>
                  </a:cubicBezTo>
                  <a:cubicBezTo>
                    <a:pt x="5618153" y="5728871"/>
                    <a:pt x="5540108" y="5957201"/>
                    <a:pt x="5596303" y="6172200"/>
                  </a:cubicBezTo>
                  <a:cubicBezTo>
                    <a:pt x="5322678" y="6232217"/>
                    <a:pt x="5175232" y="6158883"/>
                    <a:pt x="4980710" y="6172200"/>
                  </a:cubicBezTo>
                  <a:cubicBezTo>
                    <a:pt x="4786188" y="6185517"/>
                    <a:pt x="4745606" y="6136022"/>
                    <a:pt x="4533005" y="6172200"/>
                  </a:cubicBezTo>
                  <a:cubicBezTo>
                    <a:pt x="4320404" y="6208378"/>
                    <a:pt x="4157816" y="6107836"/>
                    <a:pt x="3973375" y="6172200"/>
                  </a:cubicBezTo>
                  <a:cubicBezTo>
                    <a:pt x="3788934" y="6236564"/>
                    <a:pt x="3714033" y="6128893"/>
                    <a:pt x="3581634" y="6172200"/>
                  </a:cubicBezTo>
                  <a:cubicBezTo>
                    <a:pt x="3449235" y="6215507"/>
                    <a:pt x="3349745" y="6127740"/>
                    <a:pt x="3189893" y="6172200"/>
                  </a:cubicBezTo>
                  <a:cubicBezTo>
                    <a:pt x="3030041" y="6216660"/>
                    <a:pt x="2746333" y="6111595"/>
                    <a:pt x="2630262" y="6172200"/>
                  </a:cubicBezTo>
                  <a:cubicBezTo>
                    <a:pt x="2514191" y="6232805"/>
                    <a:pt x="2389735" y="6128158"/>
                    <a:pt x="2182558" y="6172200"/>
                  </a:cubicBezTo>
                  <a:cubicBezTo>
                    <a:pt x="1975381" y="6216242"/>
                    <a:pt x="1791225" y="6129849"/>
                    <a:pt x="1566965" y="6172200"/>
                  </a:cubicBezTo>
                  <a:cubicBezTo>
                    <a:pt x="1342705" y="6214551"/>
                    <a:pt x="1276254" y="6166647"/>
                    <a:pt x="1119261" y="6172200"/>
                  </a:cubicBezTo>
                  <a:cubicBezTo>
                    <a:pt x="962268" y="6177753"/>
                    <a:pt x="655795" y="6133418"/>
                    <a:pt x="503667" y="6172200"/>
                  </a:cubicBezTo>
                  <a:cubicBezTo>
                    <a:pt x="351539" y="6210982"/>
                    <a:pt x="117023" y="6147242"/>
                    <a:pt x="0" y="6172200"/>
                  </a:cubicBezTo>
                  <a:cubicBezTo>
                    <a:pt x="-35739" y="5986930"/>
                    <a:pt x="53014" y="5730511"/>
                    <a:pt x="0" y="5549369"/>
                  </a:cubicBezTo>
                  <a:cubicBezTo>
                    <a:pt x="-53014" y="5368227"/>
                    <a:pt x="35416" y="5129808"/>
                    <a:pt x="0" y="4926538"/>
                  </a:cubicBezTo>
                  <a:cubicBezTo>
                    <a:pt x="-35416" y="4723268"/>
                    <a:pt x="54809" y="4407616"/>
                    <a:pt x="0" y="4241985"/>
                  </a:cubicBezTo>
                  <a:cubicBezTo>
                    <a:pt x="-54809" y="4076354"/>
                    <a:pt x="49032" y="3989416"/>
                    <a:pt x="0" y="3742598"/>
                  </a:cubicBezTo>
                  <a:cubicBezTo>
                    <a:pt x="-49032" y="3495780"/>
                    <a:pt x="80100" y="3261033"/>
                    <a:pt x="0" y="3058045"/>
                  </a:cubicBezTo>
                  <a:cubicBezTo>
                    <a:pt x="-80100" y="2855057"/>
                    <a:pt x="10705" y="2820740"/>
                    <a:pt x="0" y="2620379"/>
                  </a:cubicBezTo>
                  <a:cubicBezTo>
                    <a:pt x="-10705" y="2420018"/>
                    <a:pt x="39369" y="2427241"/>
                    <a:pt x="0" y="2244436"/>
                  </a:cubicBezTo>
                  <a:cubicBezTo>
                    <a:pt x="-39369" y="2061631"/>
                    <a:pt x="42378" y="1958353"/>
                    <a:pt x="0" y="1868493"/>
                  </a:cubicBezTo>
                  <a:cubicBezTo>
                    <a:pt x="-42378" y="1778633"/>
                    <a:pt x="55226" y="1383133"/>
                    <a:pt x="0" y="1245662"/>
                  </a:cubicBezTo>
                  <a:cubicBezTo>
                    <a:pt x="-55226" y="1108191"/>
                    <a:pt x="42117" y="998153"/>
                    <a:pt x="0" y="869719"/>
                  </a:cubicBezTo>
                  <a:cubicBezTo>
                    <a:pt x="-42117" y="741285"/>
                    <a:pt x="26812" y="367943"/>
                    <a:pt x="0" y="0"/>
                  </a:cubicBezTo>
                  <a:close/>
                </a:path>
              </a:pathLst>
            </a:custGeom>
            <a:noFill/>
            <a:ln w="38100" cap="flat" cmpd="thickThin">
              <a:solidFill>
                <a:srgbClr val="1DB954"/>
              </a:solidFill>
              <a:prstDash val="solid"/>
              <a:bevel/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pic>
        <p:nvPicPr>
          <p:cNvPr id="27" name="Immagine 26" descr="Immagine che contiene testo, diagramma, Parallelo, Disegno tecnico&#10;&#10;Descrizione generata automaticamente">
            <a:extLst>
              <a:ext uri="{FF2B5EF4-FFF2-40B4-BE49-F238E27FC236}">
                <a16:creationId xmlns:a16="http://schemas.microsoft.com/office/drawing/2014/main" id="{A259AE70-0C3E-EBA2-4BBB-F4D3DD9752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56" y="643465"/>
            <a:ext cx="5125380" cy="5573712"/>
          </a:xfrm>
          <a:prstGeom prst="rect">
            <a:avLst/>
          </a:prstGeom>
        </p:spPr>
      </p:pic>
      <p:pic>
        <p:nvPicPr>
          <p:cNvPr id="29" name="Immagine 28" descr="Immagine che contiene testo, diagramma, Disegno tecnico, Piano&#10;&#10;Descrizione generata automaticamente">
            <a:extLst>
              <a:ext uri="{FF2B5EF4-FFF2-40B4-BE49-F238E27FC236}">
                <a16:creationId xmlns:a16="http://schemas.microsoft.com/office/drawing/2014/main" id="{859A6AD5-9145-5143-F9EA-1F55FF6B6A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835" y="646110"/>
            <a:ext cx="5017833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709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o 7">
            <a:extLst>
              <a:ext uri="{FF2B5EF4-FFF2-40B4-BE49-F238E27FC236}">
                <a16:creationId xmlns:a16="http://schemas.microsoft.com/office/drawing/2014/main" id="{967F3CFC-22B1-4307-B43E-68DD81EBA9F9}"/>
              </a:ext>
            </a:extLst>
          </p:cNvPr>
          <p:cNvGrpSpPr/>
          <p:nvPr/>
        </p:nvGrpSpPr>
        <p:grpSpPr>
          <a:xfrm>
            <a:off x="925572" y="342899"/>
            <a:ext cx="10958332" cy="6172200"/>
            <a:chOff x="917148" y="382464"/>
            <a:chExt cx="10958332" cy="6172200"/>
          </a:xfrm>
        </p:grpSpPr>
        <p:sp>
          <p:nvSpPr>
            <p:cNvPr id="13" name="Rettangolo 12">
              <a:extLst>
                <a:ext uri="{FF2B5EF4-FFF2-40B4-BE49-F238E27FC236}">
                  <a16:creationId xmlns:a16="http://schemas.microsoft.com/office/drawing/2014/main" id="{34A72EAB-9549-9DC0-AC03-50092FB0F879}"/>
                </a:ext>
              </a:extLst>
            </p:cNvPr>
            <p:cNvSpPr/>
            <p:nvPr/>
          </p:nvSpPr>
          <p:spPr>
            <a:xfrm>
              <a:off x="917148" y="1136405"/>
              <a:ext cx="4361348" cy="4664319"/>
            </a:xfrm>
            <a:custGeom>
              <a:avLst/>
              <a:gdLst>
                <a:gd name="connsiteX0" fmla="*/ 0 w 4361348"/>
                <a:gd name="connsiteY0" fmla="*/ 0 h 4664319"/>
                <a:gd name="connsiteX1" fmla="*/ 501555 w 4361348"/>
                <a:gd name="connsiteY1" fmla="*/ 0 h 4664319"/>
                <a:gd name="connsiteX2" fmla="*/ 915883 w 4361348"/>
                <a:gd name="connsiteY2" fmla="*/ 0 h 4664319"/>
                <a:gd name="connsiteX3" fmla="*/ 1548279 w 4361348"/>
                <a:gd name="connsiteY3" fmla="*/ 0 h 4664319"/>
                <a:gd name="connsiteX4" fmla="*/ 2049834 w 4361348"/>
                <a:gd name="connsiteY4" fmla="*/ 0 h 4664319"/>
                <a:gd name="connsiteX5" fmla="*/ 2551389 w 4361348"/>
                <a:gd name="connsiteY5" fmla="*/ 0 h 4664319"/>
                <a:gd name="connsiteX6" fmla="*/ 3183784 w 4361348"/>
                <a:gd name="connsiteY6" fmla="*/ 0 h 4664319"/>
                <a:gd name="connsiteX7" fmla="*/ 3641726 w 4361348"/>
                <a:gd name="connsiteY7" fmla="*/ 0 h 4664319"/>
                <a:gd name="connsiteX8" fmla="*/ 4361348 w 4361348"/>
                <a:gd name="connsiteY8" fmla="*/ 0 h 4664319"/>
                <a:gd name="connsiteX9" fmla="*/ 4361348 w 4361348"/>
                <a:gd name="connsiteY9" fmla="*/ 676326 h 4664319"/>
                <a:gd name="connsiteX10" fmla="*/ 4361348 w 4361348"/>
                <a:gd name="connsiteY10" fmla="*/ 1166080 h 4664319"/>
                <a:gd name="connsiteX11" fmla="*/ 4361348 w 4361348"/>
                <a:gd name="connsiteY11" fmla="*/ 1749120 h 4664319"/>
                <a:gd name="connsiteX12" fmla="*/ 4361348 w 4361348"/>
                <a:gd name="connsiteY12" fmla="*/ 2378803 h 4664319"/>
                <a:gd name="connsiteX13" fmla="*/ 4361348 w 4361348"/>
                <a:gd name="connsiteY13" fmla="*/ 2821913 h 4664319"/>
                <a:gd name="connsiteX14" fmla="*/ 4361348 w 4361348"/>
                <a:gd name="connsiteY14" fmla="*/ 3404953 h 4664319"/>
                <a:gd name="connsiteX15" fmla="*/ 4361348 w 4361348"/>
                <a:gd name="connsiteY15" fmla="*/ 3987993 h 4664319"/>
                <a:gd name="connsiteX16" fmla="*/ 4361348 w 4361348"/>
                <a:gd name="connsiteY16" fmla="*/ 4664319 h 4664319"/>
                <a:gd name="connsiteX17" fmla="*/ 3772566 w 4361348"/>
                <a:gd name="connsiteY17" fmla="*/ 4664319 h 4664319"/>
                <a:gd name="connsiteX18" fmla="*/ 3227398 w 4361348"/>
                <a:gd name="connsiteY18" fmla="*/ 4664319 h 4664319"/>
                <a:gd name="connsiteX19" fmla="*/ 2813069 w 4361348"/>
                <a:gd name="connsiteY19" fmla="*/ 4664319 h 4664319"/>
                <a:gd name="connsiteX20" fmla="*/ 2355128 w 4361348"/>
                <a:gd name="connsiteY20" fmla="*/ 4664319 h 4664319"/>
                <a:gd name="connsiteX21" fmla="*/ 1722732 w 4361348"/>
                <a:gd name="connsiteY21" fmla="*/ 4664319 h 4664319"/>
                <a:gd name="connsiteX22" fmla="*/ 1177564 w 4361348"/>
                <a:gd name="connsiteY22" fmla="*/ 4664319 h 4664319"/>
                <a:gd name="connsiteX23" fmla="*/ 719622 w 4361348"/>
                <a:gd name="connsiteY23" fmla="*/ 4664319 h 4664319"/>
                <a:gd name="connsiteX24" fmla="*/ 0 w 4361348"/>
                <a:gd name="connsiteY24" fmla="*/ 4664319 h 4664319"/>
                <a:gd name="connsiteX25" fmla="*/ 0 w 4361348"/>
                <a:gd name="connsiteY25" fmla="*/ 4221209 h 4664319"/>
                <a:gd name="connsiteX26" fmla="*/ 0 w 4361348"/>
                <a:gd name="connsiteY26" fmla="*/ 3778098 h 4664319"/>
                <a:gd name="connsiteX27" fmla="*/ 0 w 4361348"/>
                <a:gd name="connsiteY27" fmla="*/ 3148415 h 4664319"/>
                <a:gd name="connsiteX28" fmla="*/ 0 w 4361348"/>
                <a:gd name="connsiteY28" fmla="*/ 2658662 h 4664319"/>
                <a:gd name="connsiteX29" fmla="*/ 0 w 4361348"/>
                <a:gd name="connsiteY29" fmla="*/ 1982336 h 4664319"/>
                <a:gd name="connsiteX30" fmla="*/ 0 w 4361348"/>
                <a:gd name="connsiteY30" fmla="*/ 1445939 h 4664319"/>
                <a:gd name="connsiteX31" fmla="*/ 0 w 4361348"/>
                <a:gd name="connsiteY31" fmla="*/ 1002829 h 4664319"/>
                <a:gd name="connsiteX32" fmla="*/ 0 w 4361348"/>
                <a:gd name="connsiteY32" fmla="*/ 0 h 4664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4361348" h="4664319" extrusionOk="0">
                  <a:moveTo>
                    <a:pt x="0" y="0"/>
                  </a:moveTo>
                  <a:cubicBezTo>
                    <a:pt x="172446" y="-35948"/>
                    <a:pt x="318827" y="5261"/>
                    <a:pt x="501555" y="0"/>
                  </a:cubicBezTo>
                  <a:cubicBezTo>
                    <a:pt x="684283" y="-5261"/>
                    <a:pt x="738413" y="18176"/>
                    <a:pt x="915883" y="0"/>
                  </a:cubicBezTo>
                  <a:cubicBezTo>
                    <a:pt x="1093353" y="-18176"/>
                    <a:pt x="1288135" y="56326"/>
                    <a:pt x="1548279" y="0"/>
                  </a:cubicBezTo>
                  <a:cubicBezTo>
                    <a:pt x="1808423" y="-56326"/>
                    <a:pt x="1871640" y="36785"/>
                    <a:pt x="2049834" y="0"/>
                  </a:cubicBezTo>
                  <a:cubicBezTo>
                    <a:pt x="2228028" y="-36785"/>
                    <a:pt x="2304742" y="20435"/>
                    <a:pt x="2551389" y="0"/>
                  </a:cubicBezTo>
                  <a:cubicBezTo>
                    <a:pt x="2798037" y="-20435"/>
                    <a:pt x="2912680" y="46961"/>
                    <a:pt x="3183784" y="0"/>
                  </a:cubicBezTo>
                  <a:cubicBezTo>
                    <a:pt x="3454888" y="-46961"/>
                    <a:pt x="3539015" y="9323"/>
                    <a:pt x="3641726" y="0"/>
                  </a:cubicBezTo>
                  <a:cubicBezTo>
                    <a:pt x="3744437" y="-9323"/>
                    <a:pt x="4204693" y="59381"/>
                    <a:pt x="4361348" y="0"/>
                  </a:cubicBezTo>
                  <a:cubicBezTo>
                    <a:pt x="4402407" y="287890"/>
                    <a:pt x="4292469" y="384707"/>
                    <a:pt x="4361348" y="676326"/>
                  </a:cubicBezTo>
                  <a:cubicBezTo>
                    <a:pt x="4430227" y="967945"/>
                    <a:pt x="4322291" y="1066287"/>
                    <a:pt x="4361348" y="1166080"/>
                  </a:cubicBezTo>
                  <a:cubicBezTo>
                    <a:pt x="4400405" y="1265873"/>
                    <a:pt x="4332991" y="1572217"/>
                    <a:pt x="4361348" y="1749120"/>
                  </a:cubicBezTo>
                  <a:cubicBezTo>
                    <a:pt x="4389705" y="1926023"/>
                    <a:pt x="4344676" y="2151280"/>
                    <a:pt x="4361348" y="2378803"/>
                  </a:cubicBezTo>
                  <a:cubicBezTo>
                    <a:pt x="4378020" y="2606326"/>
                    <a:pt x="4338111" y="2688366"/>
                    <a:pt x="4361348" y="2821913"/>
                  </a:cubicBezTo>
                  <a:cubicBezTo>
                    <a:pt x="4384585" y="2955460"/>
                    <a:pt x="4331872" y="3117239"/>
                    <a:pt x="4361348" y="3404953"/>
                  </a:cubicBezTo>
                  <a:cubicBezTo>
                    <a:pt x="4390824" y="3692667"/>
                    <a:pt x="4348787" y="3818912"/>
                    <a:pt x="4361348" y="3987993"/>
                  </a:cubicBezTo>
                  <a:cubicBezTo>
                    <a:pt x="4373909" y="4157074"/>
                    <a:pt x="4321940" y="4439091"/>
                    <a:pt x="4361348" y="4664319"/>
                  </a:cubicBezTo>
                  <a:cubicBezTo>
                    <a:pt x="4180404" y="4668912"/>
                    <a:pt x="3929522" y="4607473"/>
                    <a:pt x="3772566" y="4664319"/>
                  </a:cubicBezTo>
                  <a:cubicBezTo>
                    <a:pt x="3615610" y="4721165"/>
                    <a:pt x="3445084" y="4614959"/>
                    <a:pt x="3227398" y="4664319"/>
                  </a:cubicBezTo>
                  <a:cubicBezTo>
                    <a:pt x="3009712" y="4713679"/>
                    <a:pt x="2981319" y="4616944"/>
                    <a:pt x="2813069" y="4664319"/>
                  </a:cubicBezTo>
                  <a:cubicBezTo>
                    <a:pt x="2644819" y="4711694"/>
                    <a:pt x="2467553" y="4609951"/>
                    <a:pt x="2355128" y="4664319"/>
                  </a:cubicBezTo>
                  <a:cubicBezTo>
                    <a:pt x="2242703" y="4718687"/>
                    <a:pt x="1992927" y="4614286"/>
                    <a:pt x="1722732" y="4664319"/>
                  </a:cubicBezTo>
                  <a:cubicBezTo>
                    <a:pt x="1452537" y="4714352"/>
                    <a:pt x="1385292" y="4653606"/>
                    <a:pt x="1177564" y="4664319"/>
                  </a:cubicBezTo>
                  <a:cubicBezTo>
                    <a:pt x="969836" y="4675032"/>
                    <a:pt x="835242" y="4642214"/>
                    <a:pt x="719622" y="4664319"/>
                  </a:cubicBezTo>
                  <a:cubicBezTo>
                    <a:pt x="604002" y="4686424"/>
                    <a:pt x="225702" y="4639190"/>
                    <a:pt x="0" y="4664319"/>
                  </a:cubicBezTo>
                  <a:cubicBezTo>
                    <a:pt x="-968" y="4457382"/>
                    <a:pt x="33092" y="4340360"/>
                    <a:pt x="0" y="4221209"/>
                  </a:cubicBezTo>
                  <a:cubicBezTo>
                    <a:pt x="-33092" y="4102058"/>
                    <a:pt x="44057" y="3873744"/>
                    <a:pt x="0" y="3778098"/>
                  </a:cubicBezTo>
                  <a:cubicBezTo>
                    <a:pt x="-44057" y="3682452"/>
                    <a:pt x="66769" y="3282441"/>
                    <a:pt x="0" y="3148415"/>
                  </a:cubicBezTo>
                  <a:cubicBezTo>
                    <a:pt x="-66769" y="3014389"/>
                    <a:pt x="638" y="2772429"/>
                    <a:pt x="0" y="2658662"/>
                  </a:cubicBezTo>
                  <a:cubicBezTo>
                    <a:pt x="-638" y="2544895"/>
                    <a:pt x="71364" y="2135473"/>
                    <a:pt x="0" y="1982336"/>
                  </a:cubicBezTo>
                  <a:cubicBezTo>
                    <a:pt x="-71364" y="1829199"/>
                    <a:pt x="60402" y="1652010"/>
                    <a:pt x="0" y="1445939"/>
                  </a:cubicBezTo>
                  <a:cubicBezTo>
                    <a:pt x="-60402" y="1239868"/>
                    <a:pt x="13559" y="1197806"/>
                    <a:pt x="0" y="1002829"/>
                  </a:cubicBezTo>
                  <a:cubicBezTo>
                    <a:pt x="-13559" y="807852"/>
                    <a:pt x="39030" y="234427"/>
                    <a:pt x="0" y="0"/>
                  </a:cubicBezTo>
                  <a:close/>
                </a:path>
              </a:pathLst>
            </a:custGeom>
            <a:noFill/>
            <a:ln w="38100" cap="flat" cmpd="thickThin">
              <a:solidFill>
                <a:srgbClr val="1DB954"/>
              </a:solidFill>
              <a:prstDash val="solid"/>
              <a:bevel/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" name="Rettangolo 10">
              <a:extLst>
                <a:ext uri="{FF2B5EF4-FFF2-40B4-BE49-F238E27FC236}">
                  <a16:creationId xmlns:a16="http://schemas.microsoft.com/office/drawing/2014/main" id="{C19E3518-CAC3-0DB8-6E6D-DB1ACEE34216}"/>
                </a:ext>
              </a:extLst>
            </p:cNvPr>
            <p:cNvSpPr/>
            <p:nvPr/>
          </p:nvSpPr>
          <p:spPr>
            <a:xfrm>
              <a:off x="6279177" y="382464"/>
              <a:ext cx="5596303" cy="6172200"/>
            </a:xfrm>
            <a:custGeom>
              <a:avLst/>
              <a:gdLst>
                <a:gd name="connsiteX0" fmla="*/ 0 w 5596303"/>
                <a:gd name="connsiteY0" fmla="*/ 0 h 6172200"/>
                <a:gd name="connsiteX1" fmla="*/ 503667 w 5596303"/>
                <a:gd name="connsiteY1" fmla="*/ 0 h 6172200"/>
                <a:gd name="connsiteX2" fmla="*/ 895408 w 5596303"/>
                <a:gd name="connsiteY2" fmla="*/ 0 h 6172200"/>
                <a:gd name="connsiteX3" fmla="*/ 1566965 w 5596303"/>
                <a:gd name="connsiteY3" fmla="*/ 0 h 6172200"/>
                <a:gd name="connsiteX4" fmla="*/ 2070632 w 5596303"/>
                <a:gd name="connsiteY4" fmla="*/ 0 h 6172200"/>
                <a:gd name="connsiteX5" fmla="*/ 2574299 w 5596303"/>
                <a:gd name="connsiteY5" fmla="*/ 0 h 6172200"/>
                <a:gd name="connsiteX6" fmla="*/ 3245856 w 5596303"/>
                <a:gd name="connsiteY6" fmla="*/ 0 h 6172200"/>
                <a:gd name="connsiteX7" fmla="*/ 3693560 w 5596303"/>
                <a:gd name="connsiteY7" fmla="*/ 0 h 6172200"/>
                <a:gd name="connsiteX8" fmla="*/ 4365116 w 5596303"/>
                <a:gd name="connsiteY8" fmla="*/ 0 h 6172200"/>
                <a:gd name="connsiteX9" fmla="*/ 5036673 w 5596303"/>
                <a:gd name="connsiteY9" fmla="*/ 0 h 6172200"/>
                <a:gd name="connsiteX10" fmla="*/ 5596303 w 5596303"/>
                <a:gd name="connsiteY10" fmla="*/ 0 h 6172200"/>
                <a:gd name="connsiteX11" fmla="*/ 5596303 w 5596303"/>
                <a:gd name="connsiteY11" fmla="*/ 684553 h 6172200"/>
                <a:gd name="connsiteX12" fmla="*/ 5596303 w 5596303"/>
                <a:gd name="connsiteY12" fmla="*/ 1307384 h 6172200"/>
                <a:gd name="connsiteX13" fmla="*/ 5596303 w 5596303"/>
                <a:gd name="connsiteY13" fmla="*/ 1683327 h 6172200"/>
                <a:gd name="connsiteX14" fmla="*/ 5596303 w 5596303"/>
                <a:gd name="connsiteY14" fmla="*/ 2244436 h 6172200"/>
                <a:gd name="connsiteX15" fmla="*/ 5596303 w 5596303"/>
                <a:gd name="connsiteY15" fmla="*/ 2805545 h 6172200"/>
                <a:gd name="connsiteX16" fmla="*/ 5596303 w 5596303"/>
                <a:gd name="connsiteY16" fmla="*/ 3366655 h 6172200"/>
                <a:gd name="connsiteX17" fmla="*/ 5596303 w 5596303"/>
                <a:gd name="connsiteY17" fmla="*/ 3989486 h 6172200"/>
                <a:gd name="connsiteX18" fmla="*/ 5596303 w 5596303"/>
                <a:gd name="connsiteY18" fmla="*/ 4612317 h 6172200"/>
                <a:gd name="connsiteX19" fmla="*/ 5596303 w 5596303"/>
                <a:gd name="connsiteY19" fmla="*/ 5235148 h 6172200"/>
                <a:gd name="connsiteX20" fmla="*/ 5596303 w 5596303"/>
                <a:gd name="connsiteY20" fmla="*/ 5611091 h 6172200"/>
                <a:gd name="connsiteX21" fmla="*/ 5596303 w 5596303"/>
                <a:gd name="connsiteY21" fmla="*/ 6172200 h 6172200"/>
                <a:gd name="connsiteX22" fmla="*/ 4980710 w 5596303"/>
                <a:gd name="connsiteY22" fmla="*/ 6172200 h 6172200"/>
                <a:gd name="connsiteX23" fmla="*/ 4533005 w 5596303"/>
                <a:gd name="connsiteY23" fmla="*/ 6172200 h 6172200"/>
                <a:gd name="connsiteX24" fmla="*/ 3973375 w 5596303"/>
                <a:gd name="connsiteY24" fmla="*/ 6172200 h 6172200"/>
                <a:gd name="connsiteX25" fmla="*/ 3581634 w 5596303"/>
                <a:gd name="connsiteY25" fmla="*/ 6172200 h 6172200"/>
                <a:gd name="connsiteX26" fmla="*/ 3189893 w 5596303"/>
                <a:gd name="connsiteY26" fmla="*/ 6172200 h 6172200"/>
                <a:gd name="connsiteX27" fmla="*/ 2630262 w 5596303"/>
                <a:gd name="connsiteY27" fmla="*/ 6172200 h 6172200"/>
                <a:gd name="connsiteX28" fmla="*/ 2182558 w 5596303"/>
                <a:gd name="connsiteY28" fmla="*/ 6172200 h 6172200"/>
                <a:gd name="connsiteX29" fmla="*/ 1566965 w 5596303"/>
                <a:gd name="connsiteY29" fmla="*/ 6172200 h 6172200"/>
                <a:gd name="connsiteX30" fmla="*/ 1119261 w 5596303"/>
                <a:gd name="connsiteY30" fmla="*/ 6172200 h 6172200"/>
                <a:gd name="connsiteX31" fmla="*/ 503667 w 5596303"/>
                <a:gd name="connsiteY31" fmla="*/ 6172200 h 6172200"/>
                <a:gd name="connsiteX32" fmla="*/ 0 w 5596303"/>
                <a:gd name="connsiteY32" fmla="*/ 6172200 h 6172200"/>
                <a:gd name="connsiteX33" fmla="*/ 0 w 5596303"/>
                <a:gd name="connsiteY33" fmla="*/ 5549369 h 6172200"/>
                <a:gd name="connsiteX34" fmla="*/ 0 w 5596303"/>
                <a:gd name="connsiteY34" fmla="*/ 4926538 h 6172200"/>
                <a:gd name="connsiteX35" fmla="*/ 0 w 5596303"/>
                <a:gd name="connsiteY35" fmla="*/ 4241985 h 6172200"/>
                <a:gd name="connsiteX36" fmla="*/ 0 w 5596303"/>
                <a:gd name="connsiteY36" fmla="*/ 3742598 h 6172200"/>
                <a:gd name="connsiteX37" fmla="*/ 0 w 5596303"/>
                <a:gd name="connsiteY37" fmla="*/ 3058045 h 6172200"/>
                <a:gd name="connsiteX38" fmla="*/ 0 w 5596303"/>
                <a:gd name="connsiteY38" fmla="*/ 2620379 h 6172200"/>
                <a:gd name="connsiteX39" fmla="*/ 0 w 5596303"/>
                <a:gd name="connsiteY39" fmla="*/ 2244436 h 6172200"/>
                <a:gd name="connsiteX40" fmla="*/ 0 w 5596303"/>
                <a:gd name="connsiteY40" fmla="*/ 1868493 h 6172200"/>
                <a:gd name="connsiteX41" fmla="*/ 0 w 5596303"/>
                <a:gd name="connsiteY41" fmla="*/ 1245662 h 6172200"/>
                <a:gd name="connsiteX42" fmla="*/ 0 w 5596303"/>
                <a:gd name="connsiteY42" fmla="*/ 869719 h 6172200"/>
                <a:gd name="connsiteX43" fmla="*/ 0 w 5596303"/>
                <a:gd name="connsiteY43" fmla="*/ 0 h 6172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596303" h="6172200" extrusionOk="0">
                  <a:moveTo>
                    <a:pt x="0" y="0"/>
                  </a:moveTo>
                  <a:cubicBezTo>
                    <a:pt x="207596" y="-38152"/>
                    <a:pt x="305065" y="17182"/>
                    <a:pt x="503667" y="0"/>
                  </a:cubicBezTo>
                  <a:cubicBezTo>
                    <a:pt x="702269" y="-17182"/>
                    <a:pt x="816005" y="20624"/>
                    <a:pt x="895408" y="0"/>
                  </a:cubicBezTo>
                  <a:cubicBezTo>
                    <a:pt x="974811" y="-20624"/>
                    <a:pt x="1393431" y="78612"/>
                    <a:pt x="1566965" y="0"/>
                  </a:cubicBezTo>
                  <a:cubicBezTo>
                    <a:pt x="1740499" y="-78612"/>
                    <a:pt x="1890248" y="52366"/>
                    <a:pt x="2070632" y="0"/>
                  </a:cubicBezTo>
                  <a:cubicBezTo>
                    <a:pt x="2251016" y="-52366"/>
                    <a:pt x="2407651" y="42119"/>
                    <a:pt x="2574299" y="0"/>
                  </a:cubicBezTo>
                  <a:cubicBezTo>
                    <a:pt x="2740947" y="-42119"/>
                    <a:pt x="3024878" y="77054"/>
                    <a:pt x="3245856" y="0"/>
                  </a:cubicBezTo>
                  <a:cubicBezTo>
                    <a:pt x="3466834" y="-77054"/>
                    <a:pt x="3530119" y="9115"/>
                    <a:pt x="3693560" y="0"/>
                  </a:cubicBezTo>
                  <a:cubicBezTo>
                    <a:pt x="3857001" y="-9115"/>
                    <a:pt x="4155897" y="47166"/>
                    <a:pt x="4365116" y="0"/>
                  </a:cubicBezTo>
                  <a:cubicBezTo>
                    <a:pt x="4574335" y="-47166"/>
                    <a:pt x="4861215" y="43056"/>
                    <a:pt x="5036673" y="0"/>
                  </a:cubicBezTo>
                  <a:cubicBezTo>
                    <a:pt x="5212131" y="-43056"/>
                    <a:pt x="5387088" y="23271"/>
                    <a:pt x="5596303" y="0"/>
                  </a:cubicBezTo>
                  <a:cubicBezTo>
                    <a:pt x="5650693" y="186262"/>
                    <a:pt x="5539700" y="533819"/>
                    <a:pt x="5596303" y="684553"/>
                  </a:cubicBezTo>
                  <a:cubicBezTo>
                    <a:pt x="5652906" y="835287"/>
                    <a:pt x="5578086" y="1119406"/>
                    <a:pt x="5596303" y="1307384"/>
                  </a:cubicBezTo>
                  <a:cubicBezTo>
                    <a:pt x="5614520" y="1495362"/>
                    <a:pt x="5563588" y="1496888"/>
                    <a:pt x="5596303" y="1683327"/>
                  </a:cubicBezTo>
                  <a:cubicBezTo>
                    <a:pt x="5629018" y="1869766"/>
                    <a:pt x="5573857" y="2012325"/>
                    <a:pt x="5596303" y="2244436"/>
                  </a:cubicBezTo>
                  <a:cubicBezTo>
                    <a:pt x="5618749" y="2476547"/>
                    <a:pt x="5588719" y="2567849"/>
                    <a:pt x="5596303" y="2805545"/>
                  </a:cubicBezTo>
                  <a:cubicBezTo>
                    <a:pt x="5603887" y="3043241"/>
                    <a:pt x="5546264" y="3116421"/>
                    <a:pt x="5596303" y="3366655"/>
                  </a:cubicBezTo>
                  <a:cubicBezTo>
                    <a:pt x="5646342" y="3616889"/>
                    <a:pt x="5547882" y="3838370"/>
                    <a:pt x="5596303" y="3989486"/>
                  </a:cubicBezTo>
                  <a:cubicBezTo>
                    <a:pt x="5644724" y="4140602"/>
                    <a:pt x="5531605" y="4368482"/>
                    <a:pt x="5596303" y="4612317"/>
                  </a:cubicBezTo>
                  <a:cubicBezTo>
                    <a:pt x="5661001" y="4856152"/>
                    <a:pt x="5531757" y="5059850"/>
                    <a:pt x="5596303" y="5235148"/>
                  </a:cubicBezTo>
                  <a:cubicBezTo>
                    <a:pt x="5660849" y="5410446"/>
                    <a:pt x="5574453" y="5493311"/>
                    <a:pt x="5596303" y="5611091"/>
                  </a:cubicBezTo>
                  <a:cubicBezTo>
                    <a:pt x="5618153" y="5728871"/>
                    <a:pt x="5540108" y="5957201"/>
                    <a:pt x="5596303" y="6172200"/>
                  </a:cubicBezTo>
                  <a:cubicBezTo>
                    <a:pt x="5322678" y="6232217"/>
                    <a:pt x="5175232" y="6158883"/>
                    <a:pt x="4980710" y="6172200"/>
                  </a:cubicBezTo>
                  <a:cubicBezTo>
                    <a:pt x="4786188" y="6185517"/>
                    <a:pt x="4745606" y="6136022"/>
                    <a:pt x="4533005" y="6172200"/>
                  </a:cubicBezTo>
                  <a:cubicBezTo>
                    <a:pt x="4320404" y="6208378"/>
                    <a:pt x="4157816" y="6107836"/>
                    <a:pt x="3973375" y="6172200"/>
                  </a:cubicBezTo>
                  <a:cubicBezTo>
                    <a:pt x="3788934" y="6236564"/>
                    <a:pt x="3714033" y="6128893"/>
                    <a:pt x="3581634" y="6172200"/>
                  </a:cubicBezTo>
                  <a:cubicBezTo>
                    <a:pt x="3449235" y="6215507"/>
                    <a:pt x="3349745" y="6127740"/>
                    <a:pt x="3189893" y="6172200"/>
                  </a:cubicBezTo>
                  <a:cubicBezTo>
                    <a:pt x="3030041" y="6216660"/>
                    <a:pt x="2746333" y="6111595"/>
                    <a:pt x="2630262" y="6172200"/>
                  </a:cubicBezTo>
                  <a:cubicBezTo>
                    <a:pt x="2514191" y="6232805"/>
                    <a:pt x="2389735" y="6128158"/>
                    <a:pt x="2182558" y="6172200"/>
                  </a:cubicBezTo>
                  <a:cubicBezTo>
                    <a:pt x="1975381" y="6216242"/>
                    <a:pt x="1791225" y="6129849"/>
                    <a:pt x="1566965" y="6172200"/>
                  </a:cubicBezTo>
                  <a:cubicBezTo>
                    <a:pt x="1342705" y="6214551"/>
                    <a:pt x="1276254" y="6166647"/>
                    <a:pt x="1119261" y="6172200"/>
                  </a:cubicBezTo>
                  <a:cubicBezTo>
                    <a:pt x="962268" y="6177753"/>
                    <a:pt x="655795" y="6133418"/>
                    <a:pt x="503667" y="6172200"/>
                  </a:cubicBezTo>
                  <a:cubicBezTo>
                    <a:pt x="351539" y="6210982"/>
                    <a:pt x="117023" y="6147242"/>
                    <a:pt x="0" y="6172200"/>
                  </a:cubicBezTo>
                  <a:cubicBezTo>
                    <a:pt x="-35739" y="5986930"/>
                    <a:pt x="53014" y="5730511"/>
                    <a:pt x="0" y="5549369"/>
                  </a:cubicBezTo>
                  <a:cubicBezTo>
                    <a:pt x="-53014" y="5368227"/>
                    <a:pt x="35416" y="5129808"/>
                    <a:pt x="0" y="4926538"/>
                  </a:cubicBezTo>
                  <a:cubicBezTo>
                    <a:pt x="-35416" y="4723268"/>
                    <a:pt x="54809" y="4407616"/>
                    <a:pt x="0" y="4241985"/>
                  </a:cubicBezTo>
                  <a:cubicBezTo>
                    <a:pt x="-54809" y="4076354"/>
                    <a:pt x="49032" y="3989416"/>
                    <a:pt x="0" y="3742598"/>
                  </a:cubicBezTo>
                  <a:cubicBezTo>
                    <a:pt x="-49032" y="3495780"/>
                    <a:pt x="80100" y="3261033"/>
                    <a:pt x="0" y="3058045"/>
                  </a:cubicBezTo>
                  <a:cubicBezTo>
                    <a:pt x="-80100" y="2855057"/>
                    <a:pt x="10705" y="2820740"/>
                    <a:pt x="0" y="2620379"/>
                  </a:cubicBezTo>
                  <a:cubicBezTo>
                    <a:pt x="-10705" y="2420018"/>
                    <a:pt x="39369" y="2427241"/>
                    <a:pt x="0" y="2244436"/>
                  </a:cubicBezTo>
                  <a:cubicBezTo>
                    <a:pt x="-39369" y="2061631"/>
                    <a:pt x="42378" y="1958353"/>
                    <a:pt x="0" y="1868493"/>
                  </a:cubicBezTo>
                  <a:cubicBezTo>
                    <a:pt x="-42378" y="1778633"/>
                    <a:pt x="55226" y="1383133"/>
                    <a:pt x="0" y="1245662"/>
                  </a:cubicBezTo>
                  <a:cubicBezTo>
                    <a:pt x="-55226" y="1108191"/>
                    <a:pt x="42117" y="998153"/>
                    <a:pt x="0" y="869719"/>
                  </a:cubicBezTo>
                  <a:cubicBezTo>
                    <a:pt x="-42117" y="741285"/>
                    <a:pt x="26812" y="367943"/>
                    <a:pt x="0" y="0"/>
                  </a:cubicBezTo>
                  <a:close/>
                </a:path>
              </a:pathLst>
            </a:custGeom>
            <a:noFill/>
            <a:ln w="38100" cap="flat" cmpd="thickThin">
              <a:solidFill>
                <a:srgbClr val="1DB954"/>
              </a:solidFill>
              <a:prstDash val="solid"/>
              <a:bevel/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pic>
        <p:nvPicPr>
          <p:cNvPr id="22" name="Immagine 21" descr="Immagine che contiene diagramma, linea, testo, Disegno tecnico&#10;&#10;Descrizione generata automaticamente">
            <a:extLst>
              <a:ext uri="{FF2B5EF4-FFF2-40B4-BE49-F238E27FC236}">
                <a16:creationId xmlns:a16="http://schemas.microsoft.com/office/drawing/2014/main" id="{6BB97E87-073E-9276-29F9-CB3E7B4B29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171" y="1500186"/>
            <a:ext cx="3486150" cy="3857625"/>
          </a:xfrm>
          <a:prstGeom prst="rect">
            <a:avLst/>
          </a:prstGeom>
        </p:spPr>
      </p:pic>
      <p:pic>
        <p:nvPicPr>
          <p:cNvPr id="24" name="Immagine 23" descr="Immagine che contiene testo, diagramma, Parallelo, Disegno tecnico&#10;&#10;Descrizione generata automaticamente">
            <a:extLst>
              <a:ext uri="{FF2B5EF4-FFF2-40B4-BE49-F238E27FC236}">
                <a16:creationId xmlns:a16="http://schemas.microsoft.com/office/drawing/2014/main" id="{A9852336-ABD7-BC64-0975-12EAD20950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4556" y="589750"/>
            <a:ext cx="3982391" cy="5678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9585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Immagine che contiene testo, ricevuta, Parallelo, linea&#10;&#10;Descrizione generata automaticamente">
            <a:extLst>
              <a:ext uri="{FF2B5EF4-FFF2-40B4-BE49-F238E27FC236}">
                <a16:creationId xmlns:a16="http://schemas.microsoft.com/office/drawing/2014/main" id="{896C2360-F209-9F2F-DB60-1E3AC3E219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709" y="344317"/>
            <a:ext cx="6926582" cy="616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817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testo, diagramma, Parallelo, linea&#10;&#10;Descrizione generata automaticamente">
            <a:extLst>
              <a:ext uri="{FF2B5EF4-FFF2-40B4-BE49-F238E27FC236}">
                <a16:creationId xmlns:a16="http://schemas.microsoft.com/office/drawing/2014/main" id="{C50E59C6-DA23-6A09-C4EA-2819F528B7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8623" y="345673"/>
            <a:ext cx="6694753" cy="6166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0090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o 11">
            <a:extLst>
              <a:ext uri="{FF2B5EF4-FFF2-40B4-BE49-F238E27FC236}">
                <a16:creationId xmlns:a16="http://schemas.microsoft.com/office/drawing/2014/main" id="{BA4D7890-5CFA-5A4B-7C0B-A9240FC94F8F}"/>
              </a:ext>
            </a:extLst>
          </p:cNvPr>
          <p:cNvGrpSpPr/>
          <p:nvPr/>
        </p:nvGrpSpPr>
        <p:grpSpPr>
          <a:xfrm>
            <a:off x="989097" y="344023"/>
            <a:ext cx="10213805" cy="6169953"/>
            <a:chOff x="616275" y="344023"/>
            <a:chExt cx="10213805" cy="6169953"/>
          </a:xfrm>
        </p:grpSpPr>
        <p:pic>
          <p:nvPicPr>
            <p:cNvPr id="3" name="Immagine 2" descr="Immagine che contiene testo, diagramma, Parallelo, Piano&#10;&#10;Descrizione generata automaticamente">
              <a:extLst>
                <a:ext uri="{FF2B5EF4-FFF2-40B4-BE49-F238E27FC236}">
                  <a16:creationId xmlns:a16="http://schemas.microsoft.com/office/drawing/2014/main" id="{2F7A603C-B159-F3B6-3AA5-DA2143F28B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r="181" b="30927"/>
            <a:stretch/>
          </p:blipFill>
          <p:spPr>
            <a:xfrm>
              <a:off x="616275" y="344023"/>
              <a:ext cx="4473869" cy="6169953"/>
            </a:xfrm>
            <a:prstGeom prst="rect">
              <a:avLst/>
            </a:prstGeom>
          </p:spPr>
        </p:pic>
        <p:pic>
          <p:nvPicPr>
            <p:cNvPr id="6" name="Immagine 5" descr="Immagine che contiene testo, diagramma, Parallelo, Piano&#10;&#10;Descrizione generata automaticamente">
              <a:extLst>
                <a:ext uri="{FF2B5EF4-FFF2-40B4-BE49-F238E27FC236}">
                  <a16:creationId xmlns:a16="http://schemas.microsoft.com/office/drawing/2014/main" id="{00E556C9-0C45-A389-B65D-DAD0189639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9073"/>
            <a:stretch/>
          </p:blipFill>
          <p:spPr>
            <a:xfrm>
              <a:off x="6719392" y="2162157"/>
              <a:ext cx="4110688" cy="2533685"/>
            </a:xfrm>
            <a:prstGeom prst="rect">
              <a:avLst/>
            </a:prstGeom>
          </p:spPr>
        </p:pic>
        <p:sp>
          <p:nvSpPr>
            <p:cNvPr id="11" name="Freccia a destra 10">
              <a:extLst>
                <a:ext uri="{FF2B5EF4-FFF2-40B4-BE49-F238E27FC236}">
                  <a16:creationId xmlns:a16="http://schemas.microsoft.com/office/drawing/2014/main" id="{FEA7CD11-6D30-4708-9B7A-84D582CE22D1}"/>
                </a:ext>
              </a:extLst>
            </p:cNvPr>
            <p:cNvSpPr/>
            <p:nvPr/>
          </p:nvSpPr>
          <p:spPr>
            <a:xfrm>
              <a:off x="5192591" y="3172923"/>
              <a:ext cx="1424354" cy="512152"/>
            </a:xfrm>
            <a:custGeom>
              <a:avLst/>
              <a:gdLst>
                <a:gd name="connsiteX0" fmla="*/ 0 w 1424354"/>
                <a:gd name="connsiteY0" fmla="*/ 128038 h 512152"/>
                <a:gd name="connsiteX1" fmla="*/ 572456 w 1424354"/>
                <a:gd name="connsiteY1" fmla="*/ 128038 h 512152"/>
                <a:gd name="connsiteX2" fmla="*/ 1168278 w 1424354"/>
                <a:gd name="connsiteY2" fmla="*/ 128038 h 512152"/>
                <a:gd name="connsiteX3" fmla="*/ 1168278 w 1424354"/>
                <a:gd name="connsiteY3" fmla="*/ 0 h 512152"/>
                <a:gd name="connsiteX4" fmla="*/ 1424354 w 1424354"/>
                <a:gd name="connsiteY4" fmla="*/ 256076 h 512152"/>
                <a:gd name="connsiteX5" fmla="*/ 1168278 w 1424354"/>
                <a:gd name="connsiteY5" fmla="*/ 512152 h 512152"/>
                <a:gd name="connsiteX6" fmla="*/ 1168278 w 1424354"/>
                <a:gd name="connsiteY6" fmla="*/ 384114 h 512152"/>
                <a:gd name="connsiteX7" fmla="*/ 607505 w 1424354"/>
                <a:gd name="connsiteY7" fmla="*/ 384114 h 512152"/>
                <a:gd name="connsiteX8" fmla="*/ 0 w 1424354"/>
                <a:gd name="connsiteY8" fmla="*/ 384114 h 512152"/>
                <a:gd name="connsiteX9" fmla="*/ 0 w 1424354"/>
                <a:gd name="connsiteY9" fmla="*/ 128038 h 512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24354" h="512152" extrusionOk="0">
                  <a:moveTo>
                    <a:pt x="0" y="128038"/>
                  </a:moveTo>
                  <a:cubicBezTo>
                    <a:pt x="188019" y="143017"/>
                    <a:pt x="346951" y="129401"/>
                    <a:pt x="572456" y="128038"/>
                  </a:cubicBezTo>
                  <a:cubicBezTo>
                    <a:pt x="797961" y="126675"/>
                    <a:pt x="900637" y="101073"/>
                    <a:pt x="1168278" y="128038"/>
                  </a:cubicBezTo>
                  <a:cubicBezTo>
                    <a:pt x="1169119" y="82758"/>
                    <a:pt x="1167587" y="55155"/>
                    <a:pt x="1168278" y="0"/>
                  </a:cubicBezTo>
                  <a:cubicBezTo>
                    <a:pt x="1247085" y="76855"/>
                    <a:pt x="1335685" y="149866"/>
                    <a:pt x="1424354" y="256076"/>
                  </a:cubicBezTo>
                  <a:cubicBezTo>
                    <a:pt x="1355137" y="305100"/>
                    <a:pt x="1230080" y="451102"/>
                    <a:pt x="1168278" y="512152"/>
                  </a:cubicBezTo>
                  <a:cubicBezTo>
                    <a:pt x="1168245" y="485147"/>
                    <a:pt x="1168186" y="415130"/>
                    <a:pt x="1168278" y="384114"/>
                  </a:cubicBezTo>
                  <a:cubicBezTo>
                    <a:pt x="1050875" y="399163"/>
                    <a:pt x="855637" y="391737"/>
                    <a:pt x="607505" y="384114"/>
                  </a:cubicBezTo>
                  <a:cubicBezTo>
                    <a:pt x="359373" y="376491"/>
                    <a:pt x="180381" y="392756"/>
                    <a:pt x="0" y="384114"/>
                  </a:cubicBezTo>
                  <a:cubicBezTo>
                    <a:pt x="8384" y="308165"/>
                    <a:pt x="5986" y="220765"/>
                    <a:pt x="0" y="128038"/>
                  </a:cubicBezTo>
                  <a:close/>
                </a:path>
              </a:pathLst>
            </a:custGeom>
            <a:noFill/>
            <a:ln w="34925">
              <a:solidFill>
                <a:srgbClr val="1ED760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ightArrow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</p:spTree>
    <p:extLst>
      <p:ext uri="{BB962C8B-B14F-4D97-AF65-F5344CB8AC3E}">
        <p14:creationId xmlns:p14="http://schemas.microsoft.com/office/powerpoint/2010/main" val="37883868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o 6">
            <a:extLst>
              <a:ext uri="{FF2B5EF4-FFF2-40B4-BE49-F238E27FC236}">
                <a16:creationId xmlns:a16="http://schemas.microsoft.com/office/drawing/2014/main" id="{7BC3BF55-282E-9E39-12F7-1077D3EBFA39}"/>
              </a:ext>
            </a:extLst>
          </p:cNvPr>
          <p:cNvGrpSpPr/>
          <p:nvPr/>
        </p:nvGrpSpPr>
        <p:grpSpPr>
          <a:xfrm>
            <a:off x="652250" y="1292395"/>
            <a:ext cx="10887500" cy="4273209"/>
            <a:chOff x="646770" y="1292395"/>
            <a:chExt cx="10887500" cy="4273209"/>
          </a:xfrm>
        </p:grpSpPr>
        <p:pic>
          <p:nvPicPr>
            <p:cNvPr id="3" name="Immagine 2" descr="Immagine che contiene testo, diagramma, Parallelo, linea&#10;&#10;Descrizione generata automaticamente">
              <a:extLst>
                <a:ext uri="{FF2B5EF4-FFF2-40B4-BE49-F238E27FC236}">
                  <a16:creationId xmlns:a16="http://schemas.microsoft.com/office/drawing/2014/main" id="{8C77BFFA-64E8-8AEF-0C22-46F3440C3D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1252"/>
            <a:stretch/>
          </p:blipFill>
          <p:spPr>
            <a:xfrm>
              <a:off x="646770" y="1292395"/>
              <a:ext cx="4628531" cy="4273209"/>
            </a:xfrm>
            <a:prstGeom prst="rect">
              <a:avLst/>
            </a:prstGeom>
          </p:spPr>
        </p:pic>
        <p:sp>
          <p:nvSpPr>
            <p:cNvPr id="4" name="Freccia a destra 3">
              <a:extLst>
                <a:ext uri="{FF2B5EF4-FFF2-40B4-BE49-F238E27FC236}">
                  <a16:creationId xmlns:a16="http://schemas.microsoft.com/office/drawing/2014/main" id="{3301CB03-E71B-03A0-FFC9-ADC9DC8CCA24}"/>
                </a:ext>
              </a:extLst>
            </p:cNvPr>
            <p:cNvSpPr/>
            <p:nvPr/>
          </p:nvSpPr>
          <p:spPr>
            <a:xfrm>
              <a:off x="5442786" y="3172923"/>
              <a:ext cx="1424354" cy="512152"/>
            </a:xfrm>
            <a:custGeom>
              <a:avLst/>
              <a:gdLst>
                <a:gd name="connsiteX0" fmla="*/ 0 w 1424354"/>
                <a:gd name="connsiteY0" fmla="*/ 128038 h 512152"/>
                <a:gd name="connsiteX1" fmla="*/ 572456 w 1424354"/>
                <a:gd name="connsiteY1" fmla="*/ 128038 h 512152"/>
                <a:gd name="connsiteX2" fmla="*/ 1168278 w 1424354"/>
                <a:gd name="connsiteY2" fmla="*/ 128038 h 512152"/>
                <a:gd name="connsiteX3" fmla="*/ 1168278 w 1424354"/>
                <a:gd name="connsiteY3" fmla="*/ 0 h 512152"/>
                <a:gd name="connsiteX4" fmla="*/ 1424354 w 1424354"/>
                <a:gd name="connsiteY4" fmla="*/ 256076 h 512152"/>
                <a:gd name="connsiteX5" fmla="*/ 1168278 w 1424354"/>
                <a:gd name="connsiteY5" fmla="*/ 512152 h 512152"/>
                <a:gd name="connsiteX6" fmla="*/ 1168278 w 1424354"/>
                <a:gd name="connsiteY6" fmla="*/ 384114 h 512152"/>
                <a:gd name="connsiteX7" fmla="*/ 607505 w 1424354"/>
                <a:gd name="connsiteY7" fmla="*/ 384114 h 512152"/>
                <a:gd name="connsiteX8" fmla="*/ 0 w 1424354"/>
                <a:gd name="connsiteY8" fmla="*/ 384114 h 512152"/>
                <a:gd name="connsiteX9" fmla="*/ 0 w 1424354"/>
                <a:gd name="connsiteY9" fmla="*/ 128038 h 512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24354" h="512152" extrusionOk="0">
                  <a:moveTo>
                    <a:pt x="0" y="128038"/>
                  </a:moveTo>
                  <a:cubicBezTo>
                    <a:pt x="188019" y="143017"/>
                    <a:pt x="346951" y="129401"/>
                    <a:pt x="572456" y="128038"/>
                  </a:cubicBezTo>
                  <a:cubicBezTo>
                    <a:pt x="797961" y="126675"/>
                    <a:pt x="900637" y="101073"/>
                    <a:pt x="1168278" y="128038"/>
                  </a:cubicBezTo>
                  <a:cubicBezTo>
                    <a:pt x="1169119" y="82758"/>
                    <a:pt x="1167587" y="55155"/>
                    <a:pt x="1168278" y="0"/>
                  </a:cubicBezTo>
                  <a:cubicBezTo>
                    <a:pt x="1247085" y="76855"/>
                    <a:pt x="1335685" y="149866"/>
                    <a:pt x="1424354" y="256076"/>
                  </a:cubicBezTo>
                  <a:cubicBezTo>
                    <a:pt x="1355137" y="305100"/>
                    <a:pt x="1230080" y="451102"/>
                    <a:pt x="1168278" y="512152"/>
                  </a:cubicBezTo>
                  <a:cubicBezTo>
                    <a:pt x="1168245" y="485147"/>
                    <a:pt x="1168186" y="415130"/>
                    <a:pt x="1168278" y="384114"/>
                  </a:cubicBezTo>
                  <a:cubicBezTo>
                    <a:pt x="1050875" y="399163"/>
                    <a:pt x="855637" y="391737"/>
                    <a:pt x="607505" y="384114"/>
                  </a:cubicBezTo>
                  <a:cubicBezTo>
                    <a:pt x="359373" y="376491"/>
                    <a:pt x="180381" y="392756"/>
                    <a:pt x="0" y="384114"/>
                  </a:cubicBezTo>
                  <a:cubicBezTo>
                    <a:pt x="8384" y="308165"/>
                    <a:pt x="5986" y="220765"/>
                    <a:pt x="0" y="128038"/>
                  </a:cubicBezTo>
                  <a:close/>
                </a:path>
              </a:pathLst>
            </a:custGeom>
            <a:noFill/>
            <a:ln w="34925">
              <a:solidFill>
                <a:srgbClr val="1ED760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ightArrow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pic>
          <p:nvPicPr>
            <p:cNvPr id="6" name="Immagine 5" descr="Immagine che contiene testo, diagramma, Parallelo, linea&#10;&#10;Descrizione generata automaticamente">
              <a:extLst>
                <a:ext uri="{FF2B5EF4-FFF2-40B4-BE49-F238E27FC236}">
                  <a16:creationId xmlns:a16="http://schemas.microsoft.com/office/drawing/2014/main" id="{5C2CD595-FE57-4DE8-1B63-E841F682BB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5171"/>
            <a:stretch/>
          </p:blipFill>
          <p:spPr>
            <a:xfrm>
              <a:off x="7034625" y="2376690"/>
              <a:ext cx="4499645" cy="21046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059174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po 12">
            <a:extLst>
              <a:ext uri="{FF2B5EF4-FFF2-40B4-BE49-F238E27FC236}">
                <a16:creationId xmlns:a16="http://schemas.microsoft.com/office/drawing/2014/main" id="{8D561D2C-3FF9-534F-340C-BB023A3CAA78}"/>
              </a:ext>
            </a:extLst>
          </p:cNvPr>
          <p:cNvGrpSpPr/>
          <p:nvPr/>
        </p:nvGrpSpPr>
        <p:grpSpPr>
          <a:xfrm>
            <a:off x="1162065" y="342898"/>
            <a:ext cx="9867870" cy="6172203"/>
            <a:chOff x="308096" y="342897"/>
            <a:chExt cx="9867870" cy="6172203"/>
          </a:xfrm>
        </p:grpSpPr>
        <p:sp>
          <p:nvSpPr>
            <p:cNvPr id="4" name="Rettangolo 3">
              <a:extLst>
                <a:ext uri="{FF2B5EF4-FFF2-40B4-BE49-F238E27FC236}">
                  <a16:creationId xmlns:a16="http://schemas.microsoft.com/office/drawing/2014/main" id="{0587E134-8B94-FD1E-F97A-25B669D4B70D}"/>
                </a:ext>
              </a:extLst>
            </p:cNvPr>
            <p:cNvSpPr/>
            <p:nvPr/>
          </p:nvSpPr>
          <p:spPr>
            <a:xfrm>
              <a:off x="308096" y="342900"/>
              <a:ext cx="4772058" cy="6172200"/>
            </a:xfrm>
            <a:custGeom>
              <a:avLst/>
              <a:gdLst>
                <a:gd name="connsiteX0" fmla="*/ 0 w 4772058"/>
                <a:gd name="connsiteY0" fmla="*/ 0 h 6172200"/>
                <a:gd name="connsiteX1" fmla="*/ 548787 w 4772058"/>
                <a:gd name="connsiteY1" fmla="*/ 0 h 6172200"/>
                <a:gd name="connsiteX2" fmla="*/ 1002132 w 4772058"/>
                <a:gd name="connsiteY2" fmla="*/ 0 h 6172200"/>
                <a:gd name="connsiteX3" fmla="*/ 1694081 w 4772058"/>
                <a:gd name="connsiteY3" fmla="*/ 0 h 6172200"/>
                <a:gd name="connsiteX4" fmla="*/ 2242867 w 4772058"/>
                <a:gd name="connsiteY4" fmla="*/ 0 h 6172200"/>
                <a:gd name="connsiteX5" fmla="*/ 2791654 w 4772058"/>
                <a:gd name="connsiteY5" fmla="*/ 0 h 6172200"/>
                <a:gd name="connsiteX6" fmla="*/ 3483602 w 4772058"/>
                <a:gd name="connsiteY6" fmla="*/ 0 h 6172200"/>
                <a:gd name="connsiteX7" fmla="*/ 3984668 w 4772058"/>
                <a:gd name="connsiteY7" fmla="*/ 0 h 6172200"/>
                <a:gd name="connsiteX8" fmla="*/ 4772058 w 4772058"/>
                <a:gd name="connsiteY8" fmla="*/ 0 h 6172200"/>
                <a:gd name="connsiteX9" fmla="*/ 4772058 w 4772058"/>
                <a:gd name="connsiteY9" fmla="*/ 684553 h 6172200"/>
                <a:gd name="connsiteX10" fmla="*/ 4772058 w 4772058"/>
                <a:gd name="connsiteY10" fmla="*/ 1122218 h 6172200"/>
                <a:gd name="connsiteX11" fmla="*/ 4772058 w 4772058"/>
                <a:gd name="connsiteY11" fmla="*/ 1683327 h 6172200"/>
                <a:gd name="connsiteX12" fmla="*/ 4772058 w 4772058"/>
                <a:gd name="connsiteY12" fmla="*/ 2306158 h 6172200"/>
                <a:gd name="connsiteX13" fmla="*/ 4772058 w 4772058"/>
                <a:gd name="connsiteY13" fmla="*/ 2682101 h 6172200"/>
                <a:gd name="connsiteX14" fmla="*/ 4772058 w 4772058"/>
                <a:gd name="connsiteY14" fmla="*/ 3243211 h 6172200"/>
                <a:gd name="connsiteX15" fmla="*/ 4772058 w 4772058"/>
                <a:gd name="connsiteY15" fmla="*/ 3804320 h 6172200"/>
                <a:gd name="connsiteX16" fmla="*/ 4772058 w 4772058"/>
                <a:gd name="connsiteY16" fmla="*/ 4365429 h 6172200"/>
                <a:gd name="connsiteX17" fmla="*/ 4772058 w 4772058"/>
                <a:gd name="connsiteY17" fmla="*/ 4988260 h 6172200"/>
                <a:gd name="connsiteX18" fmla="*/ 4772058 w 4772058"/>
                <a:gd name="connsiteY18" fmla="*/ 5611091 h 6172200"/>
                <a:gd name="connsiteX19" fmla="*/ 4772058 w 4772058"/>
                <a:gd name="connsiteY19" fmla="*/ 6172200 h 6172200"/>
                <a:gd name="connsiteX20" fmla="*/ 4318712 w 4772058"/>
                <a:gd name="connsiteY20" fmla="*/ 6172200 h 6172200"/>
                <a:gd name="connsiteX21" fmla="*/ 3626764 w 4772058"/>
                <a:gd name="connsiteY21" fmla="*/ 6172200 h 6172200"/>
                <a:gd name="connsiteX22" fmla="*/ 3030257 w 4772058"/>
                <a:gd name="connsiteY22" fmla="*/ 6172200 h 6172200"/>
                <a:gd name="connsiteX23" fmla="*/ 2529191 w 4772058"/>
                <a:gd name="connsiteY23" fmla="*/ 6172200 h 6172200"/>
                <a:gd name="connsiteX24" fmla="*/ 1932683 w 4772058"/>
                <a:gd name="connsiteY24" fmla="*/ 6172200 h 6172200"/>
                <a:gd name="connsiteX25" fmla="*/ 1479338 w 4772058"/>
                <a:gd name="connsiteY25" fmla="*/ 6172200 h 6172200"/>
                <a:gd name="connsiteX26" fmla="*/ 1025992 w 4772058"/>
                <a:gd name="connsiteY26" fmla="*/ 6172200 h 6172200"/>
                <a:gd name="connsiteX27" fmla="*/ 0 w 4772058"/>
                <a:gd name="connsiteY27" fmla="*/ 6172200 h 6172200"/>
                <a:gd name="connsiteX28" fmla="*/ 0 w 4772058"/>
                <a:gd name="connsiteY28" fmla="*/ 5734535 h 6172200"/>
                <a:gd name="connsiteX29" fmla="*/ 0 w 4772058"/>
                <a:gd name="connsiteY29" fmla="*/ 5049982 h 6172200"/>
                <a:gd name="connsiteX30" fmla="*/ 0 w 4772058"/>
                <a:gd name="connsiteY30" fmla="*/ 4550595 h 6172200"/>
                <a:gd name="connsiteX31" fmla="*/ 0 w 4772058"/>
                <a:gd name="connsiteY31" fmla="*/ 4174652 h 6172200"/>
                <a:gd name="connsiteX32" fmla="*/ 0 w 4772058"/>
                <a:gd name="connsiteY32" fmla="*/ 3551821 h 6172200"/>
                <a:gd name="connsiteX33" fmla="*/ 0 w 4772058"/>
                <a:gd name="connsiteY33" fmla="*/ 3114155 h 6172200"/>
                <a:gd name="connsiteX34" fmla="*/ 0 w 4772058"/>
                <a:gd name="connsiteY34" fmla="*/ 2491324 h 6172200"/>
                <a:gd name="connsiteX35" fmla="*/ 0 w 4772058"/>
                <a:gd name="connsiteY35" fmla="*/ 1806771 h 6172200"/>
                <a:gd name="connsiteX36" fmla="*/ 0 w 4772058"/>
                <a:gd name="connsiteY36" fmla="*/ 1307384 h 6172200"/>
                <a:gd name="connsiteX37" fmla="*/ 0 w 4772058"/>
                <a:gd name="connsiteY37" fmla="*/ 622831 h 6172200"/>
                <a:gd name="connsiteX38" fmla="*/ 0 w 4772058"/>
                <a:gd name="connsiteY38" fmla="*/ 0 h 6172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4772058" h="6172200" extrusionOk="0">
                  <a:moveTo>
                    <a:pt x="0" y="0"/>
                  </a:moveTo>
                  <a:cubicBezTo>
                    <a:pt x="238459" y="-23972"/>
                    <a:pt x="402350" y="32105"/>
                    <a:pt x="548787" y="0"/>
                  </a:cubicBezTo>
                  <a:cubicBezTo>
                    <a:pt x="695224" y="-32105"/>
                    <a:pt x="909100" y="51064"/>
                    <a:pt x="1002132" y="0"/>
                  </a:cubicBezTo>
                  <a:cubicBezTo>
                    <a:pt x="1095165" y="-51064"/>
                    <a:pt x="1534140" y="37203"/>
                    <a:pt x="1694081" y="0"/>
                  </a:cubicBezTo>
                  <a:cubicBezTo>
                    <a:pt x="1854022" y="-37203"/>
                    <a:pt x="2018579" y="21413"/>
                    <a:pt x="2242867" y="0"/>
                  </a:cubicBezTo>
                  <a:cubicBezTo>
                    <a:pt x="2467155" y="-21413"/>
                    <a:pt x="2650849" y="36764"/>
                    <a:pt x="2791654" y="0"/>
                  </a:cubicBezTo>
                  <a:cubicBezTo>
                    <a:pt x="2932459" y="-36764"/>
                    <a:pt x="3198171" y="33915"/>
                    <a:pt x="3483602" y="0"/>
                  </a:cubicBezTo>
                  <a:cubicBezTo>
                    <a:pt x="3769033" y="-33915"/>
                    <a:pt x="3784998" y="12186"/>
                    <a:pt x="3984668" y="0"/>
                  </a:cubicBezTo>
                  <a:cubicBezTo>
                    <a:pt x="4184338" y="-12186"/>
                    <a:pt x="4610368" y="50432"/>
                    <a:pt x="4772058" y="0"/>
                  </a:cubicBezTo>
                  <a:cubicBezTo>
                    <a:pt x="4806811" y="307461"/>
                    <a:pt x="4717787" y="522537"/>
                    <a:pt x="4772058" y="684553"/>
                  </a:cubicBezTo>
                  <a:cubicBezTo>
                    <a:pt x="4826329" y="846569"/>
                    <a:pt x="4727515" y="935254"/>
                    <a:pt x="4772058" y="1122218"/>
                  </a:cubicBezTo>
                  <a:cubicBezTo>
                    <a:pt x="4816601" y="1309182"/>
                    <a:pt x="4736963" y="1550832"/>
                    <a:pt x="4772058" y="1683327"/>
                  </a:cubicBezTo>
                  <a:cubicBezTo>
                    <a:pt x="4807153" y="1815822"/>
                    <a:pt x="4753841" y="2118180"/>
                    <a:pt x="4772058" y="2306158"/>
                  </a:cubicBezTo>
                  <a:cubicBezTo>
                    <a:pt x="4790275" y="2494136"/>
                    <a:pt x="4739343" y="2495662"/>
                    <a:pt x="4772058" y="2682101"/>
                  </a:cubicBezTo>
                  <a:cubicBezTo>
                    <a:pt x="4804773" y="2868540"/>
                    <a:pt x="4754036" y="3008928"/>
                    <a:pt x="4772058" y="3243211"/>
                  </a:cubicBezTo>
                  <a:cubicBezTo>
                    <a:pt x="4790080" y="3477494"/>
                    <a:pt x="4764474" y="3566624"/>
                    <a:pt x="4772058" y="3804320"/>
                  </a:cubicBezTo>
                  <a:cubicBezTo>
                    <a:pt x="4779642" y="4042016"/>
                    <a:pt x="4717086" y="4115908"/>
                    <a:pt x="4772058" y="4365429"/>
                  </a:cubicBezTo>
                  <a:cubicBezTo>
                    <a:pt x="4827030" y="4614950"/>
                    <a:pt x="4723637" y="4837144"/>
                    <a:pt x="4772058" y="4988260"/>
                  </a:cubicBezTo>
                  <a:cubicBezTo>
                    <a:pt x="4820479" y="5139376"/>
                    <a:pt x="4707360" y="5367256"/>
                    <a:pt x="4772058" y="5611091"/>
                  </a:cubicBezTo>
                  <a:cubicBezTo>
                    <a:pt x="4836756" y="5854926"/>
                    <a:pt x="4764699" y="5963171"/>
                    <a:pt x="4772058" y="6172200"/>
                  </a:cubicBezTo>
                  <a:cubicBezTo>
                    <a:pt x="4602458" y="6203718"/>
                    <a:pt x="4440792" y="6135321"/>
                    <a:pt x="4318712" y="6172200"/>
                  </a:cubicBezTo>
                  <a:cubicBezTo>
                    <a:pt x="4196632" y="6209079"/>
                    <a:pt x="3782504" y="6107386"/>
                    <a:pt x="3626764" y="6172200"/>
                  </a:cubicBezTo>
                  <a:cubicBezTo>
                    <a:pt x="3471024" y="6237014"/>
                    <a:pt x="3251918" y="6118577"/>
                    <a:pt x="3030257" y="6172200"/>
                  </a:cubicBezTo>
                  <a:cubicBezTo>
                    <a:pt x="2808596" y="6225823"/>
                    <a:pt x="2760145" y="6128844"/>
                    <a:pt x="2529191" y="6172200"/>
                  </a:cubicBezTo>
                  <a:cubicBezTo>
                    <a:pt x="2298237" y="6215556"/>
                    <a:pt x="2141364" y="6139504"/>
                    <a:pt x="1932683" y="6172200"/>
                  </a:cubicBezTo>
                  <a:cubicBezTo>
                    <a:pt x="1724002" y="6204896"/>
                    <a:pt x="1701927" y="6123470"/>
                    <a:pt x="1479338" y="6172200"/>
                  </a:cubicBezTo>
                  <a:cubicBezTo>
                    <a:pt x="1256749" y="6220930"/>
                    <a:pt x="1169906" y="6133507"/>
                    <a:pt x="1025992" y="6172200"/>
                  </a:cubicBezTo>
                  <a:cubicBezTo>
                    <a:pt x="882078" y="6210893"/>
                    <a:pt x="264342" y="6103368"/>
                    <a:pt x="0" y="6172200"/>
                  </a:cubicBezTo>
                  <a:cubicBezTo>
                    <a:pt x="-45269" y="5986712"/>
                    <a:pt x="11839" y="5871150"/>
                    <a:pt x="0" y="5734535"/>
                  </a:cubicBezTo>
                  <a:cubicBezTo>
                    <a:pt x="-11839" y="5597921"/>
                    <a:pt x="11930" y="5227288"/>
                    <a:pt x="0" y="5049982"/>
                  </a:cubicBezTo>
                  <a:cubicBezTo>
                    <a:pt x="-11930" y="4872676"/>
                    <a:pt x="20786" y="4665402"/>
                    <a:pt x="0" y="4550595"/>
                  </a:cubicBezTo>
                  <a:cubicBezTo>
                    <a:pt x="-20786" y="4435788"/>
                    <a:pt x="28236" y="4250448"/>
                    <a:pt x="0" y="4174652"/>
                  </a:cubicBezTo>
                  <a:cubicBezTo>
                    <a:pt x="-28236" y="4098856"/>
                    <a:pt x="64610" y="3786957"/>
                    <a:pt x="0" y="3551821"/>
                  </a:cubicBezTo>
                  <a:cubicBezTo>
                    <a:pt x="-64610" y="3316685"/>
                    <a:pt x="7009" y="3216690"/>
                    <a:pt x="0" y="3114155"/>
                  </a:cubicBezTo>
                  <a:cubicBezTo>
                    <a:pt x="-7009" y="3011620"/>
                    <a:pt x="35416" y="2694594"/>
                    <a:pt x="0" y="2491324"/>
                  </a:cubicBezTo>
                  <a:cubicBezTo>
                    <a:pt x="-35416" y="2288054"/>
                    <a:pt x="54809" y="1972402"/>
                    <a:pt x="0" y="1806771"/>
                  </a:cubicBezTo>
                  <a:cubicBezTo>
                    <a:pt x="-54809" y="1641140"/>
                    <a:pt x="49032" y="1554202"/>
                    <a:pt x="0" y="1307384"/>
                  </a:cubicBezTo>
                  <a:cubicBezTo>
                    <a:pt x="-49032" y="1060566"/>
                    <a:pt x="80100" y="825819"/>
                    <a:pt x="0" y="622831"/>
                  </a:cubicBezTo>
                  <a:cubicBezTo>
                    <a:pt x="-80100" y="419843"/>
                    <a:pt x="7489" y="259989"/>
                    <a:pt x="0" y="0"/>
                  </a:cubicBezTo>
                  <a:close/>
                </a:path>
              </a:pathLst>
            </a:custGeom>
            <a:noFill/>
            <a:ln w="38100" cap="flat" cmpd="thickThin">
              <a:solidFill>
                <a:srgbClr val="1DB954"/>
              </a:solidFill>
              <a:prstDash val="solid"/>
              <a:bevel/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" name="Immagine 1" descr="Immagine che contiene testo, diagramma, Disegno tecnico, Piano&#10;&#10;Descrizione generata automaticamente">
              <a:extLst>
                <a:ext uri="{FF2B5EF4-FFF2-40B4-BE49-F238E27FC236}">
                  <a16:creationId xmlns:a16="http://schemas.microsoft.com/office/drawing/2014/main" id="{1FBF476F-0E71-2146-9ADD-D78518BBAB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549" y="599492"/>
              <a:ext cx="3937152" cy="5659013"/>
            </a:xfrm>
            <a:prstGeom prst="rect">
              <a:avLst/>
            </a:prstGeom>
          </p:spPr>
        </p:pic>
        <p:grpSp>
          <p:nvGrpSpPr>
            <p:cNvPr id="12" name="Gruppo 11">
              <a:extLst>
                <a:ext uri="{FF2B5EF4-FFF2-40B4-BE49-F238E27FC236}">
                  <a16:creationId xmlns:a16="http://schemas.microsoft.com/office/drawing/2014/main" id="{753CF346-7251-777C-9C25-96126CBC8463}"/>
                </a:ext>
              </a:extLst>
            </p:cNvPr>
            <p:cNvGrpSpPr/>
            <p:nvPr/>
          </p:nvGrpSpPr>
          <p:grpSpPr>
            <a:xfrm>
              <a:off x="6707401" y="342897"/>
              <a:ext cx="3468565" cy="6172201"/>
              <a:chOff x="7111848" y="342900"/>
              <a:chExt cx="3468565" cy="6172201"/>
            </a:xfrm>
          </p:grpSpPr>
          <p:grpSp>
            <p:nvGrpSpPr>
              <p:cNvPr id="6" name="Gruppo 5">
                <a:extLst>
                  <a:ext uri="{FF2B5EF4-FFF2-40B4-BE49-F238E27FC236}">
                    <a16:creationId xmlns:a16="http://schemas.microsoft.com/office/drawing/2014/main" id="{E41C5EEC-5B94-1EA9-1EDB-132076D586ED}"/>
                  </a:ext>
                </a:extLst>
              </p:cNvPr>
              <p:cNvGrpSpPr/>
              <p:nvPr/>
            </p:nvGrpSpPr>
            <p:grpSpPr>
              <a:xfrm>
                <a:off x="7111848" y="342900"/>
                <a:ext cx="3468565" cy="3011366"/>
                <a:chOff x="6884377" y="342899"/>
                <a:chExt cx="3468565" cy="3011366"/>
              </a:xfrm>
            </p:grpSpPr>
            <p:sp>
              <p:nvSpPr>
                <p:cNvPr id="9" name="Rettangolo 8">
                  <a:extLst>
                    <a:ext uri="{FF2B5EF4-FFF2-40B4-BE49-F238E27FC236}">
                      <a16:creationId xmlns:a16="http://schemas.microsoft.com/office/drawing/2014/main" id="{71F5D64C-5A96-94EF-11DA-C5627B4891A6}"/>
                    </a:ext>
                  </a:extLst>
                </p:cNvPr>
                <p:cNvSpPr/>
                <p:nvPr/>
              </p:nvSpPr>
              <p:spPr>
                <a:xfrm>
                  <a:off x="6884377" y="342899"/>
                  <a:ext cx="3468565" cy="3011366"/>
                </a:xfrm>
                <a:custGeom>
                  <a:avLst/>
                  <a:gdLst>
                    <a:gd name="connsiteX0" fmla="*/ 0 w 3468565"/>
                    <a:gd name="connsiteY0" fmla="*/ 0 h 3011366"/>
                    <a:gd name="connsiteX1" fmla="*/ 543409 w 3468565"/>
                    <a:gd name="connsiteY1" fmla="*/ 0 h 3011366"/>
                    <a:gd name="connsiteX2" fmla="*/ 1017446 w 3468565"/>
                    <a:gd name="connsiteY2" fmla="*/ 0 h 3011366"/>
                    <a:gd name="connsiteX3" fmla="*/ 1664911 w 3468565"/>
                    <a:gd name="connsiteY3" fmla="*/ 0 h 3011366"/>
                    <a:gd name="connsiteX4" fmla="*/ 2208320 w 3468565"/>
                    <a:gd name="connsiteY4" fmla="*/ 0 h 3011366"/>
                    <a:gd name="connsiteX5" fmla="*/ 2751728 w 3468565"/>
                    <a:gd name="connsiteY5" fmla="*/ 0 h 3011366"/>
                    <a:gd name="connsiteX6" fmla="*/ 3468565 w 3468565"/>
                    <a:gd name="connsiteY6" fmla="*/ 0 h 3011366"/>
                    <a:gd name="connsiteX7" fmla="*/ 3468565 w 3468565"/>
                    <a:gd name="connsiteY7" fmla="*/ 441667 h 3011366"/>
                    <a:gd name="connsiteX8" fmla="*/ 3468565 w 3468565"/>
                    <a:gd name="connsiteY8" fmla="*/ 943561 h 3011366"/>
                    <a:gd name="connsiteX9" fmla="*/ 3468565 w 3468565"/>
                    <a:gd name="connsiteY9" fmla="*/ 1385228 h 3011366"/>
                    <a:gd name="connsiteX10" fmla="*/ 3468565 w 3468565"/>
                    <a:gd name="connsiteY10" fmla="*/ 1826895 h 3011366"/>
                    <a:gd name="connsiteX11" fmla="*/ 3468565 w 3468565"/>
                    <a:gd name="connsiteY11" fmla="*/ 2328790 h 3011366"/>
                    <a:gd name="connsiteX12" fmla="*/ 3468565 w 3468565"/>
                    <a:gd name="connsiteY12" fmla="*/ 3011366 h 3011366"/>
                    <a:gd name="connsiteX13" fmla="*/ 2994528 w 3468565"/>
                    <a:gd name="connsiteY13" fmla="*/ 3011366 h 3011366"/>
                    <a:gd name="connsiteX14" fmla="*/ 2347062 w 3468565"/>
                    <a:gd name="connsiteY14" fmla="*/ 3011366 h 3011366"/>
                    <a:gd name="connsiteX15" fmla="*/ 1838339 w 3468565"/>
                    <a:gd name="connsiteY15" fmla="*/ 3011366 h 3011366"/>
                    <a:gd name="connsiteX16" fmla="*/ 1260245 w 3468565"/>
                    <a:gd name="connsiteY16" fmla="*/ 3011366 h 3011366"/>
                    <a:gd name="connsiteX17" fmla="*/ 612780 w 3468565"/>
                    <a:gd name="connsiteY17" fmla="*/ 3011366 h 3011366"/>
                    <a:gd name="connsiteX18" fmla="*/ 0 w 3468565"/>
                    <a:gd name="connsiteY18" fmla="*/ 3011366 h 3011366"/>
                    <a:gd name="connsiteX19" fmla="*/ 0 w 3468565"/>
                    <a:gd name="connsiteY19" fmla="*/ 2599813 h 3011366"/>
                    <a:gd name="connsiteX20" fmla="*/ 0 w 3468565"/>
                    <a:gd name="connsiteY20" fmla="*/ 2158146 h 3011366"/>
                    <a:gd name="connsiteX21" fmla="*/ 0 w 3468565"/>
                    <a:gd name="connsiteY21" fmla="*/ 1686365 h 3011366"/>
                    <a:gd name="connsiteX22" fmla="*/ 0 w 3468565"/>
                    <a:gd name="connsiteY22" fmla="*/ 1124243 h 3011366"/>
                    <a:gd name="connsiteX23" fmla="*/ 0 w 3468565"/>
                    <a:gd name="connsiteY23" fmla="*/ 622349 h 3011366"/>
                    <a:gd name="connsiteX24" fmla="*/ 0 w 3468565"/>
                    <a:gd name="connsiteY24" fmla="*/ 0 h 30113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3468565" h="3011366" extrusionOk="0">
                      <a:moveTo>
                        <a:pt x="0" y="0"/>
                      </a:moveTo>
                      <a:cubicBezTo>
                        <a:pt x="236951" y="-7538"/>
                        <a:pt x="281447" y="17762"/>
                        <a:pt x="543409" y="0"/>
                      </a:cubicBezTo>
                      <a:cubicBezTo>
                        <a:pt x="805371" y="-17762"/>
                        <a:pt x="876236" y="9663"/>
                        <a:pt x="1017446" y="0"/>
                      </a:cubicBezTo>
                      <a:cubicBezTo>
                        <a:pt x="1158656" y="-9663"/>
                        <a:pt x="1441439" y="42440"/>
                        <a:pt x="1664911" y="0"/>
                      </a:cubicBezTo>
                      <a:cubicBezTo>
                        <a:pt x="1888384" y="-42440"/>
                        <a:pt x="2032914" y="60733"/>
                        <a:pt x="2208320" y="0"/>
                      </a:cubicBezTo>
                      <a:cubicBezTo>
                        <a:pt x="2383726" y="-60733"/>
                        <a:pt x="2515943" y="59650"/>
                        <a:pt x="2751728" y="0"/>
                      </a:cubicBezTo>
                      <a:cubicBezTo>
                        <a:pt x="2987513" y="-59650"/>
                        <a:pt x="3223155" y="21556"/>
                        <a:pt x="3468565" y="0"/>
                      </a:cubicBezTo>
                      <a:cubicBezTo>
                        <a:pt x="3478636" y="112501"/>
                        <a:pt x="3429135" y="328991"/>
                        <a:pt x="3468565" y="441667"/>
                      </a:cubicBezTo>
                      <a:cubicBezTo>
                        <a:pt x="3507995" y="554343"/>
                        <a:pt x="3467497" y="750793"/>
                        <a:pt x="3468565" y="943561"/>
                      </a:cubicBezTo>
                      <a:cubicBezTo>
                        <a:pt x="3469633" y="1136329"/>
                        <a:pt x="3437157" y="1263874"/>
                        <a:pt x="3468565" y="1385228"/>
                      </a:cubicBezTo>
                      <a:cubicBezTo>
                        <a:pt x="3499973" y="1506582"/>
                        <a:pt x="3429700" y="1671119"/>
                        <a:pt x="3468565" y="1826895"/>
                      </a:cubicBezTo>
                      <a:cubicBezTo>
                        <a:pt x="3507430" y="1982671"/>
                        <a:pt x="3459375" y="2203867"/>
                        <a:pt x="3468565" y="2328790"/>
                      </a:cubicBezTo>
                      <a:cubicBezTo>
                        <a:pt x="3477755" y="2453714"/>
                        <a:pt x="3418405" y="2866240"/>
                        <a:pt x="3468565" y="3011366"/>
                      </a:cubicBezTo>
                      <a:cubicBezTo>
                        <a:pt x="3346181" y="3033890"/>
                        <a:pt x="3148203" y="2971422"/>
                        <a:pt x="2994528" y="3011366"/>
                      </a:cubicBezTo>
                      <a:cubicBezTo>
                        <a:pt x="2840853" y="3051310"/>
                        <a:pt x="2492239" y="2994200"/>
                        <a:pt x="2347062" y="3011366"/>
                      </a:cubicBezTo>
                      <a:cubicBezTo>
                        <a:pt x="2201885" y="3028532"/>
                        <a:pt x="2058674" y="2983026"/>
                        <a:pt x="1838339" y="3011366"/>
                      </a:cubicBezTo>
                      <a:cubicBezTo>
                        <a:pt x="1618004" y="3039706"/>
                        <a:pt x="1517132" y="2945821"/>
                        <a:pt x="1260245" y="3011366"/>
                      </a:cubicBezTo>
                      <a:cubicBezTo>
                        <a:pt x="1003358" y="3076911"/>
                        <a:pt x="849684" y="2995519"/>
                        <a:pt x="612780" y="3011366"/>
                      </a:cubicBezTo>
                      <a:cubicBezTo>
                        <a:pt x="375876" y="3027213"/>
                        <a:pt x="245358" y="2975622"/>
                        <a:pt x="0" y="3011366"/>
                      </a:cubicBezTo>
                      <a:cubicBezTo>
                        <a:pt x="-23146" y="2887493"/>
                        <a:pt x="1638" y="2777597"/>
                        <a:pt x="0" y="2599813"/>
                      </a:cubicBezTo>
                      <a:cubicBezTo>
                        <a:pt x="-1638" y="2422029"/>
                        <a:pt x="9854" y="2258459"/>
                        <a:pt x="0" y="2158146"/>
                      </a:cubicBezTo>
                      <a:cubicBezTo>
                        <a:pt x="-9854" y="2057833"/>
                        <a:pt x="9183" y="1848916"/>
                        <a:pt x="0" y="1686365"/>
                      </a:cubicBezTo>
                      <a:cubicBezTo>
                        <a:pt x="-9183" y="1523814"/>
                        <a:pt x="37204" y="1332232"/>
                        <a:pt x="0" y="1124243"/>
                      </a:cubicBezTo>
                      <a:cubicBezTo>
                        <a:pt x="-37204" y="916254"/>
                        <a:pt x="2744" y="775317"/>
                        <a:pt x="0" y="622349"/>
                      </a:cubicBezTo>
                      <a:cubicBezTo>
                        <a:pt x="-2744" y="469381"/>
                        <a:pt x="6819" y="297042"/>
                        <a:pt x="0" y="0"/>
                      </a:cubicBezTo>
                      <a:close/>
                    </a:path>
                  </a:pathLst>
                </a:custGeom>
                <a:noFill/>
                <a:ln w="38100" cap="flat" cmpd="thickThin">
                  <a:solidFill>
                    <a:srgbClr val="1DB954"/>
                  </a:solidFill>
                  <a:prstDash val="solid"/>
                  <a:bevel/>
                  <a:extLst>
                    <a:ext uri="{C807C97D-BFC1-408E-A445-0C87EB9F89A2}">
                      <ask:lineSketchStyleProps xmlns:ask="http://schemas.microsoft.com/office/drawing/2018/sketchyshapes" sd="1219033472">
                        <a:prstGeom prst="rect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pic>
              <p:nvPicPr>
                <p:cNvPr id="5" name="Immagine 4" descr="Immagine che contiene testo, diagramma, Disegno tecnico, Piano&#10;&#10;Descrizione generata automaticamente">
                  <a:extLst>
                    <a:ext uri="{FF2B5EF4-FFF2-40B4-BE49-F238E27FC236}">
                      <a16:creationId xmlns:a16="http://schemas.microsoft.com/office/drawing/2014/main" id="{794566D4-BAA4-A0A2-A6CE-DE59236E77C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64735" y="549721"/>
                  <a:ext cx="2907847" cy="2597721"/>
                </a:xfrm>
                <a:prstGeom prst="rect">
                  <a:avLst/>
                </a:prstGeom>
              </p:spPr>
            </p:pic>
          </p:grpSp>
          <p:grpSp>
            <p:nvGrpSpPr>
              <p:cNvPr id="11" name="Gruppo 10">
                <a:extLst>
                  <a:ext uri="{FF2B5EF4-FFF2-40B4-BE49-F238E27FC236}">
                    <a16:creationId xmlns:a16="http://schemas.microsoft.com/office/drawing/2014/main" id="{6B710851-B802-536D-1AA1-28F479D50DE4}"/>
                  </a:ext>
                </a:extLst>
              </p:cNvPr>
              <p:cNvGrpSpPr/>
              <p:nvPr/>
            </p:nvGrpSpPr>
            <p:grpSpPr>
              <a:xfrm>
                <a:off x="7111848" y="3503735"/>
                <a:ext cx="3468565" cy="3011366"/>
                <a:chOff x="7111848" y="3503735"/>
                <a:chExt cx="3468565" cy="3011366"/>
              </a:xfrm>
            </p:grpSpPr>
            <p:sp>
              <p:nvSpPr>
                <p:cNvPr id="7" name="Rettangolo 6">
                  <a:extLst>
                    <a:ext uri="{FF2B5EF4-FFF2-40B4-BE49-F238E27FC236}">
                      <a16:creationId xmlns:a16="http://schemas.microsoft.com/office/drawing/2014/main" id="{42649773-1A4A-86DF-9624-159C945881C0}"/>
                    </a:ext>
                  </a:extLst>
                </p:cNvPr>
                <p:cNvSpPr/>
                <p:nvPr/>
              </p:nvSpPr>
              <p:spPr>
                <a:xfrm>
                  <a:off x="7111848" y="3503735"/>
                  <a:ext cx="3468565" cy="3011366"/>
                </a:xfrm>
                <a:custGeom>
                  <a:avLst/>
                  <a:gdLst>
                    <a:gd name="connsiteX0" fmla="*/ 0 w 3468565"/>
                    <a:gd name="connsiteY0" fmla="*/ 0 h 3011366"/>
                    <a:gd name="connsiteX1" fmla="*/ 543409 w 3468565"/>
                    <a:gd name="connsiteY1" fmla="*/ 0 h 3011366"/>
                    <a:gd name="connsiteX2" fmla="*/ 1017446 w 3468565"/>
                    <a:gd name="connsiteY2" fmla="*/ 0 h 3011366"/>
                    <a:gd name="connsiteX3" fmla="*/ 1664911 w 3468565"/>
                    <a:gd name="connsiteY3" fmla="*/ 0 h 3011366"/>
                    <a:gd name="connsiteX4" fmla="*/ 2208320 w 3468565"/>
                    <a:gd name="connsiteY4" fmla="*/ 0 h 3011366"/>
                    <a:gd name="connsiteX5" fmla="*/ 2751728 w 3468565"/>
                    <a:gd name="connsiteY5" fmla="*/ 0 h 3011366"/>
                    <a:gd name="connsiteX6" fmla="*/ 3468565 w 3468565"/>
                    <a:gd name="connsiteY6" fmla="*/ 0 h 3011366"/>
                    <a:gd name="connsiteX7" fmla="*/ 3468565 w 3468565"/>
                    <a:gd name="connsiteY7" fmla="*/ 441667 h 3011366"/>
                    <a:gd name="connsiteX8" fmla="*/ 3468565 w 3468565"/>
                    <a:gd name="connsiteY8" fmla="*/ 943561 h 3011366"/>
                    <a:gd name="connsiteX9" fmla="*/ 3468565 w 3468565"/>
                    <a:gd name="connsiteY9" fmla="*/ 1385228 h 3011366"/>
                    <a:gd name="connsiteX10" fmla="*/ 3468565 w 3468565"/>
                    <a:gd name="connsiteY10" fmla="*/ 1826895 h 3011366"/>
                    <a:gd name="connsiteX11" fmla="*/ 3468565 w 3468565"/>
                    <a:gd name="connsiteY11" fmla="*/ 2328790 h 3011366"/>
                    <a:gd name="connsiteX12" fmla="*/ 3468565 w 3468565"/>
                    <a:gd name="connsiteY12" fmla="*/ 3011366 h 3011366"/>
                    <a:gd name="connsiteX13" fmla="*/ 2994528 w 3468565"/>
                    <a:gd name="connsiteY13" fmla="*/ 3011366 h 3011366"/>
                    <a:gd name="connsiteX14" fmla="*/ 2347062 w 3468565"/>
                    <a:gd name="connsiteY14" fmla="*/ 3011366 h 3011366"/>
                    <a:gd name="connsiteX15" fmla="*/ 1838339 w 3468565"/>
                    <a:gd name="connsiteY15" fmla="*/ 3011366 h 3011366"/>
                    <a:gd name="connsiteX16" fmla="*/ 1260245 w 3468565"/>
                    <a:gd name="connsiteY16" fmla="*/ 3011366 h 3011366"/>
                    <a:gd name="connsiteX17" fmla="*/ 612780 w 3468565"/>
                    <a:gd name="connsiteY17" fmla="*/ 3011366 h 3011366"/>
                    <a:gd name="connsiteX18" fmla="*/ 0 w 3468565"/>
                    <a:gd name="connsiteY18" fmla="*/ 3011366 h 3011366"/>
                    <a:gd name="connsiteX19" fmla="*/ 0 w 3468565"/>
                    <a:gd name="connsiteY19" fmla="*/ 2599813 h 3011366"/>
                    <a:gd name="connsiteX20" fmla="*/ 0 w 3468565"/>
                    <a:gd name="connsiteY20" fmla="*/ 2158146 h 3011366"/>
                    <a:gd name="connsiteX21" fmla="*/ 0 w 3468565"/>
                    <a:gd name="connsiteY21" fmla="*/ 1686365 h 3011366"/>
                    <a:gd name="connsiteX22" fmla="*/ 0 w 3468565"/>
                    <a:gd name="connsiteY22" fmla="*/ 1124243 h 3011366"/>
                    <a:gd name="connsiteX23" fmla="*/ 0 w 3468565"/>
                    <a:gd name="connsiteY23" fmla="*/ 622349 h 3011366"/>
                    <a:gd name="connsiteX24" fmla="*/ 0 w 3468565"/>
                    <a:gd name="connsiteY24" fmla="*/ 0 h 30113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3468565" h="3011366" extrusionOk="0">
                      <a:moveTo>
                        <a:pt x="0" y="0"/>
                      </a:moveTo>
                      <a:cubicBezTo>
                        <a:pt x="236951" y="-7538"/>
                        <a:pt x="281447" y="17762"/>
                        <a:pt x="543409" y="0"/>
                      </a:cubicBezTo>
                      <a:cubicBezTo>
                        <a:pt x="805371" y="-17762"/>
                        <a:pt x="876236" y="9663"/>
                        <a:pt x="1017446" y="0"/>
                      </a:cubicBezTo>
                      <a:cubicBezTo>
                        <a:pt x="1158656" y="-9663"/>
                        <a:pt x="1441439" y="42440"/>
                        <a:pt x="1664911" y="0"/>
                      </a:cubicBezTo>
                      <a:cubicBezTo>
                        <a:pt x="1888384" y="-42440"/>
                        <a:pt x="2032914" y="60733"/>
                        <a:pt x="2208320" y="0"/>
                      </a:cubicBezTo>
                      <a:cubicBezTo>
                        <a:pt x="2383726" y="-60733"/>
                        <a:pt x="2515943" y="59650"/>
                        <a:pt x="2751728" y="0"/>
                      </a:cubicBezTo>
                      <a:cubicBezTo>
                        <a:pt x="2987513" y="-59650"/>
                        <a:pt x="3223155" y="21556"/>
                        <a:pt x="3468565" y="0"/>
                      </a:cubicBezTo>
                      <a:cubicBezTo>
                        <a:pt x="3478636" y="112501"/>
                        <a:pt x="3429135" y="328991"/>
                        <a:pt x="3468565" y="441667"/>
                      </a:cubicBezTo>
                      <a:cubicBezTo>
                        <a:pt x="3507995" y="554343"/>
                        <a:pt x="3467497" y="750793"/>
                        <a:pt x="3468565" y="943561"/>
                      </a:cubicBezTo>
                      <a:cubicBezTo>
                        <a:pt x="3469633" y="1136329"/>
                        <a:pt x="3437157" y="1263874"/>
                        <a:pt x="3468565" y="1385228"/>
                      </a:cubicBezTo>
                      <a:cubicBezTo>
                        <a:pt x="3499973" y="1506582"/>
                        <a:pt x="3429700" y="1671119"/>
                        <a:pt x="3468565" y="1826895"/>
                      </a:cubicBezTo>
                      <a:cubicBezTo>
                        <a:pt x="3507430" y="1982671"/>
                        <a:pt x="3459375" y="2203867"/>
                        <a:pt x="3468565" y="2328790"/>
                      </a:cubicBezTo>
                      <a:cubicBezTo>
                        <a:pt x="3477755" y="2453714"/>
                        <a:pt x="3418405" y="2866240"/>
                        <a:pt x="3468565" y="3011366"/>
                      </a:cubicBezTo>
                      <a:cubicBezTo>
                        <a:pt x="3346181" y="3033890"/>
                        <a:pt x="3148203" y="2971422"/>
                        <a:pt x="2994528" y="3011366"/>
                      </a:cubicBezTo>
                      <a:cubicBezTo>
                        <a:pt x="2840853" y="3051310"/>
                        <a:pt x="2492239" y="2994200"/>
                        <a:pt x="2347062" y="3011366"/>
                      </a:cubicBezTo>
                      <a:cubicBezTo>
                        <a:pt x="2201885" y="3028532"/>
                        <a:pt x="2058674" y="2983026"/>
                        <a:pt x="1838339" y="3011366"/>
                      </a:cubicBezTo>
                      <a:cubicBezTo>
                        <a:pt x="1618004" y="3039706"/>
                        <a:pt x="1517132" y="2945821"/>
                        <a:pt x="1260245" y="3011366"/>
                      </a:cubicBezTo>
                      <a:cubicBezTo>
                        <a:pt x="1003358" y="3076911"/>
                        <a:pt x="849684" y="2995519"/>
                        <a:pt x="612780" y="3011366"/>
                      </a:cubicBezTo>
                      <a:cubicBezTo>
                        <a:pt x="375876" y="3027213"/>
                        <a:pt x="245358" y="2975622"/>
                        <a:pt x="0" y="3011366"/>
                      </a:cubicBezTo>
                      <a:cubicBezTo>
                        <a:pt x="-23146" y="2887493"/>
                        <a:pt x="1638" y="2777597"/>
                        <a:pt x="0" y="2599813"/>
                      </a:cubicBezTo>
                      <a:cubicBezTo>
                        <a:pt x="-1638" y="2422029"/>
                        <a:pt x="9854" y="2258459"/>
                        <a:pt x="0" y="2158146"/>
                      </a:cubicBezTo>
                      <a:cubicBezTo>
                        <a:pt x="-9854" y="2057833"/>
                        <a:pt x="9183" y="1848916"/>
                        <a:pt x="0" y="1686365"/>
                      </a:cubicBezTo>
                      <a:cubicBezTo>
                        <a:pt x="-9183" y="1523814"/>
                        <a:pt x="37204" y="1332232"/>
                        <a:pt x="0" y="1124243"/>
                      </a:cubicBezTo>
                      <a:cubicBezTo>
                        <a:pt x="-37204" y="916254"/>
                        <a:pt x="2744" y="775317"/>
                        <a:pt x="0" y="622349"/>
                      </a:cubicBezTo>
                      <a:cubicBezTo>
                        <a:pt x="-2744" y="469381"/>
                        <a:pt x="6819" y="297042"/>
                        <a:pt x="0" y="0"/>
                      </a:cubicBezTo>
                      <a:close/>
                    </a:path>
                  </a:pathLst>
                </a:custGeom>
                <a:noFill/>
                <a:ln w="38100" cap="flat" cmpd="thickThin">
                  <a:solidFill>
                    <a:srgbClr val="1DB954"/>
                  </a:solidFill>
                  <a:prstDash val="solid"/>
                  <a:bevel/>
                  <a:extLst>
                    <a:ext uri="{C807C97D-BFC1-408E-A445-0C87EB9F89A2}">
                      <ask:lineSketchStyleProps xmlns:ask="http://schemas.microsoft.com/office/drawing/2018/sketchyshapes" sd="1219033472">
                        <a:prstGeom prst="rect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pic>
              <p:nvPicPr>
                <p:cNvPr id="10" name="Immagine 9" descr="Immagine che contiene diagramma, testo, Disegno tecnico, Piano&#10;&#10;Descrizione generata automaticamente">
                  <a:extLst>
                    <a:ext uri="{FF2B5EF4-FFF2-40B4-BE49-F238E27FC236}">
                      <a16:creationId xmlns:a16="http://schemas.microsoft.com/office/drawing/2014/main" id="{744917ED-CCA3-96F4-D1A2-417B8049922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392206" y="3725741"/>
                  <a:ext cx="2903516" cy="2567354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3352435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EB3EC8-2CE1-4BCD-2281-1FED366F1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solidFill>
                  <a:schemeClr val="bg1"/>
                </a:solidFill>
              </a:rPr>
              <a:t>DATABASE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D56E6B8-BEC6-3347-CD7A-4155866B5D08}"/>
              </a:ext>
            </a:extLst>
          </p:cNvPr>
          <p:cNvSpPr txBox="1"/>
          <p:nvPr/>
        </p:nvSpPr>
        <p:spPr>
          <a:xfrm>
            <a:off x="4193257" y="4091781"/>
            <a:ext cx="3805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CONCETTUAL &amp; LOGICAL SCHEME</a:t>
            </a:r>
          </a:p>
        </p:txBody>
      </p:sp>
    </p:spTree>
    <p:extLst>
      <p:ext uri="{BB962C8B-B14F-4D97-AF65-F5344CB8AC3E}">
        <p14:creationId xmlns:p14="http://schemas.microsoft.com/office/powerpoint/2010/main" val="4196276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60C5506A-C1C3-F563-1D2E-CC29E8EDCA5D}"/>
              </a:ext>
            </a:extLst>
          </p:cNvPr>
          <p:cNvCxnSpPr>
            <a:stCxn id="11" idx="2"/>
            <a:endCxn id="3" idx="0"/>
          </p:cNvCxnSpPr>
          <p:nvPr/>
        </p:nvCxnSpPr>
        <p:spPr>
          <a:xfrm>
            <a:off x="3137580" y="3088499"/>
            <a:ext cx="277" cy="598015"/>
          </a:xfrm>
          <a:prstGeom prst="line">
            <a:avLst/>
          </a:prstGeom>
          <a:ln w="28575">
            <a:solidFill>
              <a:srgbClr val="1DB9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AC835D20-AFD5-664E-95E2-95604CAC6C3D}"/>
              </a:ext>
            </a:extLst>
          </p:cNvPr>
          <p:cNvCxnSpPr>
            <a:stCxn id="3" idx="2"/>
            <a:endCxn id="95" idx="0"/>
          </p:cNvCxnSpPr>
          <p:nvPr/>
        </p:nvCxnSpPr>
        <p:spPr>
          <a:xfrm>
            <a:off x="3137857" y="4097740"/>
            <a:ext cx="2295" cy="602780"/>
          </a:xfrm>
          <a:prstGeom prst="line">
            <a:avLst/>
          </a:prstGeom>
          <a:ln w="28575">
            <a:solidFill>
              <a:srgbClr val="1DB9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a gomito 17">
            <a:extLst>
              <a:ext uri="{FF2B5EF4-FFF2-40B4-BE49-F238E27FC236}">
                <a16:creationId xmlns:a16="http://schemas.microsoft.com/office/drawing/2014/main" id="{4BE52C17-F314-8BD2-3DDA-578236A60198}"/>
              </a:ext>
            </a:extLst>
          </p:cNvPr>
          <p:cNvCxnSpPr>
            <a:cxnSpLocks/>
            <a:stCxn id="95" idx="3"/>
            <a:endCxn id="4" idx="2"/>
          </p:cNvCxnSpPr>
          <p:nvPr/>
        </p:nvCxnSpPr>
        <p:spPr>
          <a:xfrm flipV="1">
            <a:off x="4327623" y="4097740"/>
            <a:ext cx="1616960" cy="1509447"/>
          </a:xfrm>
          <a:prstGeom prst="bentConnector2">
            <a:avLst/>
          </a:prstGeom>
          <a:ln w="28575">
            <a:solidFill>
              <a:srgbClr val="1DB9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a gomito 19">
            <a:extLst>
              <a:ext uri="{FF2B5EF4-FFF2-40B4-BE49-F238E27FC236}">
                <a16:creationId xmlns:a16="http://schemas.microsoft.com/office/drawing/2014/main" id="{9C3835C6-D074-918D-01B3-2EBF497E69CA}"/>
              </a:ext>
            </a:extLst>
          </p:cNvPr>
          <p:cNvCxnSpPr>
            <a:cxnSpLocks/>
            <a:stCxn id="4" idx="0"/>
          </p:cNvCxnSpPr>
          <p:nvPr/>
        </p:nvCxnSpPr>
        <p:spPr>
          <a:xfrm rot="5400000" flipH="1" flipV="1">
            <a:off x="6388819" y="2454040"/>
            <a:ext cx="788238" cy="1676710"/>
          </a:xfrm>
          <a:prstGeom prst="bentConnector2">
            <a:avLst/>
          </a:prstGeom>
          <a:ln w="28575">
            <a:solidFill>
              <a:srgbClr val="1DB9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diritto 44">
            <a:extLst>
              <a:ext uri="{FF2B5EF4-FFF2-40B4-BE49-F238E27FC236}">
                <a16:creationId xmlns:a16="http://schemas.microsoft.com/office/drawing/2014/main" id="{8D85EB74-3AEA-553D-1D60-9F8FAE58C7C7}"/>
              </a:ext>
            </a:extLst>
          </p:cNvPr>
          <p:cNvCxnSpPr>
            <a:stCxn id="11" idx="3"/>
            <a:endCxn id="6" idx="1"/>
          </p:cNvCxnSpPr>
          <p:nvPr/>
        </p:nvCxnSpPr>
        <p:spPr>
          <a:xfrm flipV="1">
            <a:off x="4325051" y="2179524"/>
            <a:ext cx="1023974" cy="2309"/>
          </a:xfrm>
          <a:prstGeom prst="line">
            <a:avLst/>
          </a:prstGeom>
          <a:ln w="28575">
            <a:solidFill>
              <a:srgbClr val="1DB9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ttore diritto 47">
            <a:extLst>
              <a:ext uri="{FF2B5EF4-FFF2-40B4-BE49-F238E27FC236}">
                <a16:creationId xmlns:a16="http://schemas.microsoft.com/office/drawing/2014/main" id="{1E4A72D8-2B79-A30F-F32D-2C6076A4025D}"/>
              </a:ext>
            </a:extLst>
          </p:cNvPr>
          <p:cNvCxnSpPr>
            <a:stCxn id="6" idx="3"/>
            <a:endCxn id="130" idx="1"/>
          </p:cNvCxnSpPr>
          <p:nvPr/>
        </p:nvCxnSpPr>
        <p:spPr>
          <a:xfrm>
            <a:off x="6577863" y="2179524"/>
            <a:ext cx="1023975" cy="6596"/>
          </a:xfrm>
          <a:prstGeom prst="line">
            <a:avLst/>
          </a:prstGeom>
          <a:ln w="28575">
            <a:solidFill>
              <a:srgbClr val="1DB9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diritto 49">
            <a:extLst>
              <a:ext uri="{FF2B5EF4-FFF2-40B4-BE49-F238E27FC236}">
                <a16:creationId xmlns:a16="http://schemas.microsoft.com/office/drawing/2014/main" id="{FA82BA9A-D1EB-6052-521A-E0904868FC6A}"/>
              </a:ext>
            </a:extLst>
          </p:cNvPr>
          <p:cNvCxnSpPr>
            <a:stCxn id="130" idx="2"/>
            <a:endCxn id="7" idx="0"/>
          </p:cNvCxnSpPr>
          <p:nvPr/>
        </p:nvCxnSpPr>
        <p:spPr>
          <a:xfrm flipH="1">
            <a:off x="8789031" y="3092786"/>
            <a:ext cx="278" cy="593728"/>
          </a:xfrm>
          <a:prstGeom prst="line">
            <a:avLst/>
          </a:prstGeom>
          <a:ln w="28575">
            <a:solidFill>
              <a:srgbClr val="1DB9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diritto 51">
            <a:extLst>
              <a:ext uri="{FF2B5EF4-FFF2-40B4-BE49-F238E27FC236}">
                <a16:creationId xmlns:a16="http://schemas.microsoft.com/office/drawing/2014/main" id="{CB369EB4-AFE7-082A-3652-BBB42A78313D}"/>
              </a:ext>
            </a:extLst>
          </p:cNvPr>
          <p:cNvCxnSpPr>
            <a:stCxn id="7" idx="2"/>
            <a:endCxn id="46" idx="0"/>
          </p:cNvCxnSpPr>
          <p:nvPr/>
        </p:nvCxnSpPr>
        <p:spPr>
          <a:xfrm>
            <a:off x="8789031" y="4097740"/>
            <a:ext cx="278" cy="602780"/>
          </a:xfrm>
          <a:prstGeom prst="line">
            <a:avLst/>
          </a:prstGeom>
          <a:ln w="28575">
            <a:solidFill>
              <a:srgbClr val="1DB9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>
            <a:extLst>
              <a:ext uri="{FF2B5EF4-FFF2-40B4-BE49-F238E27FC236}">
                <a16:creationId xmlns:a16="http://schemas.microsoft.com/office/drawing/2014/main" id="{0CEB3EC8-2CE1-4BCD-2281-1FED366F1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459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solidFill>
                  <a:schemeClr val="bg1"/>
                </a:solidFill>
              </a:rPr>
              <a:t>CONCETTUAL SCHEME</a:t>
            </a:r>
          </a:p>
        </p:txBody>
      </p:sp>
      <p:grpSp>
        <p:nvGrpSpPr>
          <p:cNvPr id="60" name="Gruppo 59">
            <a:extLst>
              <a:ext uri="{FF2B5EF4-FFF2-40B4-BE49-F238E27FC236}">
                <a16:creationId xmlns:a16="http://schemas.microsoft.com/office/drawing/2014/main" id="{DE2575BB-B175-034B-F2AC-B41C0178CB74}"/>
              </a:ext>
            </a:extLst>
          </p:cNvPr>
          <p:cNvGrpSpPr/>
          <p:nvPr/>
        </p:nvGrpSpPr>
        <p:grpSpPr>
          <a:xfrm>
            <a:off x="186651" y="1105889"/>
            <a:ext cx="4138400" cy="1982610"/>
            <a:chOff x="186651" y="1105889"/>
            <a:chExt cx="4138400" cy="1982610"/>
          </a:xfrm>
        </p:grpSpPr>
        <p:cxnSp>
          <p:nvCxnSpPr>
            <p:cNvPr id="66" name="Connettore diritto 65">
              <a:extLst>
                <a:ext uri="{FF2B5EF4-FFF2-40B4-BE49-F238E27FC236}">
                  <a16:creationId xmlns:a16="http://schemas.microsoft.com/office/drawing/2014/main" id="{386B0A5D-1367-3CE8-4FF9-4C5FF924ACE4}"/>
                </a:ext>
              </a:extLst>
            </p:cNvPr>
            <p:cNvCxnSpPr>
              <a:cxnSpLocks/>
              <a:stCxn id="42" idx="3"/>
            </p:cNvCxnSpPr>
            <p:nvPr/>
          </p:nvCxnSpPr>
          <p:spPr>
            <a:xfrm>
              <a:off x="1453476" y="1639773"/>
              <a:ext cx="507752" cy="0"/>
            </a:xfrm>
            <a:prstGeom prst="line">
              <a:avLst/>
            </a:prstGeom>
            <a:ln w="38100">
              <a:solidFill>
                <a:srgbClr val="1DB954"/>
              </a:solidFill>
              <a:headEnd type="oval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diritto 71">
              <a:extLst>
                <a:ext uri="{FF2B5EF4-FFF2-40B4-BE49-F238E27FC236}">
                  <a16:creationId xmlns:a16="http://schemas.microsoft.com/office/drawing/2014/main" id="{AD380ECA-7003-94A9-8361-E1EC3EFAF231}"/>
                </a:ext>
              </a:extLst>
            </p:cNvPr>
            <p:cNvCxnSpPr>
              <a:stCxn id="39" idx="3"/>
            </p:cNvCxnSpPr>
            <p:nvPr/>
          </p:nvCxnSpPr>
          <p:spPr>
            <a:xfrm>
              <a:off x="1453476" y="1275166"/>
              <a:ext cx="533290" cy="0"/>
            </a:xfrm>
            <a:prstGeom prst="line">
              <a:avLst/>
            </a:prstGeom>
            <a:ln w="38100">
              <a:solidFill>
                <a:srgbClr val="1DB954"/>
              </a:solidFill>
              <a:headEnd type="oval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ttangolo 10">
              <a:extLst>
                <a:ext uri="{FF2B5EF4-FFF2-40B4-BE49-F238E27FC236}">
                  <a16:creationId xmlns:a16="http://schemas.microsoft.com/office/drawing/2014/main" id="{4006F51E-42AB-65DB-1745-EB34ADDEE43E}"/>
                </a:ext>
              </a:extLst>
            </p:cNvPr>
            <p:cNvSpPr/>
            <p:nvPr/>
          </p:nvSpPr>
          <p:spPr>
            <a:xfrm>
              <a:off x="1950109" y="1275166"/>
              <a:ext cx="2374942" cy="1813333"/>
            </a:xfrm>
            <a:prstGeom prst="rect">
              <a:avLst/>
            </a:prstGeom>
            <a:noFill/>
            <a:ln w="50800">
              <a:solidFill>
                <a:srgbClr val="1DB954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2363821"/>
                        <a:gd name="connsiteY0" fmla="*/ 0 h 1293779"/>
                        <a:gd name="connsiteX1" fmla="*/ 567317 w 2363821"/>
                        <a:gd name="connsiteY1" fmla="*/ 0 h 1293779"/>
                        <a:gd name="connsiteX2" fmla="*/ 1087358 w 2363821"/>
                        <a:gd name="connsiteY2" fmla="*/ 0 h 1293779"/>
                        <a:gd name="connsiteX3" fmla="*/ 1725589 w 2363821"/>
                        <a:gd name="connsiteY3" fmla="*/ 0 h 1293779"/>
                        <a:gd name="connsiteX4" fmla="*/ 2363821 w 2363821"/>
                        <a:gd name="connsiteY4" fmla="*/ 0 h 1293779"/>
                        <a:gd name="connsiteX5" fmla="*/ 2363821 w 2363821"/>
                        <a:gd name="connsiteY5" fmla="*/ 633952 h 1293779"/>
                        <a:gd name="connsiteX6" fmla="*/ 2363821 w 2363821"/>
                        <a:gd name="connsiteY6" fmla="*/ 1293779 h 1293779"/>
                        <a:gd name="connsiteX7" fmla="*/ 1772866 w 2363821"/>
                        <a:gd name="connsiteY7" fmla="*/ 1293779 h 1293779"/>
                        <a:gd name="connsiteX8" fmla="*/ 1134634 w 2363821"/>
                        <a:gd name="connsiteY8" fmla="*/ 1293779 h 1293779"/>
                        <a:gd name="connsiteX9" fmla="*/ 614593 w 2363821"/>
                        <a:gd name="connsiteY9" fmla="*/ 1293779 h 1293779"/>
                        <a:gd name="connsiteX10" fmla="*/ 0 w 2363821"/>
                        <a:gd name="connsiteY10" fmla="*/ 1293779 h 1293779"/>
                        <a:gd name="connsiteX11" fmla="*/ 0 w 2363821"/>
                        <a:gd name="connsiteY11" fmla="*/ 646890 h 1293779"/>
                        <a:gd name="connsiteX12" fmla="*/ 0 w 2363821"/>
                        <a:gd name="connsiteY12" fmla="*/ 0 h 129377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2363821" h="1293779" extrusionOk="0">
                          <a:moveTo>
                            <a:pt x="0" y="0"/>
                          </a:moveTo>
                          <a:cubicBezTo>
                            <a:pt x="154499" y="15597"/>
                            <a:pt x="405152" y="1388"/>
                            <a:pt x="567317" y="0"/>
                          </a:cubicBezTo>
                          <a:cubicBezTo>
                            <a:pt x="729482" y="-1388"/>
                            <a:pt x="922018" y="-2065"/>
                            <a:pt x="1087358" y="0"/>
                          </a:cubicBezTo>
                          <a:cubicBezTo>
                            <a:pt x="1252698" y="2065"/>
                            <a:pt x="1508295" y="-13649"/>
                            <a:pt x="1725589" y="0"/>
                          </a:cubicBezTo>
                          <a:cubicBezTo>
                            <a:pt x="1942883" y="13649"/>
                            <a:pt x="2081147" y="-573"/>
                            <a:pt x="2363821" y="0"/>
                          </a:cubicBezTo>
                          <a:cubicBezTo>
                            <a:pt x="2351466" y="202268"/>
                            <a:pt x="2369751" y="321507"/>
                            <a:pt x="2363821" y="633952"/>
                          </a:cubicBezTo>
                          <a:cubicBezTo>
                            <a:pt x="2357891" y="946397"/>
                            <a:pt x="2347781" y="998613"/>
                            <a:pt x="2363821" y="1293779"/>
                          </a:cubicBezTo>
                          <a:cubicBezTo>
                            <a:pt x="2209989" y="1286129"/>
                            <a:pt x="2020488" y="1311314"/>
                            <a:pt x="1772866" y="1293779"/>
                          </a:cubicBezTo>
                          <a:cubicBezTo>
                            <a:pt x="1525245" y="1276244"/>
                            <a:pt x="1267646" y="1308403"/>
                            <a:pt x="1134634" y="1293779"/>
                          </a:cubicBezTo>
                          <a:cubicBezTo>
                            <a:pt x="1001622" y="1279155"/>
                            <a:pt x="846760" y="1287474"/>
                            <a:pt x="614593" y="1293779"/>
                          </a:cubicBezTo>
                          <a:cubicBezTo>
                            <a:pt x="382426" y="1300084"/>
                            <a:pt x="273196" y="1287588"/>
                            <a:pt x="0" y="1293779"/>
                          </a:cubicBezTo>
                          <a:cubicBezTo>
                            <a:pt x="-13966" y="1056048"/>
                            <a:pt x="-26582" y="934143"/>
                            <a:pt x="0" y="646890"/>
                          </a:cubicBezTo>
                          <a:cubicBezTo>
                            <a:pt x="26582" y="359637"/>
                            <a:pt x="13514" y="247924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USER</a:t>
              </a:r>
            </a:p>
          </p:txBody>
        </p:sp>
        <p:sp>
          <p:nvSpPr>
            <p:cNvPr id="39" name="CasellaDiTesto 38">
              <a:extLst>
                <a:ext uri="{FF2B5EF4-FFF2-40B4-BE49-F238E27FC236}">
                  <a16:creationId xmlns:a16="http://schemas.microsoft.com/office/drawing/2014/main" id="{03AFA7E4-3D05-4301-BABC-0933545B8C3E}"/>
                </a:ext>
              </a:extLst>
            </p:cNvPr>
            <p:cNvSpPr txBox="1"/>
            <p:nvPr/>
          </p:nvSpPr>
          <p:spPr>
            <a:xfrm>
              <a:off x="186651" y="1105889"/>
              <a:ext cx="12668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it-IT" sz="1600" b="1" u="sng" dirty="0" err="1">
                  <a:solidFill>
                    <a:schemeClr val="bg1"/>
                  </a:solidFill>
                </a:rPr>
                <a:t>UserName</a:t>
              </a:r>
              <a:endParaRPr lang="it-IT" sz="1600" b="1" u="sng" dirty="0">
                <a:solidFill>
                  <a:schemeClr val="bg1"/>
                </a:solidFill>
              </a:endParaRPr>
            </a:p>
          </p:txBody>
        </p:sp>
        <p:sp>
          <p:nvSpPr>
            <p:cNvPr id="42" name="CasellaDiTesto 41">
              <a:extLst>
                <a:ext uri="{FF2B5EF4-FFF2-40B4-BE49-F238E27FC236}">
                  <a16:creationId xmlns:a16="http://schemas.microsoft.com/office/drawing/2014/main" id="{6FC25235-4999-306F-AAA9-57DA27C05D6D}"/>
                </a:ext>
              </a:extLst>
            </p:cNvPr>
            <p:cNvSpPr txBox="1"/>
            <p:nvPr/>
          </p:nvSpPr>
          <p:spPr>
            <a:xfrm>
              <a:off x="390319" y="1470496"/>
              <a:ext cx="10631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it-IT" sz="1600" dirty="0">
                  <a:solidFill>
                    <a:schemeClr val="bg1"/>
                  </a:solidFill>
                </a:rPr>
                <a:t>Password</a:t>
              </a:r>
            </a:p>
          </p:txBody>
        </p:sp>
      </p:grpSp>
      <p:cxnSp>
        <p:nvCxnSpPr>
          <p:cNvPr id="89" name="Connettore diritto 88">
            <a:extLst>
              <a:ext uri="{FF2B5EF4-FFF2-40B4-BE49-F238E27FC236}">
                <a16:creationId xmlns:a16="http://schemas.microsoft.com/office/drawing/2014/main" id="{1E3CFF2A-12EB-E4E2-8EBB-FFA2FA0CC4BE}"/>
              </a:ext>
            </a:extLst>
          </p:cNvPr>
          <p:cNvCxnSpPr>
            <a:cxnSpLocks/>
            <a:stCxn id="98" idx="3"/>
          </p:cNvCxnSpPr>
          <p:nvPr/>
        </p:nvCxnSpPr>
        <p:spPr>
          <a:xfrm>
            <a:off x="1456048" y="5424364"/>
            <a:ext cx="507752" cy="0"/>
          </a:xfrm>
          <a:prstGeom prst="line">
            <a:avLst/>
          </a:prstGeom>
          <a:ln w="38100">
            <a:solidFill>
              <a:srgbClr val="1DB954"/>
            </a:solidFill>
            <a:headEnd type="oval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ttore diritto 93">
            <a:extLst>
              <a:ext uri="{FF2B5EF4-FFF2-40B4-BE49-F238E27FC236}">
                <a16:creationId xmlns:a16="http://schemas.microsoft.com/office/drawing/2014/main" id="{38D06814-305D-262A-91A3-430E99CC59FE}"/>
              </a:ext>
            </a:extLst>
          </p:cNvPr>
          <p:cNvCxnSpPr>
            <a:stCxn id="96" idx="3"/>
          </p:cNvCxnSpPr>
          <p:nvPr/>
        </p:nvCxnSpPr>
        <p:spPr>
          <a:xfrm>
            <a:off x="1456048" y="4700520"/>
            <a:ext cx="533290" cy="0"/>
          </a:xfrm>
          <a:prstGeom prst="line">
            <a:avLst/>
          </a:prstGeom>
          <a:ln w="38100">
            <a:solidFill>
              <a:srgbClr val="1DB954"/>
            </a:solidFill>
            <a:headEnd type="oval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ttangolo 94">
            <a:extLst>
              <a:ext uri="{FF2B5EF4-FFF2-40B4-BE49-F238E27FC236}">
                <a16:creationId xmlns:a16="http://schemas.microsoft.com/office/drawing/2014/main" id="{6AC6CDF3-8BF8-93F3-8E53-64D2553DF81D}"/>
              </a:ext>
            </a:extLst>
          </p:cNvPr>
          <p:cNvSpPr/>
          <p:nvPr/>
        </p:nvSpPr>
        <p:spPr>
          <a:xfrm>
            <a:off x="1952681" y="4700520"/>
            <a:ext cx="2374942" cy="1813333"/>
          </a:xfrm>
          <a:prstGeom prst="rect">
            <a:avLst/>
          </a:prstGeom>
          <a:noFill/>
          <a:ln w="50800">
            <a:solidFill>
              <a:srgbClr val="1DB954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363821"/>
                      <a:gd name="connsiteY0" fmla="*/ 0 h 1293779"/>
                      <a:gd name="connsiteX1" fmla="*/ 567317 w 2363821"/>
                      <a:gd name="connsiteY1" fmla="*/ 0 h 1293779"/>
                      <a:gd name="connsiteX2" fmla="*/ 1087358 w 2363821"/>
                      <a:gd name="connsiteY2" fmla="*/ 0 h 1293779"/>
                      <a:gd name="connsiteX3" fmla="*/ 1725589 w 2363821"/>
                      <a:gd name="connsiteY3" fmla="*/ 0 h 1293779"/>
                      <a:gd name="connsiteX4" fmla="*/ 2363821 w 2363821"/>
                      <a:gd name="connsiteY4" fmla="*/ 0 h 1293779"/>
                      <a:gd name="connsiteX5" fmla="*/ 2363821 w 2363821"/>
                      <a:gd name="connsiteY5" fmla="*/ 633952 h 1293779"/>
                      <a:gd name="connsiteX6" fmla="*/ 2363821 w 2363821"/>
                      <a:gd name="connsiteY6" fmla="*/ 1293779 h 1293779"/>
                      <a:gd name="connsiteX7" fmla="*/ 1772866 w 2363821"/>
                      <a:gd name="connsiteY7" fmla="*/ 1293779 h 1293779"/>
                      <a:gd name="connsiteX8" fmla="*/ 1134634 w 2363821"/>
                      <a:gd name="connsiteY8" fmla="*/ 1293779 h 1293779"/>
                      <a:gd name="connsiteX9" fmla="*/ 614593 w 2363821"/>
                      <a:gd name="connsiteY9" fmla="*/ 1293779 h 1293779"/>
                      <a:gd name="connsiteX10" fmla="*/ 0 w 2363821"/>
                      <a:gd name="connsiteY10" fmla="*/ 1293779 h 1293779"/>
                      <a:gd name="connsiteX11" fmla="*/ 0 w 2363821"/>
                      <a:gd name="connsiteY11" fmla="*/ 646890 h 1293779"/>
                      <a:gd name="connsiteX12" fmla="*/ 0 w 2363821"/>
                      <a:gd name="connsiteY12" fmla="*/ 0 h 12937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2363821" h="1293779" extrusionOk="0">
                        <a:moveTo>
                          <a:pt x="0" y="0"/>
                        </a:moveTo>
                        <a:cubicBezTo>
                          <a:pt x="154499" y="15597"/>
                          <a:pt x="405152" y="1388"/>
                          <a:pt x="567317" y="0"/>
                        </a:cubicBezTo>
                        <a:cubicBezTo>
                          <a:pt x="729482" y="-1388"/>
                          <a:pt x="922018" y="-2065"/>
                          <a:pt x="1087358" y="0"/>
                        </a:cubicBezTo>
                        <a:cubicBezTo>
                          <a:pt x="1252698" y="2065"/>
                          <a:pt x="1508295" y="-13649"/>
                          <a:pt x="1725589" y="0"/>
                        </a:cubicBezTo>
                        <a:cubicBezTo>
                          <a:pt x="1942883" y="13649"/>
                          <a:pt x="2081147" y="-573"/>
                          <a:pt x="2363821" y="0"/>
                        </a:cubicBezTo>
                        <a:cubicBezTo>
                          <a:pt x="2351466" y="202268"/>
                          <a:pt x="2369751" y="321507"/>
                          <a:pt x="2363821" y="633952"/>
                        </a:cubicBezTo>
                        <a:cubicBezTo>
                          <a:pt x="2357891" y="946397"/>
                          <a:pt x="2347781" y="998613"/>
                          <a:pt x="2363821" y="1293779"/>
                        </a:cubicBezTo>
                        <a:cubicBezTo>
                          <a:pt x="2209989" y="1286129"/>
                          <a:pt x="2020488" y="1311314"/>
                          <a:pt x="1772866" y="1293779"/>
                        </a:cubicBezTo>
                        <a:cubicBezTo>
                          <a:pt x="1525245" y="1276244"/>
                          <a:pt x="1267646" y="1308403"/>
                          <a:pt x="1134634" y="1293779"/>
                        </a:cubicBezTo>
                        <a:cubicBezTo>
                          <a:pt x="1001622" y="1279155"/>
                          <a:pt x="846760" y="1287474"/>
                          <a:pt x="614593" y="1293779"/>
                        </a:cubicBezTo>
                        <a:cubicBezTo>
                          <a:pt x="382426" y="1300084"/>
                          <a:pt x="273196" y="1287588"/>
                          <a:pt x="0" y="1293779"/>
                        </a:cubicBezTo>
                        <a:cubicBezTo>
                          <a:pt x="-13966" y="1056048"/>
                          <a:pt x="-26582" y="934143"/>
                          <a:pt x="0" y="646890"/>
                        </a:cubicBezTo>
                        <a:cubicBezTo>
                          <a:pt x="26582" y="359637"/>
                          <a:pt x="13514" y="24792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PLAYLIST</a:t>
            </a:r>
          </a:p>
        </p:txBody>
      </p:sp>
      <p:sp>
        <p:nvSpPr>
          <p:cNvPr id="96" name="CasellaDiTesto 95">
            <a:extLst>
              <a:ext uri="{FF2B5EF4-FFF2-40B4-BE49-F238E27FC236}">
                <a16:creationId xmlns:a16="http://schemas.microsoft.com/office/drawing/2014/main" id="{576A50ED-38FD-B9C4-49A6-6291FAFF3186}"/>
              </a:ext>
            </a:extLst>
          </p:cNvPr>
          <p:cNvSpPr txBox="1"/>
          <p:nvPr/>
        </p:nvSpPr>
        <p:spPr>
          <a:xfrm>
            <a:off x="189223" y="4531243"/>
            <a:ext cx="12668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600" b="1" u="sng" dirty="0">
                <a:solidFill>
                  <a:schemeClr val="bg1"/>
                </a:solidFill>
              </a:rPr>
              <a:t>Name</a:t>
            </a:r>
          </a:p>
        </p:txBody>
      </p:sp>
      <p:sp>
        <p:nvSpPr>
          <p:cNvPr id="98" name="CasellaDiTesto 97">
            <a:extLst>
              <a:ext uri="{FF2B5EF4-FFF2-40B4-BE49-F238E27FC236}">
                <a16:creationId xmlns:a16="http://schemas.microsoft.com/office/drawing/2014/main" id="{F1202101-A4B7-BC25-079F-5C3C6613D2B1}"/>
              </a:ext>
            </a:extLst>
          </p:cNvPr>
          <p:cNvSpPr txBox="1"/>
          <p:nvPr/>
        </p:nvSpPr>
        <p:spPr>
          <a:xfrm>
            <a:off x="-29867" y="5255087"/>
            <a:ext cx="14859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600" dirty="0" err="1">
                <a:solidFill>
                  <a:schemeClr val="bg1"/>
                </a:solidFill>
              </a:rPr>
              <a:t>CreationDate</a:t>
            </a:r>
            <a:endParaRPr lang="it-IT" sz="1600" dirty="0">
              <a:solidFill>
                <a:schemeClr val="bg1"/>
              </a:solidFill>
            </a:endParaRPr>
          </a:p>
        </p:txBody>
      </p:sp>
      <p:sp>
        <p:nvSpPr>
          <p:cNvPr id="134" name="CasellaDiTesto 133">
            <a:extLst>
              <a:ext uri="{FF2B5EF4-FFF2-40B4-BE49-F238E27FC236}">
                <a16:creationId xmlns:a16="http://schemas.microsoft.com/office/drawing/2014/main" id="{A8FA3337-EA25-8A93-2C2A-E2C8007B4930}"/>
              </a:ext>
            </a:extLst>
          </p:cNvPr>
          <p:cNvSpPr txBox="1"/>
          <p:nvPr/>
        </p:nvSpPr>
        <p:spPr>
          <a:xfrm>
            <a:off x="10552356" y="1105889"/>
            <a:ext cx="5332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u="sng" dirty="0">
                <a:solidFill>
                  <a:schemeClr val="bg1"/>
                </a:solidFill>
              </a:rPr>
              <a:t>Id</a:t>
            </a:r>
          </a:p>
        </p:txBody>
      </p:sp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59AE20B8-E523-71BA-D3B2-A2A7DD49801F}"/>
              </a:ext>
            </a:extLst>
          </p:cNvPr>
          <p:cNvCxnSpPr>
            <a:cxnSpLocks/>
          </p:cNvCxnSpPr>
          <p:nvPr/>
        </p:nvCxnSpPr>
        <p:spPr>
          <a:xfrm flipH="1">
            <a:off x="9976780" y="1275166"/>
            <a:ext cx="533290" cy="0"/>
          </a:xfrm>
          <a:prstGeom prst="line">
            <a:avLst/>
          </a:prstGeom>
          <a:ln w="38100">
            <a:solidFill>
              <a:srgbClr val="1DB954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656BD5A9-F02C-853F-0A1F-D70EBD59FEAB}"/>
              </a:ext>
            </a:extLst>
          </p:cNvPr>
          <p:cNvSpPr txBox="1"/>
          <p:nvPr/>
        </p:nvSpPr>
        <p:spPr>
          <a:xfrm>
            <a:off x="10510069" y="1470496"/>
            <a:ext cx="6944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Title</a:t>
            </a:r>
          </a:p>
        </p:txBody>
      </p: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CE4A1CFD-AD0B-38FD-CD1E-6A0FA34F96C2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9976780" y="1639773"/>
            <a:ext cx="533289" cy="0"/>
          </a:xfrm>
          <a:prstGeom prst="line">
            <a:avLst/>
          </a:prstGeom>
          <a:ln w="38100">
            <a:solidFill>
              <a:srgbClr val="1DB954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67DAA94B-0EA7-279E-4DB5-09EEEF78CEB2}"/>
              </a:ext>
            </a:extLst>
          </p:cNvPr>
          <p:cNvSpPr txBox="1"/>
          <p:nvPr/>
        </p:nvSpPr>
        <p:spPr>
          <a:xfrm>
            <a:off x="10496555" y="1832396"/>
            <a:ext cx="7079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err="1">
                <a:solidFill>
                  <a:schemeClr val="bg1"/>
                </a:solidFill>
              </a:rPr>
              <a:t>Genre</a:t>
            </a:r>
            <a:endParaRPr lang="it-IT" sz="1600" dirty="0">
              <a:solidFill>
                <a:schemeClr val="bg1"/>
              </a:solidFill>
            </a:endParaRPr>
          </a:p>
        </p:txBody>
      </p: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3B6F9360-39A2-F8B8-C2CE-97535DCA7841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9963265" y="2001673"/>
            <a:ext cx="533290" cy="0"/>
          </a:xfrm>
          <a:prstGeom prst="line">
            <a:avLst/>
          </a:prstGeom>
          <a:ln w="38100">
            <a:solidFill>
              <a:srgbClr val="1DB954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76E72DC4-EBFF-F156-089B-180E0F5C7FC5}"/>
              </a:ext>
            </a:extLst>
          </p:cNvPr>
          <p:cNvSpPr txBox="1"/>
          <p:nvPr/>
        </p:nvSpPr>
        <p:spPr>
          <a:xfrm>
            <a:off x="10496554" y="2194296"/>
            <a:ext cx="1053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err="1">
                <a:solidFill>
                  <a:schemeClr val="bg1"/>
                </a:solidFill>
              </a:rPr>
              <a:t>FileAudio</a:t>
            </a:r>
            <a:endParaRPr lang="it-IT" sz="1600" dirty="0">
              <a:solidFill>
                <a:schemeClr val="bg1"/>
              </a:solidFill>
            </a:endParaRPr>
          </a:p>
        </p:txBody>
      </p:sp>
      <p:cxnSp>
        <p:nvCxnSpPr>
          <p:cNvPr id="27" name="Connettore diritto 26">
            <a:extLst>
              <a:ext uri="{FF2B5EF4-FFF2-40B4-BE49-F238E27FC236}">
                <a16:creationId xmlns:a16="http://schemas.microsoft.com/office/drawing/2014/main" id="{F37DD7EF-BD0A-3A8E-2030-FD4BA16E5CCE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9963265" y="2363573"/>
            <a:ext cx="533289" cy="0"/>
          </a:xfrm>
          <a:prstGeom prst="line">
            <a:avLst/>
          </a:prstGeom>
          <a:ln w="38100">
            <a:solidFill>
              <a:srgbClr val="1DB954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69073A8C-C1AD-8115-70D8-EB4282579A88}"/>
              </a:ext>
            </a:extLst>
          </p:cNvPr>
          <p:cNvSpPr txBox="1"/>
          <p:nvPr/>
        </p:nvSpPr>
        <p:spPr>
          <a:xfrm>
            <a:off x="10496554" y="2559722"/>
            <a:ext cx="7079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User</a:t>
            </a:r>
          </a:p>
        </p:txBody>
      </p:sp>
      <p:cxnSp>
        <p:nvCxnSpPr>
          <p:cNvPr id="29" name="Connettore diritto 28">
            <a:extLst>
              <a:ext uri="{FF2B5EF4-FFF2-40B4-BE49-F238E27FC236}">
                <a16:creationId xmlns:a16="http://schemas.microsoft.com/office/drawing/2014/main" id="{211F254E-DD23-7765-4E9D-0C4EE93AD52A}"/>
              </a:ext>
            </a:extLst>
          </p:cNvPr>
          <p:cNvCxnSpPr>
            <a:cxnSpLocks/>
            <a:stCxn id="28" idx="1"/>
          </p:cNvCxnSpPr>
          <p:nvPr/>
        </p:nvCxnSpPr>
        <p:spPr>
          <a:xfrm flipH="1">
            <a:off x="9963265" y="2728999"/>
            <a:ext cx="533289" cy="0"/>
          </a:xfrm>
          <a:prstGeom prst="line">
            <a:avLst/>
          </a:prstGeom>
          <a:ln w="38100">
            <a:solidFill>
              <a:srgbClr val="1DB954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E4A47E82-9F07-AB5E-632A-42ACFD8F6442}"/>
              </a:ext>
            </a:extLst>
          </p:cNvPr>
          <p:cNvSpPr txBox="1"/>
          <p:nvPr/>
        </p:nvSpPr>
        <p:spPr>
          <a:xfrm>
            <a:off x="10496555" y="2925147"/>
            <a:ext cx="8028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Album</a:t>
            </a:r>
          </a:p>
        </p:txBody>
      </p: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2ADE5014-70D5-7863-3C1B-9A441CA84CDE}"/>
              </a:ext>
            </a:extLst>
          </p:cNvPr>
          <p:cNvCxnSpPr>
            <a:cxnSpLocks/>
            <a:stCxn id="30" idx="1"/>
          </p:cNvCxnSpPr>
          <p:nvPr/>
        </p:nvCxnSpPr>
        <p:spPr>
          <a:xfrm flipH="1">
            <a:off x="9963265" y="3094424"/>
            <a:ext cx="533290" cy="0"/>
          </a:xfrm>
          <a:prstGeom prst="line">
            <a:avLst/>
          </a:prstGeom>
          <a:ln w="38100">
            <a:solidFill>
              <a:srgbClr val="1DB954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ttangolo 129">
            <a:extLst>
              <a:ext uri="{FF2B5EF4-FFF2-40B4-BE49-F238E27FC236}">
                <a16:creationId xmlns:a16="http://schemas.microsoft.com/office/drawing/2014/main" id="{BA622D17-D9A2-7D50-D880-505362BAAE6C}"/>
              </a:ext>
            </a:extLst>
          </p:cNvPr>
          <p:cNvSpPr/>
          <p:nvPr/>
        </p:nvSpPr>
        <p:spPr>
          <a:xfrm>
            <a:off x="7601838" y="1279453"/>
            <a:ext cx="2374942" cy="1813333"/>
          </a:xfrm>
          <a:prstGeom prst="rect">
            <a:avLst/>
          </a:prstGeom>
          <a:noFill/>
          <a:ln w="50800">
            <a:solidFill>
              <a:srgbClr val="1DB954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363821"/>
                      <a:gd name="connsiteY0" fmla="*/ 0 h 1293779"/>
                      <a:gd name="connsiteX1" fmla="*/ 567317 w 2363821"/>
                      <a:gd name="connsiteY1" fmla="*/ 0 h 1293779"/>
                      <a:gd name="connsiteX2" fmla="*/ 1087358 w 2363821"/>
                      <a:gd name="connsiteY2" fmla="*/ 0 h 1293779"/>
                      <a:gd name="connsiteX3" fmla="*/ 1725589 w 2363821"/>
                      <a:gd name="connsiteY3" fmla="*/ 0 h 1293779"/>
                      <a:gd name="connsiteX4" fmla="*/ 2363821 w 2363821"/>
                      <a:gd name="connsiteY4" fmla="*/ 0 h 1293779"/>
                      <a:gd name="connsiteX5" fmla="*/ 2363821 w 2363821"/>
                      <a:gd name="connsiteY5" fmla="*/ 633952 h 1293779"/>
                      <a:gd name="connsiteX6" fmla="*/ 2363821 w 2363821"/>
                      <a:gd name="connsiteY6" fmla="*/ 1293779 h 1293779"/>
                      <a:gd name="connsiteX7" fmla="*/ 1772866 w 2363821"/>
                      <a:gd name="connsiteY7" fmla="*/ 1293779 h 1293779"/>
                      <a:gd name="connsiteX8" fmla="*/ 1134634 w 2363821"/>
                      <a:gd name="connsiteY8" fmla="*/ 1293779 h 1293779"/>
                      <a:gd name="connsiteX9" fmla="*/ 614593 w 2363821"/>
                      <a:gd name="connsiteY9" fmla="*/ 1293779 h 1293779"/>
                      <a:gd name="connsiteX10" fmla="*/ 0 w 2363821"/>
                      <a:gd name="connsiteY10" fmla="*/ 1293779 h 1293779"/>
                      <a:gd name="connsiteX11" fmla="*/ 0 w 2363821"/>
                      <a:gd name="connsiteY11" fmla="*/ 646890 h 1293779"/>
                      <a:gd name="connsiteX12" fmla="*/ 0 w 2363821"/>
                      <a:gd name="connsiteY12" fmla="*/ 0 h 12937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2363821" h="1293779" extrusionOk="0">
                        <a:moveTo>
                          <a:pt x="0" y="0"/>
                        </a:moveTo>
                        <a:cubicBezTo>
                          <a:pt x="154499" y="15597"/>
                          <a:pt x="405152" y="1388"/>
                          <a:pt x="567317" y="0"/>
                        </a:cubicBezTo>
                        <a:cubicBezTo>
                          <a:pt x="729482" y="-1388"/>
                          <a:pt x="922018" y="-2065"/>
                          <a:pt x="1087358" y="0"/>
                        </a:cubicBezTo>
                        <a:cubicBezTo>
                          <a:pt x="1252698" y="2065"/>
                          <a:pt x="1508295" y="-13649"/>
                          <a:pt x="1725589" y="0"/>
                        </a:cubicBezTo>
                        <a:cubicBezTo>
                          <a:pt x="1942883" y="13649"/>
                          <a:pt x="2081147" y="-573"/>
                          <a:pt x="2363821" y="0"/>
                        </a:cubicBezTo>
                        <a:cubicBezTo>
                          <a:pt x="2351466" y="202268"/>
                          <a:pt x="2369751" y="321507"/>
                          <a:pt x="2363821" y="633952"/>
                        </a:cubicBezTo>
                        <a:cubicBezTo>
                          <a:pt x="2357891" y="946397"/>
                          <a:pt x="2347781" y="998613"/>
                          <a:pt x="2363821" y="1293779"/>
                        </a:cubicBezTo>
                        <a:cubicBezTo>
                          <a:pt x="2209989" y="1286129"/>
                          <a:pt x="2020488" y="1311314"/>
                          <a:pt x="1772866" y="1293779"/>
                        </a:cubicBezTo>
                        <a:cubicBezTo>
                          <a:pt x="1525245" y="1276244"/>
                          <a:pt x="1267646" y="1308403"/>
                          <a:pt x="1134634" y="1293779"/>
                        </a:cubicBezTo>
                        <a:cubicBezTo>
                          <a:pt x="1001622" y="1279155"/>
                          <a:pt x="846760" y="1287474"/>
                          <a:pt x="614593" y="1293779"/>
                        </a:cubicBezTo>
                        <a:cubicBezTo>
                          <a:pt x="382426" y="1300084"/>
                          <a:pt x="273196" y="1287588"/>
                          <a:pt x="0" y="1293779"/>
                        </a:cubicBezTo>
                        <a:cubicBezTo>
                          <a:pt x="-13966" y="1056048"/>
                          <a:pt x="-26582" y="934143"/>
                          <a:pt x="0" y="646890"/>
                        </a:cubicBezTo>
                        <a:cubicBezTo>
                          <a:pt x="26582" y="359637"/>
                          <a:pt x="13514" y="24792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SONG</a:t>
            </a: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96648B9E-8354-74F1-7CAC-933C82D3EEE9}"/>
              </a:ext>
            </a:extLst>
          </p:cNvPr>
          <p:cNvSpPr txBox="1"/>
          <p:nvPr/>
        </p:nvSpPr>
        <p:spPr>
          <a:xfrm>
            <a:off x="10510070" y="4526956"/>
            <a:ext cx="5332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u="sng" dirty="0">
                <a:solidFill>
                  <a:schemeClr val="bg1"/>
                </a:solidFill>
              </a:rPr>
              <a:t>Id</a:t>
            </a:r>
          </a:p>
        </p:txBody>
      </p: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9D116462-8E43-FDA3-FF4B-7A9E99097541}"/>
              </a:ext>
            </a:extLst>
          </p:cNvPr>
          <p:cNvCxnSpPr>
            <a:stCxn id="32" idx="1"/>
          </p:cNvCxnSpPr>
          <p:nvPr/>
        </p:nvCxnSpPr>
        <p:spPr>
          <a:xfrm flipH="1">
            <a:off x="9976780" y="4696233"/>
            <a:ext cx="533290" cy="0"/>
          </a:xfrm>
          <a:prstGeom prst="line">
            <a:avLst/>
          </a:prstGeom>
          <a:ln w="38100">
            <a:solidFill>
              <a:srgbClr val="1DB954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F86A75A1-7B14-B36F-3666-9E7F379FC8C2}"/>
              </a:ext>
            </a:extLst>
          </p:cNvPr>
          <p:cNvSpPr txBox="1"/>
          <p:nvPr/>
        </p:nvSpPr>
        <p:spPr>
          <a:xfrm>
            <a:off x="10510069" y="4891563"/>
            <a:ext cx="6120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Title</a:t>
            </a:r>
          </a:p>
        </p:txBody>
      </p:sp>
      <p:cxnSp>
        <p:nvCxnSpPr>
          <p:cNvPr id="35" name="Connettore diritto 34">
            <a:extLst>
              <a:ext uri="{FF2B5EF4-FFF2-40B4-BE49-F238E27FC236}">
                <a16:creationId xmlns:a16="http://schemas.microsoft.com/office/drawing/2014/main" id="{68EAAA65-F817-24BC-7026-2B1FDA784A6A}"/>
              </a:ext>
            </a:extLst>
          </p:cNvPr>
          <p:cNvCxnSpPr>
            <a:cxnSpLocks/>
            <a:stCxn id="34" idx="1"/>
          </p:cNvCxnSpPr>
          <p:nvPr/>
        </p:nvCxnSpPr>
        <p:spPr>
          <a:xfrm flipH="1">
            <a:off x="9976780" y="5060840"/>
            <a:ext cx="533289" cy="0"/>
          </a:xfrm>
          <a:prstGeom prst="line">
            <a:avLst/>
          </a:prstGeom>
          <a:ln w="38100">
            <a:solidFill>
              <a:srgbClr val="1DB954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617ABE5C-C41F-CAF9-831E-F706F90E646C}"/>
              </a:ext>
            </a:extLst>
          </p:cNvPr>
          <p:cNvSpPr txBox="1"/>
          <p:nvPr/>
        </p:nvSpPr>
        <p:spPr>
          <a:xfrm>
            <a:off x="10496555" y="5253463"/>
            <a:ext cx="1053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err="1">
                <a:solidFill>
                  <a:schemeClr val="bg1"/>
                </a:solidFill>
              </a:rPr>
              <a:t>FileImage</a:t>
            </a:r>
            <a:endParaRPr lang="it-IT" sz="1600" dirty="0">
              <a:solidFill>
                <a:schemeClr val="bg1"/>
              </a:solidFill>
            </a:endParaRPr>
          </a:p>
        </p:txBody>
      </p: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09AE8EDA-9DFF-DC83-2E09-4EB45206AA13}"/>
              </a:ext>
            </a:extLst>
          </p:cNvPr>
          <p:cNvCxnSpPr>
            <a:cxnSpLocks/>
            <a:stCxn id="36" idx="1"/>
          </p:cNvCxnSpPr>
          <p:nvPr/>
        </p:nvCxnSpPr>
        <p:spPr>
          <a:xfrm flipH="1">
            <a:off x="9963265" y="5422740"/>
            <a:ext cx="533290" cy="0"/>
          </a:xfrm>
          <a:prstGeom prst="line">
            <a:avLst/>
          </a:prstGeom>
          <a:ln w="38100">
            <a:solidFill>
              <a:srgbClr val="1DB954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3BDCCDE0-AF21-9D8F-AA20-2C2B7C4B4961}"/>
              </a:ext>
            </a:extLst>
          </p:cNvPr>
          <p:cNvSpPr txBox="1"/>
          <p:nvPr/>
        </p:nvSpPr>
        <p:spPr>
          <a:xfrm>
            <a:off x="10496555" y="5615363"/>
            <a:ext cx="707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Singer</a:t>
            </a:r>
          </a:p>
        </p:txBody>
      </p: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ECD246B0-1C2F-260A-4B9C-BEB59801E5FF}"/>
              </a:ext>
            </a:extLst>
          </p:cNvPr>
          <p:cNvCxnSpPr>
            <a:cxnSpLocks/>
            <a:stCxn id="38" idx="1"/>
          </p:cNvCxnSpPr>
          <p:nvPr/>
        </p:nvCxnSpPr>
        <p:spPr>
          <a:xfrm flipH="1">
            <a:off x="9963265" y="5784640"/>
            <a:ext cx="533290" cy="0"/>
          </a:xfrm>
          <a:prstGeom prst="line">
            <a:avLst/>
          </a:prstGeom>
          <a:ln w="38100">
            <a:solidFill>
              <a:srgbClr val="1DB954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FB251ED1-8371-B336-E645-6E695942B0AA}"/>
              </a:ext>
            </a:extLst>
          </p:cNvPr>
          <p:cNvSpPr txBox="1"/>
          <p:nvPr/>
        </p:nvSpPr>
        <p:spPr>
          <a:xfrm>
            <a:off x="10496554" y="5980789"/>
            <a:ext cx="1546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err="1">
                <a:solidFill>
                  <a:schemeClr val="bg1"/>
                </a:solidFill>
              </a:rPr>
              <a:t>PublicationYear</a:t>
            </a:r>
            <a:endParaRPr lang="it-IT" sz="1600" dirty="0">
              <a:solidFill>
                <a:schemeClr val="bg1"/>
              </a:solidFill>
            </a:endParaRPr>
          </a:p>
        </p:txBody>
      </p:sp>
      <p:cxnSp>
        <p:nvCxnSpPr>
          <p:cNvPr id="43" name="Connettore diritto 42">
            <a:extLst>
              <a:ext uri="{FF2B5EF4-FFF2-40B4-BE49-F238E27FC236}">
                <a16:creationId xmlns:a16="http://schemas.microsoft.com/office/drawing/2014/main" id="{CFBCEA85-91A1-1492-B969-17BFD321FF2B}"/>
              </a:ext>
            </a:extLst>
          </p:cNvPr>
          <p:cNvCxnSpPr>
            <a:cxnSpLocks/>
            <a:stCxn id="41" idx="1"/>
          </p:cNvCxnSpPr>
          <p:nvPr/>
        </p:nvCxnSpPr>
        <p:spPr>
          <a:xfrm flipH="1">
            <a:off x="9963265" y="6150066"/>
            <a:ext cx="533289" cy="0"/>
          </a:xfrm>
          <a:prstGeom prst="line">
            <a:avLst/>
          </a:prstGeom>
          <a:ln w="38100">
            <a:solidFill>
              <a:srgbClr val="1DB954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ttangolo 45">
            <a:extLst>
              <a:ext uri="{FF2B5EF4-FFF2-40B4-BE49-F238E27FC236}">
                <a16:creationId xmlns:a16="http://schemas.microsoft.com/office/drawing/2014/main" id="{2FE5764C-5CD0-3ECE-6812-C703FB826CAC}"/>
              </a:ext>
            </a:extLst>
          </p:cNvPr>
          <p:cNvSpPr/>
          <p:nvPr/>
        </p:nvSpPr>
        <p:spPr>
          <a:xfrm>
            <a:off x="7601838" y="4700520"/>
            <a:ext cx="2374942" cy="1813333"/>
          </a:xfrm>
          <a:prstGeom prst="rect">
            <a:avLst/>
          </a:prstGeom>
          <a:noFill/>
          <a:ln w="50800">
            <a:solidFill>
              <a:srgbClr val="1DB954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363821"/>
                      <a:gd name="connsiteY0" fmla="*/ 0 h 1293779"/>
                      <a:gd name="connsiteX1" fmla="*/ 567317 w 2363821"/>
                      <a:gd name="connsiteY1" fmla="*/ 0 h 1293779"/>
                      <a:gd name="connsiteX2" fmla="*/ 1087358 w 2363821"/>
                      <a:gd name="connsiteY2" fmla="*/ 0 h 1293779"/>
                      <a:gd name="connsiteX3" fmla="*/ 1725589 w 2363821"/>
                      <a:gd name="connsiteY3" fmla="*/ 0 h 1293779"/>
                      <a:gd name="connsiteX4" fmla="*/ 2363821 w 2363821"/>
                      <a:gd name="connsiteY4" fmla="*/ 0 h 1293779"/>
                      <a:gd name="connsiteX5" fmla="*/ 2363821 w 2363821"/>
                      <a:gd name="connsiteY5" fmla="*/ 633952 h 1293779"/>
                      <a:gd name="connsiteX6" fmla="*/ 2363821 w 2363821"/>
                      <a:gd name="connsiteY6" fmla="*/ 1293779 h 1293779"/>
                      <a:gd name="connsiteX7" fmla="*/ 1772866 w 2363821"/>
                      <a:gd name="connsiteY7" fmla="*/ 1293779 h 1293779"/>
                      <a:gd name="connsiteX8" fmla="*/ 1134634 w 2363821"/>
                      <a:gd name="connsiteY8" fmla="*/ 1293779 h 1293779"/>
                      <a:gd name="connsiteX9" fmla="*/ 614593 w 2363821"/>
                      <a:gd name="connsiteY9" fmla="*/ 1293779 h 1293779"/>
                      <a:gd name="connsiteX10" fmla="*/ 0 w 2363821"/>
                      <a:gd name="connsiteY10" fmla="*/ 1293779 h 1293779"/>
                      <a:gd name="connsiteX11" fmla="*/ 0 w 2363821"/>
                      <a:gd name="connsiteY11" fmla="*/ 646890 h 1293779"/>
                      <a:gd name="connsiteX12" fmla="*/ 0 w 2363821"/>
                      <a:gd name="connsiteY12" fmla="*/ 0 h 12937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2363821" h="1293779" extrusionOk="0">
                        <a:moveTo>
                          <a:pt x="0" y="0"/>
                        </a:moveTo>
                        <a:cubicBezTo>
                          <a:pt x="154499" y="15597"/>
                          <a:pt x="405152" y="1388"/>
                          <a:pt x="567317" y="0"/>
                        </a:cubicBezTo>
                        <a:cubicBezTo>
                          <a:pt x="729482" y="-1388"/>
                          <a:pt x="922018" y="-2065"/>
                          <a:pt x="1087358" y="0"/>
                        </a:cubicBezTo>
                        <a:cubicBezTo>
                          <a:pt x="1252698" y="2065"/>
                          <a:pt x="1508295" y="-13649"/>
                          <a:pt x="1725589" y="0"/>
                        </a:cubicBezTo>
                        <a:cubicBezTo>
                          <a:pt x="1942883" y="13649"/>
                          <a:pt x="2081147" y="-573"/>
                          <a:pt x="2363821" y="0"/>
                        </a:cubicBezTo>
                        <a:cubicBezTo>
                          <a:pt x="2351466" y="202268"/>
                          <a:pt x="2369751" y="321507"/>
                          <a:pt x="2363821" y="633952"/>
                        </a:cubicBezTo>
                        <a:cubicBezTo>
                          <a:pt x="2357891" y="946397"/>
                          <a:pt x="2347781" y="998613"/>
                          <a:pt x="2363821" y="1293779"/>
                        </a:cubicBezTo>
                        <a:cubicBezTo>
                          <a:pt x="2209989" y="1286129"/>
                          <a:pt x="2020488" y="1311314"/>
                          <a:pt x="1772866" y="1293779"/>
                        </a:cubicBezTo>
                        <a:cubicBezTo>
                          <a:pt x="1525245" y="1276244"/>
                          <a:pt x="1267646" y="1308403"/>
                          <a:pt x="1134634" y="1293779"/>
                        </a:cubicBezTo>
                        <a:cubicBezTo>
                          <a:pt x="1001622" y="1279155"/>
                          <a:pt x="846760" y="1287474"/>
                          <a:pt x="614593" y="1293779"/>
                        </a:cubicBezTo>
                        <a:cubicBezTo>
                          <a:pt x="382426" y="1300084"/>
                          <a:pt x="273196" y="1287588"/>
                          <a:pt x="0" y="1293779"/>
                        </a:cubicBezTo>
                        <a:cubicBezTo>
                          <a:pt x="-13966" y="1056048"/>
                          <a:pt x="-26582" y="934143"/>
                          <a:pt x="0" y="646890"/>
                        </a:cubicBezTo>
                        <a:cubicBezTo>
                          <a:pt x="26582" y="359637"/>
                          <a:pt x="13514" y="24792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ALBUM</a:t>
            </a:r>
          </a:p>
        </p:txBody>
      </p:sp>
      <p:sp>
        <p:nvSpPr>
          <p:cNvPr id="3" name="Decisione 2">
            <a:extLst>
              <a:ext uri="{FF2B5EF4-FFF2-40B4-BE49-F238E27FC236}">
                <a16:creationId xmlns:a16="http://schemas.microsoft.com/office/drawing/2014/main" id="{3C409CE4-7BAD-CF3D-E724-65576DF068C0}"/>
              </a:ext>
            </a:extLst>
          </p:cNvPr>
          <p:cNvSpPr/>
          <p:nvPr/>
        </p:nvSpPr>
        <p:spPr>
          <a:xfrm>
            <a:off x="2523438" y="3686514"/>
            <a:ext cx="1228838" cy="411226"/>
          </a:xfrm>
          <a:prstGeom prst="flowChartDecision">
            <a:avLst/>
          </a:prstGeom>
          <a:noFill/>
          <a:ln w="28575">
            <a:solidFill>
              <a:srgbClr val="1DB954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50" dirty="0"/>
              <a:t>create</a:t>
            </a:r>
          </a:p>
        </p:txBody>
      </p:sp>
      <p:sp>
        <p:nvSpPr>
          <p:cNvPr id="4" name="Decisione 3">
            <a:extLst>
              <a:ext uri="{FF2B5EF4-FFF2-40B4-BE49-F238E27FC236}">
                <a16:creationId xmlns:a16="http://schemas.microsoft.com/office/drawing/2014/main" id="{DB026EB7-486F-DF69-F8E2-AD3564CF05EF}"/>
              </a:ext>
            </a:extLst>
          </p:cNvPr>
          <p:cNvSpPr/>
          <p:nvPr/>
        </p:nvSpPr>
        <p:spPr>
          <a:xfrm>
            <a:off x="5291847" y="3686514"/>
            <a:ext cx="1305472" cy="411226"/>
          </a:xfrm>
          <a:prstGeom prst="flowChartDecision">
            <a:avLst/>
          </a:prstGeom>
          <a:noFill/>
          <a:ln w="28575">
            <a:solidFill>
              <a:srgbClr val="1DB954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50" dirty="0" err="1"/>
              <a:t>contains</a:t>
            </a:r>
            <a:endParaRPr lang="it-IT" sz="1050" dirty="0"/>
          </a:p>
        </p:txBody>
      </p:sp>
      <p:sp>
        <p:nvSpPr>
          <p:cNvPr id="6" name="Decisione 5">
            <a:extLst>
              <a:ext uri="{FF2B5EF4-FFF2-40B4-BE49-F238E27FC236}">
                <a16:creationId xmlns:a16="http://schemas.microsoft.com/office/drawing/2014/main" id="{8C788E24-F028-BB62-D3F4-745CF76B9719}"/>
              </a:ext>
            </a:extLst>
          </p:cNvPr>
          <p:cNvSpPr/>
          <p:nvPr/>
        </p:nvSpPr>
        <p:spPr>
          <a:xfrm>
            <a:off x="5349025" y="1973911"/>
            <a:ext cx="1228838" cy="411226"/>
          </a:xfrm>
          <a:prstGeom prst="flowChartDecision">
            <a:avLst/>
          </a:prstGeom>
          <a:noFill/>
          <a:ln w="28575">
            <a:solidFill>
              <a:srgbClr val="1DB954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50" dirty="0"/>
              <a:t>add</a:t>
            </a:r>
          </a:p>
        </p:txBody>
      </p:sp>
      <p:sp>
        <p:nvSpPr>
          <p:cNvPr id="7" name="Decisione 6">
            <a:extLst>
              <a:ext uri="{FF2B5EF4-FFF2-40B4-BE49-F238E27FC236}">
                <a16:creationId xmlns:a16="http://schemas.microsoft.com/office/drawing/2014/main" id="{B652C5E7-E675-2237-12A1-BB3EB47A3BE8}"/>
              </a:ext>
            </a:extLst>
          </p:cNvPr>
          <p:cNvSpPr/>
          <p:nvPr/>
        </p:nvSpPr>
        <p:spPr>
          <a:xfrm>
            <a:off x="8174612" y="3686514"/>
            <a:ext cx="1228838" cy="411226"/>
          </a:xfrm>
          <a:prstGeom prst="flowChartDecision">
            <a:avLst/>
          </a:prstGeom>
          <a:noFill/>
          <a:ln w="28575">
            <a:solidFill>
              <a:srgbClr val="1DB954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50" dirty="0" err="1"/>
              <a:t>belong</a:t>
            </a:r>
            <a:r>
              <a:rPr lang="it-IT" sz="1050" dirty="0"/>
              <a:t> to</a:t>
            </a:r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A0F44DBC-919D-2D28-4DD6-FB67915E137D}"/>
              </a:ext>
            </a:extLst>
          </p:cNvPr>
          <p:cNvSpPr txBox="1"/>
          <p:nvPr/>
        </p:nvSpPr>
        <p:spPr>
          <a:xfrm>
            <a:off x="3196799" y="3189600"/>
            <a:ext cx="613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 : N</a:t>
            </a: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35AF54E8-F79E-1D80-2C0B-174D30CF95BA}"/>
              </a:ext>
            </a:extLst>
          </p:cNvPr>
          <p:cNvSpPr txBox="1"/>
          <p:nvPr/>
        </p:nvSpPr>
        <p:spPr>
          <a:xfrm>
            <a:off x="3178685" y="4275408"/>
            <a:ext cx="631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: 1</a:t>
            </a: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270832AA-1019-E3F1-D8C7-9B6EF4918BB9}"/>
              </a:ext>
            </a:extLst>
          </p:cNvPr>
          <p:cNvSpPr txBox="1"/>
          <p:nvPr/>
        </p:nvSpPr>
        <p:spPr>
          <a:xfrm>
            <a:off x="4414073" y="1809050"/>
            <a:ext cx="613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 : N</a:t>
            </a:r>
          </a:p>
        </p:txBody>
      </p: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890FB132-F0F3-78DD-F9D6-29CA5845C868}"/>
              </a:ext>
            </a:extLst>
          </p:cNvPr>
          <p:cNvSpPr txBox="1"/>
          <p:nvPr/>
        </p:nvSpPr>
        <p:spPr>
          <a:xfrm>
            <a:off x="7274717" y="2204152"/>
            <a:ext cx="324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64" name="CasellaDiTesto 63">
            <a:extLst>
              <a:ext uri="{FF2B5EF4-FFF2-40B4-BE49-F238E27FC236}">
                <a16:creationId xmlns:a16="http://schemas.microsoft.com/office/drawing/2014/main" id="{5FE2BB6E-D702-BBBE-1931-2869EEBAFC98}"/>
              </a:ext>
            </a:extLst>
          </p:cNvPr>
          <p:cNvSpPr txBox="1"/>
          <p:nvPr/>
        </p:nvSpPr>
        <p:spPr>
          <a:xfrm>
            <a:off x="4423330" y="5237854"/>
            <a:ext cx="613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 : N</a:t>
            </a:r>
          </a:p>
        </p:txBody>
      </p:sp>
      <p:sp>
        <p:nvSpPr>
          <p:cNvPr id="65" name="CasellaDiTesto 64">
            <a:extLst>
              <a:ext uri="{FF2B5EF4-FFF2-40B4-BE49-F238E27FC236}">
                <a16:creationId xmlns:a16="http://schemas.microsoft.com/office/drawing/2014/main" id="{92A284DD-1A0C-D9B9-BA8B-65AD076D955F}"/>
              </a:ext>
            </a:extLst>
          </p:cNvPr>
          <p:cNvSpPr txBox="1"/>
          <p:nvPr/>
        </p:nvSpPr>
        <p:spPr>
          <a:xfrm>
            <a:off x="6917198" y="2919107"/>
            <a:ext cx="613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 : N</a:t>
            </a:r>
          </a:p>
        </p:txBody>
      </p:sp>
      <p:sp>
        <p:nvSpPr>
          <p:cNvPr id="67" name="CasellaDiTesto 66">
            <a:extLst>
              <a:ext uri="{FF2B5EF4-FFF2-40B4-BE49-F238E27FC236}">
                <a16:creationId xmlns:a16="http://schemas.microsoft.com/office/drawing/2014/main" id="{6AF864B9-3504-F6CE-58BE-E2C397EB9D32}"/>
              </a:ext>
            </a:extLst>
          </p:cNvPr>
          <p:cNvSpPr txBox="1"/>
          <p:nvPr/>
        </p:nvSpPr>
        <p:spPr>
          <a:xfrm>
            <a:off x="8174612" y="4324300"/>
            <a:ext cx="613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: N</a:t>
            </a:r>
          </a:p>
        </p:txBody>
      </p:sp>
      <p:sp>
        <p:nvSpPr>
          <p:cNvPr id="68" name="CasellaDiTesto 67">
            <a:extLst>
              <a:ext uri="{FF2B5EF4-FFF2-40B4-BE49-F238E27FC236}">
                <a16:creationId xmlns:a16="http://schemas.microsoft.com/office/drawing/2014/main" id="{5A8224D0-3748-BFB2-BE0C-3245C2E4106F}"/>
              </a:ext>
            </a:extLst>
          </p:cNvPr>
          <p:cNvSpPr txBox="1"/>
          <p:nvPr/>
        </p:nvSpPr>
        <p:spPr>
          <a:xfrm>
            <a:off x="8892619" y="3112117"/>
            <a:ext cx="324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cxnSp>
        <p:nvCxnSpPr>
          <p:cNvPr id="15" name="Connettore a gomito 14">
            <a:extLst>
              <a:ext uri="{FF2B5EF4-FFF2-40B4-BE49-F238E27FC236}">
                <a16:creationId xmlns:a16="http://schemas.microsoft.com/office/drawing/2014/main" id="{A99D9C7D-2D5F-4B22-4599-473C6EA3F357}"/>
              </a:ext>
            </a:extLst>
          </p:cNvPr>
          <p:cNvCxnSpPr>
            <a:cxnSpLocks/>
          </p:cNvCxnSpPr>
          <p:nvPr/>
        </p:nvCxnSpPr>
        <p:spPr>
          <a:xfrm rot="10800000" flipV="1">
            <a:off x="1720123" y="4304360"/>
            <a:ext cx="1536040" cy="756480"/>
          </a:xfrm>
          <a:prstGeom prst="bentConnector3">
            <a:avLst>
              <a:gd name="adj1" fmla="val 99982"/>
            </a:avLst>
          </a:prstGeom>
          <a:ln w="38100">
            <a:solidFill>
              <a:srgbClr val="1DB954"/>
            </a:solidFill>
            <a:tailEnd type="oval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0556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EB3EC8-2CE1-4BCD-2281-1FED366F1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459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solidFill>
                  <a:schemeClr val="bg1"/>
                </a:solidFill>
              </a:rPr>
              <a:t>LOGICAL SCHEME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1D4BF56-248C-C67F-AABF-88AE56B7EF00}"/>
              </a:ext>
            </a:extLst>
          </p:cNvPr>
          <p:cNvSpPr txBox="1"/>
          <p:nvPr/>
        </p:nvSpPr>
        <p:spPr>
          <a:xfrm>
            <a:off x="1035698" y="1782147"/>
            <a:ext cx="41987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rgbClr val="1DB954"/>
                </a:solidFill>
              </a:rPr>
              <a:t>USER: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it-IT" b="1" u="sng" dirty="0" err="1">
                <a:solidFill>
                  <a:schemeClr val="bg1"/>
                </a:solidFill>
              </a:rPr>
              <a:t>UserName</a:t>
            </a:r>
            <a:endParaRPr lang="it-IT" b="1" u="sng" dirty="0">
              <a:solidFill>
                <a:schemeClr val="bg1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it-IT" dirty="0">
                <a:solidFill>
                  <a:schemeClr val="bg1"/>
                </a:solidFill>
              </a:rPr>
              <a:t>Password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6A9D4BA-EB75-7FF1-252F-20E8537CEE36}"/>
              </a:ext>
            </a:extLst>
          </p:cNvPr>
          <p:cNvSpPr txBox="1"/>
          <p:nvPr/>
        </p:nvSpPr>
        <p:spPr>
          <a:xfrm>
            <a:off x="1035698" y="4152524"/>
            <a:ext cx="303244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rgbClr val="1DB954"/>
                </a:solidFill>
              </a:rPr>
              <a:t>SONG: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it-IT" b="1" u="sng" dirty="0">
                <a:solidFill>
                  <a:schemeClr val="bg1"/>
                </a:solidFill>
              </a:rPr>
              <a:t>Id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it-IT" dirty="0">
                <a:solidFill>
                  <a:schemeClr val="bg1"/>
                </a:solidFill>
              </a:rPr>
              <a:t>Title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it-IT" dirty="0" err="1">
                <a:solidFill>
                  <a:schemeClr val="bg1"/>
                </a:solidFill>
              </a:rPr>
              <a:t>Genre</a:t>
            </a:r>
            <a:endParaRPr lang="it-IT" dirty="0">
              <a:solidFill>
                <a:schemeClr val="bg1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it-IT" dirty="0" err="1">
                <a:solidFill>
                  <a:schemeClr val="bg1"/>
                </a:solidFill>
              </a:rPr>
              <a:t>FileAudio</a:t>
            </a:r>
            <a:endParaRPr lang="it-IT" dirty="0">
              <a:solidFill>
                <a:schemeClr val="bg1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it-IT" dirty="0">
                <a:solidFill>
                  <a:schemeClr val="bg1"/>
                </a:solidFill>
              </a:rPr>
              <a:t>User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it-IT" dirty="0">
                <a:solidFill>
                  <a:schemeClr val="bg1"/>
                </a:solidFill>
              </a:rPr>
              <a:t>Album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DAD676E0-40F6-69EA-1E48-1ADA00650A49}"/>
              </a:ext>
            </a:extLst>
          </p:cNvPr>
          <p:cNvSpPr txBox="1"/>
          <p:nvPr/>
        </p:nvSpPr>
        <p:spPr>
          <a:xfrm>
            <a:off x="4068147" y="1782147"/>
            <a:ext cx="419877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rgbClr val="1DB954"/>
                </a:solidFill>
              </a:rPr>
              <a:t>PLAYLIST: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it-IT" b="1" u="sng" dirty="0">
                <a:solidFill>
                  <a:schemeClr val="bg1"/>
                </a:solidFill>
              </a:rPr>
              <a:t>Name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it-IT" b="1" u="sng" dirty="0" err="1">
                <a:solidFill>
                  <a:schemeClr val="bg1"/>
                </a:solidFill>
              </a:rPr>
              <a:t>UserName</a:t>
            </a:r>
            <a:endParaRPr lang="it-IT" b="1" u="sng" dirty="0">
              <a:solidFill>
                <a:schemeClr val="bg1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it-IT" dirty="0" err="1">
                <a:solidFill>
                  <a:schemeClr val="bg1"/>
                </a:solidFill>
              </a:rPr>
              <a:t>CreationDate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8B982FD7-CB8E-3E75-B49E-4B2B2A7405EB}"/>
              </a:ext>
            </a:extLst>
          </p:cNvPr>
          <p:cNvSpPr txBox="1"/>
          <p:nvPr/>
        </p:nvSpPr>
        <p:spPr>
          <a:xfrm>
            <a:off x="4068147" y="4152524"/>
            <a:ext cx="303244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rgbClr val="1DB954"/>
                </a:solidFill>
              </a:rPr>
              <a:t>ALBUM: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it-IT" b="1" u="sng" dirty="0">
                <a:solidFill>
                  <a:schemeClr val="bg1"/>
                </a:solidFill>
              </a:rPr>
              <a:t>Id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it-IT" dirty="0">
                <a:solidFill>
                  <a:schemeClr val="bg1"/>
                </a:solidFill>
              </a:rPr>
              <a:t>Title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it-IT" dirty="0" err="1">
                <a:solidFill>
                  <a:schemeClr val="bg1"/>
                </a:solidFill>
              </a:rPr>
              <a:t>FileImage</a:t>
            </a:r>
            <a:endParaRPr lang="it-IT" dirty="0">
              <a:solidFill>
                <a:schemeClr val="bg1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it-IT" dirty="0">
                <a:solidFill>
                  <a:schemeClr val="bg1"/>
                </a:solidFill>
              </a:rPr>
              <a:t>Singer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it-IT" dirty="0" err="1">
                <a:solidFill>
                  <a:schemeClr val="bg1"/>
                </a:solidFill>
              </a:rPr>
              <a:t>PublicationYear</a:t>
            </a:r>
            <a:endParaRPr lang="it-IT" dirty="0">
              <a:solidFill>
                <a:schemeClr val="bg1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04F8CB51-5057-FB17-0441-279252F85A10}"/>
              </a:ext>
            </a:extLst>
          </p:cNvPr>
          <p:cNvSpPr txBox="1"/>
          <p:nvPr/>
        </p:nvSpPr>
        <p:spPr>
          <a:xfrm>
            <a:off x="6957529" y="1782147"/>
            <a:ext cx="250993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rgbClr val="1DB954"/>
                </a:solidFill>
              </a:rPr>
              <a:t>CONTAINS: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it-IT" b="1" u="sng" dirty="0" err="1">
                <a:solidFill>
                  <a:schemeClr val="bg1"/>
                </a:solidFill>
              </a:rPr>
              <a:t>PlaylistName</a:t>
            </a:r>
            <a:endParaRPr lang="it-IT" b="1" u="sng" dirty="0">
              <a:solidFill>
                <a:schemeClr val="bg1"/>
              </a:solidFill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it-IT" b="1" u="sng" dirty="0" err="1">
                <a:solidFill>
                  <a:schemeClr val="bg1"/>
                </a:solidFill>
              </a:rPr>
              <a:t>PlaylistUser</a:t>
            </a:r>
            <a:endParaRPr lang="it-IT" b="1" u="sng" dirty="0">
              <a:solidFill>
                <a:schemeClr val="bg1"/>
              </a:solidFill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it-IT" b="1" u="sng" dirty="0">
                <a:solidFill>
                  <a:schemeClr val="bg1"/>
                </a:solidFill>
              </a:rPr>
              <a:t>Song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7694A94F-EE0F-2CEC-5130-55564BA1AFA6}"/>
              </a:ext>
            </a:extLst>
          </p:cNvPr>
          <p:cNvSpPr txBox="1"/>
          <p:nvPr/>
        </p:nvSpPr>
        <p:spPr>
          <a:xfrm>
            <a:off x="7926391" y="4152524"/>
            <a:ext cx="419877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rgbClr val="1ED760"/>
                </a:solidFill>
              </a:rPr>
              <a:t>FOREIGN KEYS: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chemeClr val="bg1"/>
                </a:solidFill>
              </a:rPr>
              <a:t>Playlist.User </a:t>
            </a:r>
            <a:r>
              <a:rPr lang="it-IT" sz="1600" dirty="0">
                <a:solidFill>
                  <a:schemeClr val="bg1"/>
                </a:solidFill>
              </a:rPr>
              <a:t>→ </a:t>
            </a:r>
            <a:r>
              <a:rPr lang="it-IT" dirty="0" err="1">
                <a:solidFill>
                  <a:schemeClr val="bg1"/>
                </a:solidFill>
              </a:rPr>
              <a:t>User.Name</a:t>
            </a:r>
            <a:endParaRPr lang="it-IT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 err="1">
                <a:solidFill>
                  <a:schemeClr val="bg1"/>
                </a:solidFill>
              </a:rPr>
              <a:t>Song.User</a:t>
            </a:r>
            <a:r>
              <a:rPr lang="it-IT" sz="1600" dirty="0">
                <a:solidFill>
                  <a:schemeClr val="bg1"/>
                </a:solidFill>
              </a:rPr>
              <a:t> → </a:t>
            </a:r>
            <a:r>
              <a:rPr lang="it-IT" dirty="0" err="1">
                <a:solidFill>
                  <a:schemeClr val="bg1"/>
                </a:solidFill>
              </a:rPr>
              <a:t>Usern.Name</a:t>
            </a:r>
            <a:endParaRPr lang="it-IT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 err="1">
                <a:solidFill>
                  <a:schemeClr val="bg1"/>
                </a:solidFill>
              </a:rPr>
              <a:t>Song.Album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sz="1600" dirty="0">
                <a:solidFill>
                  <a:schemeClr val="bg1"/>
                </a:solidFill>
              </a:rPr>
              <a:t>→ </a:t>
            </a:r>
            <a:r>
              <a:rPr lang="it-IT" dirty="0" err="1">
                <a:solidFill>
                  <a:schemeClr val="bg1"/>
                </a:solidFill>
              </a:rPr>
              <a:t>Album.Id</a:t>
            </a:r>
            <a:endParaRPr lang="it-IT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 err="1">
                <a:solidFill>
                  <a:schemeClr val="bg1"/>
                </a:solidFill>
              </a:rPr>
              <a:t>Contains</a:t>
            </a:r>
            <a:r>
              <a:rPr lang="it-IT" dirty="0">
                <a:solidFill>
                  <a:schemeClr val="bg1"/>
                </a:solidFill>
              </a:rPr>
              <a:t>.(</a:t>
            </a:r>
            <a:r>
              <a:rPr lang="it-IT" dirty="0" err="1">
                <a:solidFill>
                  <a:schemeClr val="bg1"/>
                </a:solidFill>
              </a:rPr>
              <a:t>PlaylistName</a:t>
            </a:r>
            <a:r>
              <a:rPr lang="it-IT" dirty="0">
                <a:solidFill>
                  <a:schemeClr val="bg1"/>
                </a:solidFill>
              </a:rPr>
              <a:t>, </a:t>
            </a:r>
            <a:r>
              <a:rPr lang="it-IT" dirty="0" err="1">
                <a:solidFill>
                  <a:schemeClr val="bg1"/>
                </a:solidFill>
              </a:rPr>
              <a:t>PlaylistUser</a:t>
            </a:r>
            <a:r>
              <a:rPr lang="it-IT" dirty="0">
                <a:solidFill>
                  <a:schemeClr val="bg1"/>
                </a:solidFill>
              </a:rPr>
              <a:t>)</a:t>
            </a:r>
            <a:r>
              <a:rPr lang="it-IT" sz="1600" dirty="0">
                <a:solidFill>
                  <a:schemeClr val="bg1"/>
                </a:solidFill>
              </a:rPr>
              <a:t>→ </a:t>
            </a:r>
            <a:r>
              <a:rPr lang="it-IT" dirty="0">
                <a:solidFill>
                  <a:schemeClr val="bg1"/>
                </a:solidFill>
              </a:rPr>
              <a:t>Playlist.(Name, </a:t>
            </a:r>
            <a:r>
              <a:rPr lang="it-IT" dirty="0" err="1">
                <a:solidFill>
                  <a:schemeClr val="bg1"/>
                </a:solidFill>
              </a:rPr>
              <a:t>UserName</a:t>
            </a:r>
            <a:r>
              <a:rPr lang="it-IT" dirty="0">
                <a:solidFill>
                  <a:schemeClr val="bg1"/>
                </a:solidFill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 err="1">
                <a:solidFill>
                  <a:schemeClr val="bg1"/>
                </a:solidFill>
              </a:rPr>
              <a:t>Contains.Song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sz="1600" dirty="0">
                <a:solidFill>
                  <a:schemeClr val="bg1"/>
                </a:solidFill>
              </a:rPr>
              <a:t>→ </a:t>
            </a:r>
            <a:r>
              <a:rPr lang="it-IT" dirty="0" err="1">
                <a:solidFill>
                  <a:schemeClr val="bg1"/>
                </a:solidFill>
              </a:rPr>
              <a:t>Song.Id</a:t>
            </a:r>
            <a:endParaRPr lang="it-IT" dirty="0">
              <a:solidFill>
                <a:schemeClr val="bg1"/>
              </a:solidFill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96545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EB3EC8-2CE1-4BCD-2281-1FED366F1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solidFill>
                  <a:schemeClr val="bg1"/>
                </a:solidFill>
              </a:rPr>
              <a:t>APPLICATION DESIGN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B8E7E43-F51D-F69A-C3C0-82A394726C69}"/>
              </a:ext>
            </a:extLst>
          </p:cNvPr>
          <p:cNvSpPr txBox="1"/>
          <p:nvPr/>
        </p:nvSpPr>
        <p:spPr>
          <a:xfrm>
            <a:off x="4929673" y="4091781"/>
            <a:ext cx="2332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IFML</a:t>
            </a:r>
          </a:p>
        </p:txBody>
      </p:sp>
    </p:spTree>
    <p:extLst>
      <p:ext uri="{BB962C8B-B14F-4D97-AF65-F5344CB8AC3E}">
        <p14:creationId xmlns:p14="http://schemas.microsoft.com/office/powerpoint/2010/main" val="1998176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Immagine che contiene testo, schermata, design&#10;&#10;Descrizione generata automaticamente">
            <a:extLst>
              <a:ext uri="{FF2B5EF4-FFF2-40B4-BE49-F238E27FC236}">
                <a16:creationId xmlns:a16="http://schemas.microsoft.com/office/drawing/2014/main" id="{19E6E5BE-A8A1-BD61-6A5E-6B0057A23E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2216"/>
            <a:ext cx="121893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1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EB3EC8-2CE1-4BCD-2281-1FED366F1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solidFill>
                  <a:schemeClr val="bg1"/>
                </a:solidFill>
              </a:rPr>
              <a:t>COMPONENTS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B8E7E43-F51D-F69A-C3C0-82A394726C69}"/>
              </a:ext>
            </a:extLst>
          </p:cNvPr>
          <p:cNvSpPr txBox="1"/>
          <p:nvPr/>
        </p:nvSpPr>
        <p:spPr>
          <a:xfrm>
            <a:off x="2592265" y="4091781"/>
            <a:ext cx="7007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BEANS – DAO – SERVLETS  </a:t>
            </a:r>
          </a:p>
        </p:txBody>
      </p:sp>
    </p:spTree>
    <p:extLst>
      <p:ext uri="{BB962C8B-B14F-4D97-AF65-F5344CB8AC3E}">
        <p14:creationId xmlns:p14="http://schemas.microsoft.com/office/powerpoint/2010/main" val="2509028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EB3EC8-2CE1-4BCD-2281-1FED366F1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459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solidFill>
                  <a:schemeClr val="bg1"/>
                </a:solidFill>
              </a:rPr>
              <a:t>BEANS</a:t>
            </a:r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EB360DB8-A537-5C00-1542-AD8B6B3FC9E7}"/>
              </a:ext>
            </a:extLst>
          </p:cNvPr>
          <p:cNvGrpSpPr/>
          <p:nvPr/>
        </p:nvGrpSpPr>
        <p:grpSpPr>
          <a:xfrm>
            <a:off x="1683934" y="1852124"/>
            <a:ext cx="8824131" cy="2123658"/>
            <a:chOff x="1145602" y="2367171"/>
            <a:chExt cx="8824131" cy="2123658"/>
          </a:xfrm>
        </p:grpSpPr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C1D4BF56-248C-C67F-AABF-88AE56B7EF00}"/>
                </a:ext>
              </a:extLst>
            </p:cNvPr>
            <p:cNvSpPr txBox="1"/>
            <p:nvPr/>
          </p:nvSpPr>
          <p:spPr>
            <a:xfrm>
              <a:off x="1145602" y="2367171"/>
              <a:ext cx="2736202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400" b="1" dirty="0">
                  <a:solidFill>
                    <a:srgbClr val="1DB954"/>
                  </a:solidFill>
                </a:rPr>
                <a:t>SONG:</a:t>
              </a:r>
            </a:p>
            <a:p>
              <a:pPr marL="285750" indent="-285750">
                <a:buFont typeface="Courier New" panose="02070309020205020404" pitchFamily="49" charset="0"/>
                <a:buChar char="o"/>
              </a:pPr>
              <a:r>
                <a:rPr lang="it-IT" dirty="0">
                  <a:solidFill>
                    <a:schemeClr val="bg1"/>
                  </a:solidFill>
                </a:rPr>
                <a:t>id: </a:t>
              </a:r>
              <a:r>
                <a:rPr lang="it-IT" dirty="0" err="1">
                  <a:solidFill>
                    <a:schemeClr val="bg1"/>
                  </a:solidFill>
                </a:rPr>
                <a:t>int</a:t>
              </a:r>
              <a:endParaRPr lang="it-IT" dirty="0">
                <a:solidFill>
                  <a:schemeClr val="bg1"/>
                </a:solidFill>
              </a:endParaRPr>
            </a:p>
            <a:p>
              <a:pPr marL="285750" indent="-285750">
                <a:buFont typeface="Courier New" panose="02070309020205020404" pitchFamily="49" charset="0"/>
                <a:buChar char="o"/>
              </a:pPr>
              <a:r>
                <a:rPr lang="it-IT" dirty="0" err="1">
                  <a:solidFill>
                    <a:schemeClr val="bg1"/>
                  </a:solidFill>
                </a:rPr>
                <a:t>title</a:t>
              </a:r>
              <a:r>
                <a:rPr lang="it-IT" dirty="0">
                  <a:solidFill>
                    <a:schemeClr val="bg1"/>
                  </a:solidFill>
                </a:rPr>
                <a:t>: </a:t>
              </a:r>
              <a:r>
                <a:rPr lang="it-IT" dirty="0" err="1">
                  <a:solidFill>
                    <a:schemeClr val="bg1"/>
                  </a:solidFill>
                </a:rPr>
                <a:t>String</a:t>
              </a:r>
              <a:endParaRPr lang="it-IT" dirty="0">
                <a:solidFill>
                  <a:schemeClr val="bg1"/>
                </a:solidFill>
              </a:endParaRPr>
            </a:p>
            <a:p>
              <a:pPr marL="285750" indent="-285750">
                <a:buFont typeface="Courier New" panose="02070309020205020404" pitchFamily="49" charset="0"/>
                <a:buChar char="o"/>
              </a:pPr>
              <a:r>
                <a:rPr lang="it-IT" dirty="0" err="1">
                  <a:solidFill>
                    <a:schemeClr val="bg1"/>
                  </a:solidFill>
                </a:rPr>
                <a:t>genre</a:t>
              </a:r>
              <a:r>
                <a:rPr lang="it-IT" dirty="0">
                  <a:solidFill>
                    <a:schemeClr val="bg1"/>
                  </a:solidFill>
                </a:rPr>
                <a:t>: </a:t>
              </a:r>
              <a:r>
                <a:rPr lang="it-IT" dirty="0" err="1">
                  <a:solidFill>
                    <a:schemeClr val="bg1"/>
                  </a:solidFill>
                </a:rPr>
                <a:t>String</a:t>
              </a:r>
              <a:endParaRPr lang="it-IT" dirty="0">
                <a:solidFill>
                  <a:schemeClr val="bg1"/>
                </a:solidFill>
              </a:endParaRPr>
            </a:p>
            <a:p>
              <a:pPr marL="285750" indent="-285750">
                <a:buFont typeface="Courier New" panose="02070309020205020404" pitchFamily="49" charset="0"/>
                <a:buChar char="o"/>
              </a:pPr>
              <a:r>
                <a:rPr lang="it-IT" dirty="0" err="1">
                  <a:solidFill>
                    <a:schemeClr val="bg1"/>
                  </a:solidFill>
                </a:rPr>
                <a:t>fileAudio</a:t>
              </a:r>
              <a:r>
                <a:rPr lang="it-IT" dirty="0">
                  <a:solidFill>
                    <a:schemeClr val="bg1"/>
                  </a:solidFill>
                </a:rPr>
                <a:t>: </a:t>
              </a:r>
              <a:r>
                <a:rPr lang="it-IT" dirty="0" err="1">
                  <a:solidFill>
                    <a:schemeClr val="bg1"/>
                  </a:solidFill>
                </a:rPr>
                <a:t>String</a:t>
              </a:r>
              <a:endParaRPr lang="it-IT" dirty="0">
                <a:solidFill>
                  <a:schemeClr val="bg1"/>
                </a:solidFill>
              </a:endParaRPr>
            </a:p>
            <a:p>
              <a:pPr marL="285750" indent="-285750">
                <a:buFont typeface="Courier New" panose="02070309020205020404" pitchFamily="49" charset="0"/>
                <a:buChar char="o"/>
              </a:pPr>
              <a:r>
                <a:rPr lang="it-IT" dirty="0">
                  <a:solidFill>
                    <a:schemeClr val="bg1"/>
                  </a:solidFill>
                </a:rPr>
                <a:t>album: Album</a:t>
              </a:r>
            </a:p>
            <a:p>
              <a:pPr marL="285750" indent="-285750">
                <a:buFont typeface="Courier New" panose="02070309020205020404" pitchFamily="49" charset="0"/>
                <a:buChar char="o"/>
              </a:pPr>
              <a:endParaRPr lang="it-IT" dirty="0">
                <a:solidFill>
                  <a:schemeClr val="bg1"/>
                </a:solidFill>
              </a:endParaRPr>
            </a:p>
          </p:txBody>
        </p:sp>
        <p:sp>
          <p:nvSpPr>
            <p:cNvPr id="8" name="CasellaDiTesto 7">
              <a:extLst>
                <a:ext uri="{FF2B5EF4-FFF2-40B4-BE49-F238E27FC236}">
                  <a16:creationId xmlns:a16="http://schemas.microsoft.com/office/drawing/2014/main" id="{DAD676E0-40F6-69EA-1E48-1ADA00650A49}"/>
                </a:ext>
              </a:extLst>
            </p:cNvPr>
            <p:cNvSpPr txBox="1"/>
            <p:nvPr/>
          </p:nvSpPr>
          <p:spPr>
            <a:xfrm>
              <a:off x="7707419" y="2367171"/>
              <a:ext cx="226231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400" b="1" dirty="0">
                  <a:solidFill>
                    <a:srgbClr val="1DB954"/>
                  </a:solidFill>
                </a:rPr>
                <a:t>PLAYLIST:</a:t>
              </a:r>
            </a:p>
            <a:p>
              <a:pPr marL="285750" indent="-285750">
                <a:buFont typeface="Courier New" panose="02070309020205020404" pitchFamily="49" charset="0"/>
                <a:buChar char="o"/>
              </a:pPr>
              <a:r>
                <a:rPr lang="it-IT" dirty="0">
                  <a:solidFill>
                    <a:schemeClr val="bg1"/>
                  </a:solidFill>
                </a:rPr>
                <a:t>name: </a:t>
              </a:r>
              <a:r>
                <a:rPr lang="it-IT" dirty="0" err="1">
                  <a:solidFill>
                    <a:schemeClr val="bg1"/>
                  </a:solidFill>
                </a:rPr>
                <a:t>String</a:t>
              </a:r>
              <a:endParaRPr lang="it-IT" dirty="0">
                <a:solidFill>
                  <a:schemeClr val="bg1"/>
                </a:solidFill>
              </a:endParaRPr>
            </a:p>
            <a:p>
              <a:pPr marL="285750" indent="-285750">
                <a:buFont typeface="Courier New" panose="02070309020205020404" pitchFamily="49" charset="0"/>
                <a:buChar char="o"/>
              </a:pPr>
              <a:r>
                <a:rPr lang="it-IT" dirty="0" err="1">
                  <a:solidFill>
                    <a:schemeClr val="bg1"/>
                  </a:solidFill>
                </a:rPr>
                <a:t>creationDate</a:t>
              </a:r>
              <a:r>
                <a:rPr lang="it-IT" dirty="0">
                  <a:solidFill>
                    <a:schemeClr val="bg1"/>
                  </a:solidFill>
                </a:rPr>
                <a:t>: Date</a:t>
              </a:r>
            </a:p>
          </p:txBody>
        </p:sp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04F8CB51-5057-FB17-0441-279252F85A10}"/>
                </a:ext>
              </a:extLst>
            </p:cNvPr>
            <p:cNvSpPr txBox="1"/>
            <p:nvPr/>
          </p:nvSpPr>
          <p:spPr>
            <a:xfrm>
              <a:off x="4539644" y="2367171"/>
              <a:ext cx="2509935" cy="1846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400" b="1" dirty="0">
                  <a:solidFill>
                    <a:srgbClr val="1DB954"/>
                  </a:solidFill>
                </a:rPr>
                <a:t>ALBUM:</a:t>
              </a:r>
            </a:p>
            <a:p>
              <a:pPr marL="342900" indent="-342900">
                <a:buFont typeface="Courier New" panose="02070309020205020404" pitchFamily="49" charset="0"/>
                <a:buChar char="o"/>
              </a:pPr>
              <a:r>
                <a:rPr lang="it-IT" dirty="0">
                  <a:solidFill>
                    <a:schemeClr val="bg1"/>
                  </a:solidFill>
                </a:rPr>
                <a:t>id: </a:t>
              </a:r>
              <a:r>
                <a:rPr lang="it-IT" dirty="0" err="1">
                  <a:solidFill>
                    <a:schemeClr val="bg1"/>
                  </a:solidFill>
                </a:rPr>
                <a:t>int</a:t>
              </a:r>
              <a:endParaRPr lang="it-IT" dirty="0">
                <a:solidFill>
                  <a:schemeClr val="bg1"/>
                </a:solidFill>
              </a:endParaRPr>
            </a:p>
            <a:p>
              <a:pPr marL="342900" indent="-342900">
                <a:buFont typeface="Courier New" panose="02070309020205020404" pitchFamily="49" charset="0"/>
                <a:buChar char="o"/>
              </a:pPr>
              <a:r>
                <a:rPr lang="it-IT" dirty="0" err="1">
                  <a:solidFill>
                    <a:schemeClr val="bg1"/>
                  </a:solidFill>
                </a:rPr>
                <a:t>title</a:t>
              </a:r>
              <a:r>
                <a:rPr lang="it-IT" dirty="0">
                  <a:solidFill>
                    <a:schemeClr val="bg1"/>
                  </a:solidFill>
                </a:rPr>
                <a:t>: </a:t>
              </a:r>
              <a:r>
                <a:rPr lang="it-IT" dirty="0" err="1">
                  <a:solidFill>
                    <a:schemeClr val="bg1"/>
                  </a:solidFill>
                </a:rPr>
                <a:t>String</a:t>
              </a:r>
              <a:endParaRPr lang="it-IT" dirty="0">
                <a:solidFill>
                  <a:schemeClr val="bg1"/>
                </a:solidFill>
              </a:endParaRPr>
            </a:p>
            <a:p>
              <a:pPr marL="342900" indent="-342900">
                <a:buFont typeface="Courier New" panose="02070309020205020404" pitchFamily="49" charset="0"/>
                <a:buChar char="o"/>
              </a:pPr>
              <a:r>
                <a:rPr lang="it-IT" dirty="0" err="1">
                  <a:solidFill>
                    <a:schemeClr val="bg1"/>
                  </a:solidFill>
                </a:rPr>
                <a:t>fileImage</a:t>
              </a:r>
              <a:r>
                <a:rPr lang="it-IT" dirty="0">
                  <a:solidFill>
                    <a:schemeClr val="bg1"/>
                  </a:solidFill>
                </a:rPr>
                <a:t>: </a:t>
              </a:r>
              <a:r>
                <a:rPr lang="it-IT" dirty="0" err="1">
                  <a:solidFill>
                    <a:schemeClr val="bg1"/>
                  </a:solidFill>
                </a:rPr>
                <a:t>String</a:t>
              </a:r>
              <a:endParaRPr lang="it-IT" dirty="0">
                <a:solidFill>
                  <a:schemeClr val="bg1"/>
                </a:solidFill>
              </a:endParaRPr>
            </a:p>
            <a:p>
              <a:pPr marL="342900" indent="-342900">
                <a:buFont typeface="Courier New" panose="02070309020205020404" pitchFamily="49" charset="0"/>
                <a:buChar char="o"/>
              </a:pPr>
              <a:r>
                <a:rPr lang="it-IT" dirty="0" err="1">
                  <a:solidFill>
                    <a:schemeClr val="bg1"/>
                  </a:solidFill>
                </a:rPr>
                <a:t>singer</a:t>
              </a:r>
              <a:r>
                <a:rPr lang="it-IT" dirty="0">
                  <a:solidFill>
                    <a:schemeClr val="bg1"/>
                  </a:solidFill>
                </a:rPr>
                <a:t>: </a:t>
              </a:r>
              <a:r>
                <a:rPr lang="it-IT" dirty="0" err="1">
                  <a:solidFill>
                    <a:schemeClr val="bg1"/>
                  </a:solidFill>
                </a:rPr>
                <a:t>String</a:t>
              </a:r>
              <a:endParaRPr lang="it-IT" dirty="0">
                <a:solidFill>
                  <a:schemeClr val="bg1"/>
                </a:solidFill>
              </a:endParaRPr>
            </a:p>
            <a:p>
              <a:pPr marL="342900" indent="-342900">
                <a:buFont typeface="Courier New" panose="02070309020205020404" pitchFamily="49" charset="0"/>
                <a:buChar char="o"/>
              </a:pPr>
              <a:r>
                <a:rPr lang="it-IT" dirty="0" err="1">
                  <a:solidFill>
                    <a:schemeClr val="bg1"/>
                  </a:solidFill>
                </a:rPr>
                <a:t>year</a:t>
              </a:r>
              <a:r>
                <a:rPr lang="it-IT" dirty="0">
                  <a:solidFill>
                    <a:schemeClr val="bg1"/>
                  </a:solidFill>
                </a:rPr>
                <a:t>: </a:t>
              </a:r>
              <a:r>
                <a:rPr lang="it-IT" dirty="0" err="1">
                  <a:solidFill>
                    <a:schemeClr val="bg1"/>
                  </a:solidFill>
                </a:rPr>
                <a:t>int</a:t>
              </a:r>
              <a:endParaRPr lang="it-IT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1747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EB3EC8-2CE1-4BCD-2281-1FED366F1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459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solidFill>
                  <a:schemeClr val="bg1"/>
                </a:solidFill>
              </a:rPr>
              <a:t>DAO</a:t>
            </a:r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C7E40BB6-E329-5F4D-70F6-738A4E2F616B}"/>
              </a:ext>
            </a:extLst>
          </p:cNvPr>
          <p:cNvGrpSpPr/>
          <p:nvPr/>
        </p:nvGrpSpPr>
        <p:grpSpPr>
          <a:xfrm>
            <a:off x="1333032" y="1844525"/>
            <a:ext cx="9525936" cy="4341690"/>
            <a:chOff x="391466" y="2371567"/>
            <a:chExt cx="9525936" cy="4341690"/>
          </a:xfrm>
        </p:grpSpPr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C1D4BF56-248C-C67F-AABF-88AE56B7EF00}"/>
                </a:ext>
              </a:extLst>
            </p:cNvPr>
            <p:cNvSpPr txBox="1"/>
            <p:nvPr/>
          </p:nvSpPr>
          <p:spPr>
            <a:xfrm>
              <a:off x="391466" y="2371567"/>
              <a:ext cx="2693890" cy="2400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400" b="1" dirty="0">
                  <a:solidFill>
                    <a:srgbClr val="1DB954"/>
                  </a:solidFill>
                </a:rPr>
                <a:t>PLAYLIST:</a:t>
              </a:r>
            </a:p>
            <a:p>
              <a:pPr marL="285750" indent="-285750">
                <a:buFont typeface="Courier New" panose="02070309020205020404" pitchFamily="49" charset="0"/>
                <a:buChar char="o"/>
              </a:pPr>
              <a:r>
                <a:rPr lang="it-IT" dirty="0" err="1">
                  <a:solidFill>
                    <a:schemeClr val="bg1"/>
                  </a:solidFill>
                </a:rPr>
                <a:t>allPlaylists</a:t>
              </a:r>
              <a:endParaRPr lang="it-IT" dirty="0">
                <a:solidFill>
                  <a:schemeClr val="bg1"/>
                </a:solidFill>
              </a:endParaRPr>
            </a:p>
            <a:p>
              <a:pPr marL="285750" indent="-285750">
                <a:buFont typeface="Courier New" panose="02070309020205020404" pitchFamily="49" charset="0"/>
                <a:buChar char="o"/>
              </a:pPr>
              <a:r>
                <a:rPr lang="it-IT" dirty="0" err="1">
                  <a:solidFill>
                    <a:schemeClr val="bg1"/>
                  </a:solidFill>
                </a:rPr>
                <a:t>taken</a:t>
              </a:r>
              <a:endParaRPr lang="it-IT" dirty="0">
                <a:solidFill>
                  <a:schemeClr val="bg1"/>
                </a:solidFill>
              </a:endParaRPr>
            </a:p>
            <a:p>
              <a:pPr marL="285750" indent="-285750">
                <a:buFont typeface="Courier New" panose="02070309020205020404" pitchFamily="49" charset="0"/>
                <a:buChar char="o"/>
              </a:pPr>
              <a:r>
                <a:rPr lang="it-IT" dirty="0" err="1">
                  <a:solidFill>
                    <a:schemeClr val="bg1"/>
                  </a:solidFill>
                </a:rPr>
                <a:t>addPlaylist</a:t>
              </a:r>
              <a:endParaRPr lang="it-IT" dirty="0">
                <a:solidFill>
                  <a:schemeClr val="bg1"/>
                </a:solidFill>
              </a:endParaRPr>
            </a:p>
            <a:p>
              <a:pPr marL="285750" indent="-285750">
                <a:buFont typeface="Courier New" panose="02070309020205020404" pitchFamily="49" charset="0"/>
                <a:buChar char="o"/>
              </a:pPr>
              <a:r>
                <a:rPr lang="it-IT" dirty="0" err="1">
                  <a:solidFill>
                    <a:schemeClr val="bg1"/>
                  </a:solidFill>
                </a:rPr>
                <a:t>songAlreadyIn</a:t>
              </a:r>
              <a:endParaRPr lang="it-IT" dirty="0">
                <a:solidFill>
                  <a:schemeClr val="bg1"/>
                </a:solidFill>
              </a:endParaRPr>
            </a:p>
            <a:p>
              <a:pPr marL="285750" indent="-285750">
                <a:buFont typeface="Courier New" panose="02070309020205020404" pitchFamily="49" charset="0"/>
                <a:buChar char="o"/>
              </a:pPr>
              <a:r>
                <a:rPr lang="it-IT" dirty="0" err="1">
                  <a:solidFill>
                    <a:schemeClr val="bg1"/>
                  </a:solidFill>
                </a:rPr>
                <a:t>addSongToPlaylist</a:t>
              </a:r>
              <a:endParaRPr lang="it-IT" dirty="0">
                <a:solidFill>
                  <a:schemeClr val="bg1"/>
                </a:solidFill>
              </a:endParaRPr>
            </a:p>
            <a:p>
              <a:pPr marL="285750" indent="-285750">
                <a:buFont typeface="Courier New" panose="02070309020205020404" pitchFamily="49" charset="0"/>
                <a:buChar char="o"/>
              </a:pPr>
              <a:r>
                <a:rPr lang="it-IT" dirty="0" err="1">
                  <a:solidFill>
                    <a:schemeClr val="bg1"/>
                  </a:solidFill>
                </a:rPr>
                <a:t>addPlaylistWithSongs</a:t>
              </a:r>
              <a:endParaRPr lang="it-IT" dirty="0">
                <a:solidFill>
                  <a:schemeClr val="bg1"/>
                </a:solidFill>
              </a:endParaRPr>
            </a:p>
            <a:p>
              <a:pPr marL="285750" indent="-285750">
                <a:buFont typeface="Courier New" panose="02070309020205020404" pitchFamily="49" charset="0"/>
                <a:buChar char="o"/>
              </a:pPr>
              <a:r>
                <a:rPr lang="it-IT" dirty="0" err="1">
                  <a:solidFill>
                    <a:schemeClr val="bg1"/>
                  </a:solidFill>
                </a:rPr>
                <a:t>belongTo</a:t>
              </a:r>
              <a:endParaRPr lang="it-IT" dirty="0">
                <a:solidFill>
                  <a:schemeClr val="bg1"/>
                </a:solidFill>
              </a:endParaRPr>
            </a:p>
          </p:txBody>
        </p:sp>
        <p:sp>
          <p:nvSpPr>
            <p:cNvPr id="8" name="CasellaDiTesto 7">
              <a:extLst>
                <a:ext uri="{FF2B5EF4-FFF2-40B4-BE49-F238E27FC236}">
                  <a16:creationId xmlns:a16="http://schemas.microsoft.com/office/drawing/2014/main" id="{DAD676E0-40F6-69EA-1E48-1ADA00650A49}"/>
                </a:ext>
              </a:extLst>
            </p:cNvPr>
            <p:cNvSpPr txBox="1"/>
            <p:nvPr/>
          </p:nvSpPr>
          <p:spPr>
            <a:xfrm>
              <a:off x="7223512" y="2371567"/>
              <a:ext cx="2693890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400" b="1" dirty="0">
                  <a:solidFill>
                    <a:srgbClr val="1DB954"/>
                  </a:solidFill>
                </a:rPr>
                <a:t>USER:</a:t>
              </a:r>
            </a:p>
            <a:p>
              <a:pPr marL="285750" indent="-285750">
                <a:buFont typeface="Courier New" panose="02070309020205020404" pitchFamily="49" charset="0"/>
                <a:buChar char="o"/>
              </a:pPr>
              <a:r>
                <a:rPr lang="it-IT" dirty="0" err="1">
                  <a:solidFill>
                    <a:schemeClr val="bg1"/>
                  </a:solidFill>
                </a:rPr>
                <a:t>taken</a:t>
              </a:r>
              <a:endParaRPr lang="it-IT" dirty="0">
                <a:solidFill>
                  <a:schemeClr val="bg1"/>
                </a:solidFill>
              </a:endParaRPr>
            </a:p>
            <a:p>
              <a:pPr marL="285750" indent="-285750">
                <a:buFont typeface="Courier New" panose="02070309020205020404" pitchFamily="49" charset="0"/>
                <a:buChar char="o"/>
              </a:pPr>
              <a:r>
                <a:rPr lang="it-IT" dirty="0">
                  <a:solidFill>
                    <a:schemeClr val="bg1"/>
                  </a:solidFill>
                </a:rPr>
                <a:t>authentication</a:t>
              </a:r>
            </a:p>
            <a:p>
              <a:pPr marL="285750" indent="-285750">
                <a:buFont typeface="Courier New" panose="02070309020205020404" pitchFamily="49" charset="0"/>
                <a:buChar char="o"/>
              </a:pPr>
              <a:r>
                <a:rPr lang="it-IT" dirty="0" err="1">
                  <a:solidFill>
                    <a:schemeClr val="bg1"/>
                  </a:solidFill>
                </a:rPr>
                <a:t>registration</a:t>
              </a:r>
              <a:endParaRPr lang="it-IT" dirty="0">
                <a:solidFill>
                  <a:schemeClr val="bg1"/>
                </a:solidFill>
              </a:endParaRPr>
            </a:p>
          </p:txBody>
        </p:sp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04F8CB51-5057-FB17-0441-279252F85A10}"/>
                </a:ext>
              </a:extLst>
            </p:cNvPr>
            <p:cNvSpPr txBox="1"/>
            <p:nvPr/>
          </p:nvSpPr>
          <p:spPr>
            <a:xfrm>
              <a:off x="3807489" y="2373607"/>
              <a:ext cx="2693890" cy="4339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400" b="1" dirty="0">
                  <a:solidFill>
                    <a:srgbClr val="1DB954"/>
                  </a:solidFill>
                </a:rPr>
                <a:t>SONG:</a:t>
              </a:r>
            </a:p>
            <a:p>
              <a:pPr marL="342900" indent="-342900">
                <a:buFont typeface="Courier New" panose="02070309020205020404" pitchFamily="49" charset="0"/>
                <a:buChar char="o"/>
              </a:pPr>
              <a:r>
                <a:rPr lang="it-IT" dirty="0" err="1">
                  <a:solidFill>
                    <a:schemeClr val="bg1"/>
                  </a:solidFill>
                </a:rPr>
                <a:t>findAlbumId</a:t>
              </a:r>
              <a:endParaRPr lang="it-IT" dirty="0">
                <a:solidFill>
                  <a:schemeClr val="bg1"/>
                </a:solidFill>
              </a:endParaRPr>
            </a:p>
            <a:p>
              <a:pPr marL="342900" indent="-342900">
                <a:buFont typeface="Courier New" panose="02070309020205020404" pitchFamily="49" charset="0"/>
                <a:buChar char="o"/>
              </a:pPr>
              <a:r>
                <a:rPr lang="it-IT" dirty="0" err="1">
                  <a:solidFill>
                    <a:schemeClr val="bg1"/>
                  </a:solidFill>
                </a:rPr>
                <a:t>addAlbum</a:t>
              </a:r>
              <a:endParaRPr lang="it-IT" dirty="0">
                <a:solidFill>
                  <a:schemeClr val="bg1"/>
                </a:solidFill>
              </a:endParaRPr>
            </a:p>
            <a:p>
              <a:pPr marL="342900" indent="-342900">
                <a:buFont typeface="Courier New" panose="02070309020205020404" pitchFamily="49" charset="0"/>
                <a:buChar char="o"/>
              </a:pPr>
              <a:r>
                <a:rPr lang="it-IT" dirty="0" err="1">
                  <a:solidFill>
                    <a:schemeClr val="bg1"/>
                  </a:solidFill>
                </a:rPr>
                <a:t>songAlreadyIn</a:t>
              </a:r>
              <a:endParaRPr lang="it-IT" dirty="0">
                <a:solidFill>
                  <a:schemeClr val="bg1"/>
                </a:solidFill>
              </a:endParaRPr>
            </a:p>
            <a:p>
              <a:pPr marL="342900" indent="-342900">
                <a:buFont typeface="Courier New" panose="02070309020205020404" pitchFamily="49" charset="0"/>
                <a:buChar char="o"/>
              </a:pPr>
              <a:r>
                <a:rPr lang="it-IT" dirty="0" err="1">
                  <a:solidFill>
                    <a:schemeClr val="bg1"/>
                  </a:solidFill>
                </a:rPr>
                <a:t>addSong</a:t>
              </a:r>
              <a:endParaRPr lang="it-IT" dirty="0">
                <a:solidFill>
                  <a:schemeClr val="bg1"/>
                </a:solidFill>
              </a:endParaRPr>
            </a:p>
            <a:p>
              <a:pPr marL="342900" indent="-342900">
                <a:buFont typeface="Courier New" panose="02070309020205020404" pitchFamily="49" charset="0"/>
                <a:buChar char="o"/>
              </a:pPr>
              <a:r>
                <a:rPr lang="it-IT" dirty="0" err="1">
                  <a:solidFill>
                    <a:schemeClr val="bg1"/>
                  </a:solidFill>
                </a:rPr>
                <a:t>addSongAndAlbum</a:t>
              </a:r>
              <a:endParaRPr lang="it-IT" dirty="0">
                <a:solidFill>
                  <a:schemeClr val="bg1"/>
                </a:solidFill>
              </a:endParaRPr>
            </a:p>
            <a:p>
              <a:pPr marL="342900" indent="-342900">
                <a:buFont typeface="Courier New" panose="02070309020205020404" pitchFamily="49" charset="0"/>
                <a:buChar char="o"/>
              </a:pPr>
              <a:r>
                <a:rPr lang="it-IT" dirty="0" err="1">
                  <a:solidFill>
                    <a:schemeClr val="bg1"/>
                  </a:solidFill>
                </a:rPr>
                <a:t>getSongTitleAndImage</a:t>
              </a:r>
              <a:endParaRPr lang="it-IT" dirty="0">
                <a:solidFill>
                  <a:schemeClr val="bg1"/>
                </a:solidFill>
              </a:endParaRPr>
            </a:p>
            <a:p>
              <a:pPr marL="342900" indent="-342900">
                <a:buFont typeface="Courier New" panose="02070309020205020404" pitchFamily="49" charset="0"/>
                <a:buChar char="o"/>
              </a:pPr>
              <a:r>
                <a:rPr lang="it-IT" dirty="0" err="1">
                  <a:solidFill>
                    <a:schemeClr val="bg1"/>
                  </a:solidFill>
                </a:rPr>
                <a:t>getSongsNotInPlaylist</a:t>
              </a:r>
              <a:endParaRPr lang="it-IT" dirty="0">
                <a:solidFill>
                  <a:schemeClr val="bg1"/>
                </a:solidFill>
              </a:endParaRPr>
            </a:p>
            <a:p>
              <a:pPr marL="342900" indent="-342900">
                <a:buFont typeface="Courier New" panose="02070309020205020404" pitchFamily="49" charset="0"/>
                <a:buChar char="o"/>
              </a:pPr>
              <a:r>
                <a:rPr lang="it-IT" dirty="0" err="1">
                  <a:solidFill>
                    <a:schemeClr val="bg1"/>
                  </a:solidFill>
                </a:rPr>
                <a:t>getSongsByUser</a:t>
              </a:r>
              <a:endParaRPr lang="it-IT" dirty="0">
                <a:solidFill>
                  <a:schemeClr val="bg1"/>
                </a:solidFill>
              </a:endParaRPr>
            </a:p>
            <a:p>
              <a:pPr marL="342900" indent="-342900">
                <a:buFont typeface="Courier New" panose="02070309020205020404" pitchFamily="49" charset="0"/>
                <a:buChar char="o"/>
              </a:pPr>
              <a:r>
                <a:rPr lang="it-IT" dirty="0" err="1">
                  <a:solidFill>
                    <a:schemeClr val="bg1"/>
                  </a:solidFill>
                </a:rPr>
                <a:t>playSong</a:t>
              </a:r>
              <a:endParaRPr lang="it-IT" dirty="0">
                <a:solidFill>
                  <a:schemeClr val="bg1"/>
                </a:solidFill>
              </a:endParaRPr>
            </a:p>
            <a:p>
              <a:pPr marL="342900" indent="-342900">
                <a:buFont typeface="Courier New" panose="02070309020205020404" pitchFamily="49" charset="0"/>
                <a:buChar char="o"/>
              </a:pPr>
              <a:r>
                <a:rPr lang="it-IT" dirty="0" err="1">
                  <a:solidFill>
                    <a:schemeClr val="bg1"/>
                  </a:solidFill>
                </a:rPr>
                <a:t>belongTo</a:t>
              </a:r>
              <a:endParaRPr lang="it-IT" dirty="0">
                <a:solidFill>
                  <a:schemeClr val="bg1"/>
                </a:solidFill>
              </a:endParaRPr>
            </a:p>
            <a:p>
              <a:pPr marL="342900" indent="-342900">
                <a:buFont typeface="Courier New" panose="02070309020205020404" pitchFamily="49" charset="0"/>
                <a:buChar char="o"/>
              </a:pPr>
              <a:r>
                <a:rPr lang="it-IT" dirty="0" err="1">
                  <a:solidFill>
                    <a:schemeClr val="bg1"/>
                  </a:solidFill>
                </a:rPr>
                <a:t>getNumOfSongsByUser</a:t>
              </a:r>
              <a:endParaRPr lang="it-IT" dirty="0">
                <a:solidFill>
                  <a:schemeClr val="bg1"/>
                </a:solidFill>
              </a:endParaRPr>
            </a:p>
            <a:p>
              <a:pPr marL="342900" indent="-342900">
                <a:buFont typeface="Courier New" panose="02070309020205020404" pitchFamily="49" charset="0"/>
                <a:buChar char="o"/>
              </a:pPr>
              <a:r>
                <a:rPr lang="it-IT" dirty="0" err="1">
                  <a:solidFill>
                    <a:schemeClr val="bg1"/>
                  </a:solidFill>
                </a:rPr>
                <a:t>imgBelongTo</a:t>
              </a:r>
              <a:endParaRPr lang="it-IT" dirty="0">
                <a:solidFill>
                  <a:schemeClr val="bg1"/>
                </a:solidFill>
              </a:endParaRPr>
            </a:p>
            <a:p>
              <a:pPr marL="342900" indent="-342900">
                <a:buFont typeface="Courier New" panose="02070309020205020404" pitchFamily="49" charset="0"/>
                <a:buChar char="o"/>
              </a:pPr>
              <a:r>
                <a:rPr lang="it-IT" dirty="0" err="1">
                  <a:solidFill>
                    <a:schemeClr val="bg1"/>
                  </a:solidFill>
                </a:rPr>
                <a:t>audioBelongTo</a:t>
              </a:r>
              <a:endParaRPr lang="it-IT" dirty="0">
                <a:solidFill>
                  <a:schemeClr val="bg1"/>
                </a:solidFill>
              </a:endParaRPr>
            </a:p>
            <a:p>
              <a:pPr marL="342900" indent="-342900">
                <a:buFont typeface="Courier New" panose="02070309020205020404" pitchFamily="49" charset="0"/>
                <a:buChar char="o"/>
              </a:pPr>
              <a:endParaRPr lang="it-IT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37711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755C5507E714C48937709EDB0DFB052" ma:contentTypeVersion="10" ma:contentTypeDescription="Creare un nuovo documento." ma:contentTypeScope="" ma:versionID="1b3c7f236d80fd1b926b1eea7a94ba76">
  <xsd:schema xmlns:xsd="http://www.w3.org/2001/XMLSchema" xmlns:xs="http://www.w3.org/2001/XMLSchema" xmlns:p="http://schemas.microsoft.com/office/2006/metadata/properties" xmlns:ns3="68f14a89-5ccd-4d49-ad62-26850b52acdb" targetNamespace="http://schemas.microsoft.com/office/2006/metadata/properties" ma:root="true" ma:fieldsID="12a2da776ba7f20303e1a452ea5f200c" ns3:_="">
    <xsd:import namespace="68f14a89-5ccd-4d49-ad62-26850b52acd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LengthInSecond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MediaServiceOCR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f14a89-5ccd-4d49-ad62-26850b52acd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_activity" ma:index="17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68f14a89-5ccd-4d49-ad62-26850b52acdb" xsi:nil="true"/>
  </documentManagement>
</p:properties>
</file>

<file path=customXml/itemProps1.xml><?xml version="1.0" encoding="utf-8"?>
<ds:datastoreItem xmlns:ds="http://schemas.openxmlformats.org/officeDocument/2006/customXml" ds:itemID="{30345D1D-2444-4EA9-8C58-F9E27582F73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8f14a89-5ccd-4d49-ad62-26850b52acd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FD5F93E-8B05-4FD5-A342-A9262D25EBF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C35085A-48E6-432D-BE61-01DE8B0FD0D2}">
  <ds:schemaRefs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dcmitype/"/>
    <ds:schemaRef ds:uri="http://purl.org/dc/terms/"/>
    <ds:schemaRef ds:uri="http://www.w3.org/XML/1998/namespace"/>
    <ds:schemaRef ds:uri="http://schemas.microsoft.com/office/infopath/2007/PartnerControls"/>
    <ds:schemaRef ds:uri="68f14a89-5ccd-4d49-ad62-26850b52acdb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2427</TotalTime>
  <Words>241</Words>
  <Application>Microsoft Office PowerPoint</Application>
  <PresentationFormat>Widescreen</PresentationFormat>
  <Paragraphs>136</Paragraphs>
  <Slides>18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Courier New</vt:lpstr>
      <vt:lpstr>Wingdings</vt:lpstr>
      <vt:lpstr>Tema di Office</vt:lpstr>
      <vt:lpstr>THE PLAYLIST HTML version</vt:lpstr>
      <vt:lpstr>DATABASE</vt:lpstr>
      <vt:lpstr>CONCETTUAL SCHEME</vt:lpstr>
      <vt:lpstr>LOGICAL SCHEME</vt:lpstr>
      <vt:lpstr>APPLICATION DESIGN</vt:lpstr>
      <vt:lpstr>Presentazione standard di PowerPoint</vt:lpstr>
      <vt:lpstr>COMPONENTS</vt:lpstr>
      <vt:lpstr>BEANS</vt:lpstr>
      <vt:lpstr>DAO</vt:lpstr>
      <vt:lpstr>SERVLET</vt:lpstr>
      <vt:lpstr>SEQUENCE DIAGRAM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PLAYLIST HTML version</dc:title>
  <dc:creator>Mattia Campana</dc:creator>
  <cp:lastModifiedBy>Mattia Campana</cp:lastModifiedBy>
  <cp:revision>13</cp:revision>
  <dcterms:created xsi:type="dcterms:W3CDTF">2023-04-19T10:00:24Z</dcterms:created>
  <dcterms:modified xsi:type="dcterms:W3CDTF">2023-05-07T00:54:28Z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0x010100A755C5507E714C48937709EDB0DFB052</vt:lpwstr>
  </property>
</Properties>
</file>