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0" r:id="rId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B4DB"/>
    <a:srgbClr val="FCE68A"/>
    <a:srgbClr val="008080"/>
    <a:srgbClr val="404040"/>
    <a:srgbClr val="66CCFF"/>
    <a:srgbClr val="33CC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9" d="100"/>
          <a:sy n="79" d="100"/>
        </p:scale>
        <p:origin x="773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13CCA98-B088-AE34-03BE-73A9E035AD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55BF6D6-8FF0-05F9-7AA5-9C3911A31D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DDB0B71-B3F1-54F6-3673-1BC9A3689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E331B-3509-4A7F-9C4E-45F5BC11C182}" type="datetimeFigureOut">
              <a:rPr lang="it-IT" smtClean="0"/>
              <a:t>19/04/2023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B78DDD3-E9BF-2037-6C48-C48852898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59C9757-E7F8-1680-FA6E-6745B8D4B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770E1-F942-4BCD-869C-100F5FD663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20611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D89329C-840C-01E0-AA70-327F4C0A4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BABAA34-59AB-827D-991B-B05C75C432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7F6270B-02D0-5A55-36F5-D74C0DEEB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E331B-3509-4A7F-9C4E-45F5BC11C182}" type="datetimeFigureOut">
              <a:rPr lang="it-IT" smtClean="0"/>
              <a:t>19/04/2023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741CE1E-7B14-1A68-D56F-765A081DF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21301AF-707A-78AF-D932-FF238278C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770E1-F942-4BCD-869C-100F5FD663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8516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AC44F55D-BA59-5AC9-3254-23BCBCE174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FA50CBBD-3708-D27F-7C85-686C8BFFD1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B70ABB9-A471-2E2C-7147-2495144C1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E331B-3509-4A7F-9C4E-45F5BC11C182}" type="datetimeFigureOut">
              <a:rPr lang="it-IT" smtClean="0"/>
              <a:t>19/04/2023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F7B15CA-AF21-2A01-2EF7-76227AD50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83A6B49-04E5-A2B3-8305-10455E8F9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770E1-F942-4BCD-869C-100F5FD663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59277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DB42956-DF39-2852-8889-A5AB58E70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0BB06C8-323F-4FA2-F85C-F3B9E24CC8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7BE4CE0-0B88-67B8-B83C-3D3A02AF5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E331B-3509-4A7F-9C4E-45F5BC11C182}" type="datetimeFigureOut">
              <a:rPr lang="it-IT" smtClean="0"/>
              <a:t>19/04/2023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2D9984A-53E0-2526-2159-41F70D7FE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EC53F25-C69A-B514-585A-032F10508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770E1-F942-4BCD-869C-100F5FD663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4985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390BD41-C7B0-AAA9-BD17-54A2E7782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B16C0B7-1EA2-BACF-0AB5-1F23AEF237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63B57BA-8ECB-8029-1C7E-2ABA8E915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E331B-3509-4A7F-9C4E-45F5BC11C182}" type="datetimeFigureOut">
              <a:rPr lang="it-IT" smtClean="0"/>
              <a:t>19/04/2023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2A1A9D4-B39D-5FC8-2C18-F2E18A66C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432CCC2-E211-78AF-615D-2BBDF089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770E1-F942-4BCD-869C-100F5FD663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3523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41CA1DD-7371-6169-DC4C-CF0F2E2C1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4B6A4C4-8D6A-759B-3D3C-F62A56E811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77EDF0E-6C70-05FB-4DAE-56E423ED93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3813157-2AF7-07F7-298F-7DF4C88D9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E331B-3509-4A7F-9C4E-45F5BC11C182}" type="datetimeFigureOut">
              <a:rPr lang="it-IT" smtClean="0"/>
              <a:t>19/04/2023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E41405F-D233-5279-2EEC-90BDD3E75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6E9EC4E-A244-0917-66E8-60709EA29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770E1-F942-4BCD-869C-100F5FD663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0446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57E8BA-69F5-9763-E558-B5A6839FE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8BC26BA-6615-D50A-73B4-6C299EB23D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C05F1F08-AB98-AA08-8DF1-9933E7065A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F27C7EBE-7EEE-B020-DFD7-E20A132DAD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5347B868-FF4E-3343-B192-64BABEB88C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7F5E5CC7-7946-5D01-D8C9-B5AC3111B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E331B-3509-4A7F-9C4E-45F5BC11C182}" type="datetimeFigureOut">
              <a:rPr lang="it-IT" smtClean="0"/>
              <a:t>19/04/2023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458E686E-04C4-335A-4EC9-2D3D1C2C4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EDB74D6F-C55C-B372-DD82-368CBCD66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770E1-F942-4BCD-869C-100F5FD663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38474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567F9C1-95A8-2172-CF11-99260A660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A6E6FB36-AC93-C89C-DC0B-E09D32E3F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E331B-3509-4A7F-9C4E-45F5BC11C182}" type="datetimeFigureOut">
              <a:rPr lang="it-IT" smtClean="0"/>
              <a:t>19/04/2023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C8F4692-6060-9978-3892-FAFAE9040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F1B57FD-4AA6-B7C0-92E4-E2990152A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770E1-F942-4BCD-869C-100F5FD663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14447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40C5AB57-9E7D-A99D-44FB-9CE782E0D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E331B-3509-4A7F-9C4E-45F5BC11C182}" type="datetimeFigureOut">
              <a:rPr lang="it-IT" smtClean="0"/>
              <a:t>19/04/2023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11FBBEFA-5AA3-97A2-06A0-F22D0CEDD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129D09F-F44A-A2A0-6E25-1E3710F92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770E1-F942-4BCD-869C-100F5FD663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67383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E795C5F-52DA-2C2D-D7A5-6DA46684F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ACE1DC6-C46C-9FDA-7C5D-A259B3209C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E70BDA2-154E-7C1C-BE10-211BB3EA52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AEAFB83-EF72-8330-C9D9-56592A98D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E331B-3509-4A7F-9C4E-45F5BC11C182}" type="datetimeFigureOut">
              <a:rPr lang="it-IT" smtClean="0"/>
              <a:t>19/04/2023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85C8ECF-732A-4ED6-9C4C-2FD9F7DD1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1378C6E-44B9-013A-BF13-844E75C3B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770E1-F942-4BCD-869C-100F5FD663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18469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0737854-ACDD-B7AB-955D-650B9979C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EB948158-5C1A-95F9-E2BD-779AADD49B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19BD393-A6B4-26ED-0836-6BDA7E4098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9597549-E17A-DF96-6B93-9FA16F4DB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E331B-3509-4A7F-9C4E-45F5BC11C182}" type="datetimeFigureOut">
              <a:rPr lang="it-IT" smtClean="0"/>
              <a:t>19/04/2023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358F81E-ADFF-9E9F-BFA9-E5DBAF4DC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A048FB4-5FA1-3114-DC3E-75B9274FB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770E1-F942-4BCD-869C-100F5FD663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52811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3AF91286-0C0F-081A-50E0-42B0C38E1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454BF93-F180-F1F1-F6D6-2D441A6011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B2A9F92-1B42-63FA-55BA-85D8F197A6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4E331B-3509-4A7F-9C4E-45F5BC11C182}" type="datetimeFigureOut">
              <a:rPr lang="it-IT" smtClean="0"/>
              <a:t>19/04/2023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D5992A2-6293-BD53-2823-66221A151F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03B7C59-61F1-BAE6-12A4-91147EFDE7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F770E1-F942-4BCD-869C-100F5FD663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38893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50714E0-01E8-2083-7E97-A322EAB354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24287"/>
            <a:ext cx="9144000" cy="2387600"/>
          </a:xfrm>
        </p:spPr>
        <p:txBody>
          <a:bodyPr/>
          <a:lstStyle/>
          <a:p>
            <a:r>
              <a:rPr lang="it-IT" b="1" dirty="0">
                <a:solidFill>
                  <a:srgbClr val="FCE68A"/>
                </a:solidFill>
              </a:rPr>
              <a:t>THE PLAYLIST</a:t>
            </a:r>
            <a:br>
              <a:rPr lang="it-IT" b="1" dirty="0">
                <a:solidFill>
                  <a:schemeClr val="bg1"/>
                </a:solidFill>
              </a:rPr>
            </a:br>
            <a:r>
              <a:rPr lang="it-IT" sz="4000" dirty="0">
                <a:solidFill>
                  <a:schemeClr val="bg1"/>
                </a:solidFill>
              </a:rPr>
              <a:t>HTML </a:t>
            </a:r>
            <a:r>
              <a:rPr lang="it-IT" sz="4000" dirty="0" err="1">
                <a:solidFill>
                  <a:schemeClr val="bg1"/>
                </a:solidFill>
              </a:rPr>
              <a:t>version</a:t>
            </a:r>
            <a:endParaRPr lang="it-IT" sz="4000" dirty="0">
              <a:solidFill>
                <a:schemeClr val="bg1"/>
              </a:solidFill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86774A3-674A-C015-C455-26A2658B01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90170" y="5793172"/>
            <a:ext cx="4101830" cy="1064828"/>
          </a:xfrm>
        </p:spPr>
        <p:txBody>
          <a:bodyPr>
            <a:no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FRANCESCO RITA</a:t>
            </a:r>
          </a:p>
          <a:p>
            <a:r>
              <a:rPr lang="it-IT" dirty="0">
                <a:solidFill>
                  <a:schemeClr val="bg1"/>
                </a:solidFill>
              </a:rPr>
              <a:t>MATTIA CAMPANA </a:t>
            </a:r>
          </a:p>
        </p:txBody>
      </p:sp>
    </p:spTree>
    <p:extLst>
      <p:ext uri="{BB962C8B-B14F-4D97-AF65-F5344CB8AC3E}">
        <p14:creationId xmlns:p14="http://schemas.microsoft.com/office/powerpoint/2010/main" val="3043470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60C5506A-C1C3-F563-1D2E-CC29E8EDCA5D}"/>
              </a:ext>
            </a:extLst>
          </p:cNvPr>
          <p:cNvCxnSpPr>
            <a:stCxn id="11" idx="2"/>
            <a:endCxn id="3" idx="0"/>
          </p:cNvCxnSpPr>
          <p:nvPr/>
        </p:nvCxnSpPr>
        <p:spPr>
          <a:xfrm>
            <a:off x="3137580" y="3088499"/>
            <a:ext cx="277" cy="598015"/>
          </a:xfrm>
          <a:prstGeom prst="line">
            <a:avLst/>
          </a:prstGeom>
          <a:ln w="28575">
            <a:solidFill>
              <a:srgbClr val="CCB4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AC835D20-AFD5-664E-95E2-95604CAC6C3D}"/>
              </a:ext>
            </a:extLst>
          </p:cNvPr>
          <p:cNvCxnSpPr>
            <a:stCxn id="3" idx="2"/>
            <a:endCxn id="95" idx="0"/>
          </p:cNvCxnSpPr>
          <p:nvPr/>
        </p:nvCxnSpPr>
        <p:spPr>
          <a:xfrm>
            <a:off x="3137857" y="4097740"/>
            <a:ext cx="2295" cy="602780"/>
          </a:xfrm>
          <a:prstGeom prst="line">
            <a:avLst/>
          </a:prstGeom>
          <a:ln w="28575">
            <a:solidFill>
              <a:srgbClr val="CCB4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a gomito 17">
            <a:extLst>
              <a:ext uri="{FF2B5EF4-FFF2-40B4-BE49-F238E27FC236}">
                <a16:creationId xmlns:a16="http://schemas.microsoft.com/office/drawing/2014/main" id="{4BE52C17-F314-8BD2-3DDA-578236A60198}"/>
              </a:ext>
            </a:extLst>
          </p:cNvPr>
          <p:cNvCxnSpPr>
            <a:stCxn id="95" idx="3"/>
            <a:endCxn id="4" idx="2"/>
          </p:cNvCxnSpPr>
          <p:nvPr/>
        </p:nvCxnSpPr>
        <p:spPr>
          <a:xfrm flipV="1">
            <a:off x="4327623" y="4097740"/>
            <a:ext cx="1635821" cy="1509447"/>
          </a:xfrm>
          <a:prstGeom prst="bentConnector2">
            <a:avLst/>
          </a:prstGeom>
          <a:ln w="28575">
            <a:solidFill>
              <a:srgbClr val="CCB4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a gomito 19">
            <a:extLst>
              <a:ext uri="{FF2B5EF4-FFF2-40B4-BE49-F238E27FC236}">
                <a16:creationId xmlns:a16="http://schemas.microsoft.com/office/drawing/2014/main" id="{9C3835C6-D074-918D-01B3-2EBF497E69CA}"/>
              </a:ext>
            </a:extLst>
          </p:cNvPr>
          <p:cNvCxnSpPr>
            <a:stCxn id="4" idx="0"/>
          </p:cNvCxnSpPr>
          <p:nvPr/>
        </p:nvCxnSpPr>
        <p:spPr>
          <a:xfrm rot="5400000" flipH="1" flipV="1">
            <a:off x="6388522" y="2473198"/>
            <a:ext cx="788238" cy="1638394"/>
          </a:xfrm>
          <a:prstGeom prst="bentConnector2">
            <a:avLst/>
          </a:prstGeom>
          <a:ln w="28575">
            <a:solidFill>
              <a:srgbClr val="CCB4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ttore diritto 44">
            <a:extLst>
              <a:ext uri="{FF2B5EF4-FFF2-40B4-BE49-F238E27FC236}">
                <a16:creationId xmlns:a16="http://schemas.microsoft.com/office/drawing/2014/main" id="{8D85EB74-3AEA-553D-1D60-9F8FAE58C7C7}"/>
              </a:ext>
            </a:extLst>
          </p:cNvPr>
          <p:cNvCxnSpPr>
            <a:stCxn id="11" idx="3"/>
            <a:endCxn id="6" idx="1"/>
          </p:cNvCxnSpPr>
          <p:nvPr/>
        </p:nvCxnSpPr>
        <p:spPr>
          <a:xfrm flipV="1">
            <a:off x="4325051" y="2179524"/>
            <a:ext cx="1023974" cy="2309"/>
          </a:xfrm>
          <a:prstGeom prst="line">
            <a:avLst/>
          </a:prstGeom>
          <a:ln w="28575">
            <a:solidFill>
              <a:srgbClr val="CCB4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ttore diritto 47">
            <a:extLst>
              <a:ext uri="{FF2B5EF4-FFF2-40B4-BE49-F238E27FC236}">
                <a16:creationId xmlns:a16="http://schemas.microsoft.com/office/drawing/2014/main" id="{1E4A72D8-2B79-A30F-F32D-2C6076A4025D}"/>
              </a:ext>
            </a:extLst>
          </p:cNvPr>
          <p:cNvCxnSpPr>
            <a:stCxn id="6" idx="3"/>
            <a:endCxn id="130" idx="1"/>
          </p:cNvCxnSpPr>
          <p:nvPr/>
        </p:nvCxnSpPr>
        <p:spPr>
          <a:xfrm>
            <a:off x="6577863" y="2179524"/>
            <a:ext cx="1023975" cy="6596"/>
          </a:xfrm>
          <a:prstGeom prst="line">
            <a:avLst/>
          </a:prstGeom>
          <a:ln w="28575">
            <a:solidFill>
              <a:srgbClr val="CCB4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ttore diritto 49">
            <a:extLst>
              <a:ext uri="{FF2B5EF4-FFF2-40B4-BE49-F238E27FC236}">
                <a16:creationId xmlns:a16="http://schemas.microsoft.com/office/drawing/2014/main" id="{FA82BA9A-D1EB-6052-521A-E0904868FC6A}"/>
              </a:ext>
            </a:extLst>
          </p:cNvPr>
          <p:cNvCxnSpPr>
            <a:stCxn id="130" idx="2"/>
            <a:endCxn id="7" idx="0"/>
          </p:cNvCxnSpPr>
          <p:nvPr/>
        </p:nvCxnSpPr>
        <p:spPr>
          <a:xfrm flipH="1">
            <a:off x="8789031" y="3092786"/>
            <a:ext cx="278" cy="593728"/>
          </a:xfrm>
          <a:prstGeom prst="line">
            <a:avLst/>
          </a:prstGeom>
          <a:ln w="28575">
            <a:solidFill>
              <a:srgbClr val="CCB4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ttore diritto 51">
            <a:extLst>
              <a:ext uri="{FF2B5EF4-FFF2-40B4-BE49-F238E27FC236}">
                <a16:creationId xmlns:a16="http://schemas.microsoft.com/office/drawing/2014/main" id="{CB369EB4-AFE7-082A-3652-BBB42A78313D}"/>
              </a:ext>
            </a:extLst>
          </p:cNvPr>
          <p:cNvCxnSpPr>
            <a:stCxn id="7" idx="2"/>
            <a:endCxn id="46" idx="0"/>
          </p:cNvCxnSpPr>
          <p:nvPr/>
        </p:nvCxnSpPr>
        <p:spPr>
          <a:xfrm>
            <a:off x="8789031" y="4097740"/>
            <a:ext cx="278" cy="602780"/>
          </a:xfrm>
          <a:prstGeom prst="line">
            <a:avLst/>
          </a:prstGeom>
          <a:ln w="28575">
            <a:solidFill>
              <a:srgbClr val="CCB4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olo 1">
            <a:extLst>
              <a:ext uri="{FF2B5EF4-FFF2-40B4-BE49-F238E27FC236}">
                <a16:creationId xmlns:a16="http://schemas.microsoft.com/office/drawing/2014/main" id="{0CEB3EC8-2CE1-4BCD-2281-1FED366F1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0459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solidFill>
                  <a:srgbClr val="FCE68A"/>
                </a:solidFill>
              </a:rPr>
              <a:t>DATABASE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CB8E7E43-F51D-F69A-C3C0-82A394726C69}"/>
              </a:ext>
            </a:extLst>
          </p:cNvPr>
          <p:cNvSpPr txBox="1"/>
          <p:nvPr/>
        </p:nvSpPr>
        <p:spPr>
          <a:xfrm>
            <a:off x="9859347" y="180459"/>
            <a:ext cx="2332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DIAGRAM SCHEME</a:t>
            </a:r>
          </a:p>
        </p:txBody>
      </p:sp>
      <p:grpSp>
        <p:nvGrpSpPr>
          <p:cNvPr id="60" name="Gruppo 59">
            <a:extLst>
              <a:ext uri="{FF2B5EF4-FFF2-40B4-BE49-F238E27FC236}">
                <a16:creationId xmlns:a16="http://schemas.microsoft.com/office/drawing/2014/main" id="{DE2575BB-B175-034B-F2AC-B41C0178CB74}"/>
              </a:ext>
            </a:extLst>
          </p:cNvPr>
          <p:cNvGrpSpPr/>
          <p:nvPr/>
        </p:nvGrpSpPr>
        <p:grpSpPr>
          <a:xfrm>
            <a:off x="186651" y="1105889"/>
            <a:ext cx="4138400" cy="1982610"/>
            <a:chOff x="186651" y="1105889"/>
            <a:chExt cx="4138400" cy="1982610"/>
          </a:xfrm>
        </p:grpSpPr>
        <p:cxnSp>
          <p:nvCxnSpPr>
            <p:cNvPr id="66" name="Connettore diritto 65">
              <a:extLst>
                <a:ext uri="{FF2B5EF4-FFF2-40B4-BE49-F238E27FC236}">
                  <a16:creationId xmlns:a16="http://schemas.microsoft.com/office/drawing/2014/main" id="{386B0A5D-1367-3CE8-4FF9-4C5FF924ACE4}"/>
                </a:ext>
              </a:extLst>
            </p:cNvPr>
            <p:cNvCxnSpPr>
              <a:cxnSpLocks/>
              <a:stCxn id="42" idx="3"/>
            </p:cNvCxnSpPr>
            <p:nvPr/>
          </p:nvCxnSpPr>
          <p:spPr>
            <a:xfrm>
              <a:off x="1453476" y="1639773"/>
              <a:ext cx="507752" cy="0"/>
            </a:xfrm>
            <a:prstGeom prst="line">
              <a:avLst/>
            </a:prstGeom>
            <a:ln w="38100">
              <a:solidFill>
                <a:srgbClr val="CCB4DB"/>
              </a:solidFill>
              <a:headEnd type="oval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ttore diritto 71">
              <a:extLst>
                <a:ext uri="{FF2B5EF4-FFF2-40B4-BE49-F238E27FC236}">
                  <a16:creationId xmlns:a16="http://schemas.microsoft.com/office/drawing/2014/main" id="{AD380ECA-7003-94A9-8361-E1EC3EFAF231}"/>
                </a:ext>
              </a:extLst>
            </p:cNvPr>
            <p:cNvCxnSpPr>
              <a:stCxn id="39" idx="3"/>
            </p:cNvCxnSpPr>
            <p:nvPr/>
          </p:nvCxnSpPr>
          <p:spPr>
            <a:xfrm>
              <a:off x="1453476" y="1275166"/>
              <a:ext cx="533290" cy="0"/>
            </a:xfrm>
            <a:prstGeom prst="line">
              <a:avLst/>
            </a:prstGeom>
            <a:ln w="38100">
              <a:solidFill>
                <a:srgbClr val="CCB4DB"/>
              </a:solidFill>
              <a:headEnd type="oval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ttangolo 10">
              <a:extLst>
                <a:ext uri="{FF2B5EF4-FFF2-40B4-BE49-F238E27FC236}">
                  <a16:creationId xmlns:a16="http://schemas.microsoft.com/office/drawing/2014/main" id="{4006F51E-42AB-65DB-1745-EB34ADDEE43E}"/>
                </a:ext>
              </a:extLst>
            </p:cNvPr>
            <p:cNvSpPr/>
            <p:nvPr/>
          </p:nvSpPr>
          <p:spPr>
            <a:xfrm>
              <a:off x="1950109" y="1275166"/>
              <a:ext cx="2374942" cy="1813333"/>
            </a:xfrm>
            <a:prstGeom prst="rect">
              <a:avLst/>
            </a:prstGeom>
            <a:noFill/>
            <a:ln w="50800">
              <a:solidFill>
                <a:srgbClr val="CCB4DB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2363821"/>
                        <a:gd name="connsiteY0" fmla="*/ 0 h 1293779"/>
                        <a:gd name="connsiteX1" fmla="*/ 567317 w 2363821"/>
                        <a:gd name="connsiteY1" fmla="*/ 0 h 1293779"/>
                        <a:gd name="connsiteX2" fmla="*/ 1087358 w 2363821"/>
                        <a:gd name="connsiteY2" fmla="*/ 0 h 1293779"/>
                        <a:gd name="connsiteX3" fmla="*/ 1725589 w 2363821"/>
                        <a:gd name="connsiteY3" fmla="*/ 0 h 1293779"/>
                        <a:gd name="connsiteX4" fmla="*/ 2363821 w 2363821"/>
                        <a:gd name="connsiteY4" fmla="*/ 0 h 1293779"/>
                        <a:gd name="connsiteX5" fmla="*/ 2363821 w 2363821"/>
                        <a:gd name="connsiteY5" fmla="*/ 633952 h 1293779"/>
                        <a:gd name="connsiteX6" fmla="*/ 2363821 w 2363821"/>
                        <a:gd name="connsiteY6" fmla="*/ 1293779 h 1293779"/>
                        <a:gd name="connsiteX7" fmla="*/ 1772866 w 2363821"/>
                        <a:gd name="connsiteY7" fmla="*/ 1293779 h 1293779"/>
                        <a:gd name="connsiteX8" fmla="*/ 1134634 w 2363821"/>
                        <a:gd name="connsiteY8" fmla="*/ 1293779 h 1293779"/>
                        <a:gd name="connsiteX9" fmla="*/ 614593 w 2363821"/>
                        <a:gd name="connsiteY9" fmla="*/ 1293779 h 1293779"/>
                        <a:gd name="connsiteX10" fmla="*/ 0 w 2363821"/>
                        <a:gd name="connsiteY10" fmla="*/ 1293779 h 1293779"/>
                        <a:gd name="connsiteX11" fmla="*/ 0 w 2363821"/>
                        <a:gd name="connsiteY11" fmla="*/ 646890 h 1293779"/>
                        <a:gd name="connsiteX12" fmla="*/ 0 w 2363821"/>
                        <a:gd name="connsiteY12" fmla="*/ 0 h 129377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</a:cxnLst>
                      <a:rect l="l" t="t" r="r" b="b"/>
                      <a:pathLst>
                        <a:path w="2363821" h="1293779" extrusionOk="0">
                          <a:moveTo>
                            <a:pt x="0" y="0"/>
                          </a:moveTo>
                          <a:cubicBezTo>
                            <a:pt x="154499" y="15597"/>
                            <a:pt x="405152" y="1388"/>
                            <a:pt x="567317" y="0"/>
                          </a:cubicBezTo>
                          <a:cubicBezTo>
                            <a:pt x="729482" y="-1388"/>
                            <a:pt x="922018" y="-2065"/>
                            <a:pt x="1087358" y="0"/>
                          </a:cubicBezTo>
                          <a:cubicBezTo>
                            <a:pt x="1252698" y="2065"/>
                            <a:pt x="1508295" y="-13649"/>
                            <a:pt x="1725589" y="0"/>
                          </a:cubicBezTo>
                          <a:cubicBezTo>
                            <a:pt x="1942883" y="13649"/>
                            <a:pt x="2081147" y="-573"/>
                            <a:pt x="2363821" y="0"/>
                          </a:cubicBezTo>
                          <a:cubicBezTo>
                            <a:pt x="2351466" y="202268"/>
                            <a:pt x="2369751" y="321507"/>
                            <a:pt x="2363821" y="633952"/>
                          </a:cubicBezTo>
                          <a:cubicBezTo>
                            <a:pt x="2357891" y="946397"/>
                            <a:pt x="2347781" y="998613"/>
                            <a:pt x="2363821" y="1293779"/>
                          </a:cubicBezTo>
                          <a:cubicBezTo>
                            <a:pt x="2209989" y="1286129"/>
                            <a:pt x="2020488" y="1311314"/>
                            <a:pt x="1772866" y="1293779"/>
                          </a:cubicBezTo>
                          <a:cubicBezTo>
                            <a:pt x="1525245" y="1276244"/>
                            <a:pt x="1267646" y="1308403"/>
                            <a:pt x="1134634" y="1293779"/>
                          </a:cubicBezTo>
                          <a:cubicBezTo>
                            <a:pt x="1001622" y="1279155"/>
                            <a:pt x="846760" y="1287474"/>
                            <a:pt x="614593" y="1293779"/>
                          </a:cubicBezTo>
                          <a:cubicBezTo>
                            <a:pt x="382426" y="1300084"/>
                            <a:pt x="273196" y="1287588"/>
                            <a:pt x="0" y="1293779"/>
                          </a:cubicBezTo>
                          <a:cubicBezTo>
                            <a:pt x="-13966" y="1056048"/>
                            <a:pt x="-26582" y="934143"/>
                            <a:pt x="0" y="646890"/>
                          </a:cubicBezTo>
                          <a:cubicBezTo>
                            <a:pt x="26582" y="359637"/>
                            <a:pt x="13514" y="247924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USER</a:t>
              </a:r>
            </a:p>
          </p:txBody>
        </p:sp>
        <p:sp>
          <p:nvSpPr>
            <p:cNvPr id="39" name="CasellaDiTesto 38">
              <a:extLst>
                <a:ext uri="{FF2B5EF4-FFF2-40B4-BE49-F238E27FC236}">
                  <a16:creationId xmlns:a16="http://schemas.microsoft.com/office/drawing/2014/main" id="{03AFA7E4-3D05-4301-BABC-0933545B8C3E}"/>
                </a:ext>
              </a:extLst>
            </p:cNvPr>
            <p:cNvSpPr txBox="1"/>
            <p:nvPr/>
          </p:nvSpPr>
          <p:spPr>
            <a:xfrm>
              <a:off x="186651" y="1105889"/>
              <a:ext cx="12668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it-IT" sz="1600" b="1" u="sng" dirty="0" err="1">
                  <a:solidFill>
                    <a:schemeClr val="bg1"/>
                  </a:solidFill>
                </a:rPr>
                <a:t>UserName</a:t>
              </a:r>
              <a:endParaRPr lang="it-IT" sz="1600" b="1" u="sng" dirty="0">
                <a:solidFill>
                  <a:schemeClr val="bg1"/>
                </a:solidFill>
              </a:endParaRPr>
            </a:p>
          </p:txBody>
        </p:sp>
        <p:sp>
          <p:nvSpPr>
            <p:cNvPr id="42" name="CasellaDiTesto 41">
              <a:extLst>
                <a:ext uri="{FF2B5EF4-FFF2-40B4-BE49-F238E27FC236}">
                  <a16:creationId xmlns:a16="http://schemas.microsoft.com/office/drawing/2014/main" id="{6FC25235-4999-306F-AAA9-57DA27C05D6D}"/>
                </a:ext>
              </a:extLst>
            </p:cNvPr>
            <p:cNvSpPr txBox="1"/>
            <p:nvPr/>
          </p:nvSpPr>
          <p:spPr>
            <a:xfrm>
              <a:off x="390319" y="1470496"/>
              <a:ext cx="106315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it-IT" sz="1600" dirty="0">
                  <a:solidFill>
                    <a:schemeClr val="bg1"/>
                  </a:solidFill>
                </a:rPr>
                <a:t>Password</a:t>
              </a:r>
            </a:p>
          </p:txBody>
        </p:sp>
      </p:grpSp>
      <p:grpSp>
        <p:nvGrpSpPr>
          <p:cNvPr id="131" name="Gruppo 130">
            <a:extLst>
              <a:ext uri="{FF2B5EF4-FFF2-40B4-BE49-F238E27FC236}">
                <a16:creationId xmlns:a16="http://schemas.microsoft.com/office/drawing/2014/main" id="{CF491D7C-6B54-3EFB-44FB-FCC20753B84F}"/>
              </a:ext>
            </a:extLst>
          </p:cNvPr>
          <p:cNvGrpSpPr/>
          <p:nvPr/>
        </p:nvGrpSpPr>
        <p:grpSpPr>
          <a:xfrm>
            <a:off x="-29867" y="4531243"/>
            <a:ext cx="4357490" cy="1982610"/>
            <a:chOff x="538522" y="4531243"/>
            <a:chExt cx="4357490" cy="1982610"/>
          </a:xfrm>
        </p:grpSpPr>
        <p:cxnSp>
          <p:nvCxnSpPr>
            <p:cNvPr id="89" name="Connettore diritto 88">
              <a:extLst>
                <a:ext uri="{FF2B5EF4-FFF2-40B4-BE49-F238E27FC236}">
                  <a16:creationId xmlns:a16="http://schemas.microsoft.com/office/drawing/2014/main" id="{1E3CFF2A-12EB-E4E2-8EBB-FFA2FA0CC4BE}"/>
                </a:ext>
              </a:extLst>
            </p:cNvPr>
            <p:cNvCxnSpPr>
              <a:cxnSpLocks/>
              <a:stCxn id="98" idx="3"/>
            </p:cNvCxnSpPr>
            <p:nvPr/>
          </p:nvCxnSpPr>
          <p:spPr>
            <a:xfrm>
              <a:off x="2024437" y="5424364"/>
              <a:ext cx="507752" cy="0"/>
            </a:xfrm>
            <a:prstGeom prst="line">
              <a:avLst/>
            </a:prstGeom>
            <a:ln w="38100">
              <a:solidFill>
                <a:srgbClr val="CCB4DB"/>
              </a:solidFill>
              <a:headEnd type="oval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ttore diritto 89">
              <a:extLst>
                <a:ext uri="{FF2B5EF4-FFF2-40B4-BE49-F238E27FC236}">
                  <a16:creationId xmlns:a16="http://schemas.microsoft.com/office/drawing/2014/main" id="{86097399-378E-FEA9-D014-5395C4614DC4}"/>
                </a:ext>
              </a:extLst>
            </p:cNvPr>
            <p:cNvCxnSpPr>
              <a:cxnSpLocks/>
              <a:stCxn id="99" idx="3"/>
            </p:cNvCxnSpPr>
            <p:nvPr/>
          </p:nvCxnSpPr>
          <p:spPr>
            <a:xfrm>
              <a:off x="2024437" y="5789779"/>
              <a:ext cx="507752" cy="0"/>
            </a:xfrm>
            <a:prstGeom prst="line">
              <a:avLst/>
            </a:prstGeom>
            <a:ln w="38100">
              <a:solidFill>
                <a:srgbClr val="CCB4DB"/>
              </a:solidFill>
              <a:headEnd type="oval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ttore diritto 92">
              <a:extLst>
                <a:ext uri="{FF2B5EF4-FFF2-40B4-BE49-F238E27FC236}">
                  <a16:creationId xmlns:a16="http://schemas.microsoft.com/office/drawing/2014/main" id="{89C6862D-CC43-C756-A9D0-8A907F8FF605}"/>
                </a:ext>
              </a:extLst>
            </p:cNvPr>
            <p:cNvCxnSpPr>
              <a:cxnSpLocks/>
              <a:stCxn id="97" idx="3"/>
            </p:cNvCxnSpPr>
            <p:nvPr/>
          </p:nvCxnSpPr>
          <p:spPr>
            <a:xfrm>
              <a:off x="2024437" y="5065127"/>
              <a:ext cx="507752" cy="0"/>
            </a:xfrm>
            <a:prstGeom prst="line">
              <a:avLst/>
            </a:prstGeom>
            <a:ln w="38100">
              <a:solidFill>
                <a:srgbClr val="CCB4DB"/>
              </a:solidFill>
              <a:headEnd type="oval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ttore diritto 93">
              <a:extLst>
                <a:ext uri="{FF2B5EF4-FFF2-40B4-BE49-F238E27FC236}">
                  <a16:creationId xmlns:a16="http://schemas.microsoft.com/office/drawing/2014/main" id="{38D06814-305D-262A-91A3-430E99CC59FE}"/>
                </a:ext>
              </a:extLst>
            </p:cNvPr>
            <p:cNvCxnSpPr>
              <a:stCxn id="96" idx="3"/>
            </p:cNvCxnSpPr>
            <p:nvPr/>
          </p:nvCxnSpPr>
          <p:spPr>
            <a:xfrm>
              <a:off x="2024437" y="4700520"/>
              <a:ext cx="533290" cy="0"/>
            </a:xfrm>
            <a:prstGeom prst="line">
              <a:avLst/>
            </a:prstGeom>
            <a:ln w="38100">
              <a:solidFill>
                <a:srgbClr val="CCB4DB"/>
              </a:solidFill>
              <a:headEnd type="oval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Rettangolo 94">
              <a:extLst>
                <a:ext uri="{FF2B5EF4-FFF2-40B4-BE49-F238E27FC236}">
                  <a16:creationId xmlns:a16="http://schemas.microsoft.com/office/drawing/2014/main" id="{6AC6CDF3-8BF8-93F3-8E53-64D2553DF81D}"/>
                </a:ext>
              </a:extLst>
            </p:cNvPr>
            <p:cNvSpPr/>
            <p:nvPr/>
          </p:nvSpPr>
          <p:spPr>
            <a:xfrm>
              <a:off x="2521070" y="4700520"/>
              <a:ext cx="2374942" cy="1813333"/>
            </a:xfrm>
            <a:prstGeom prst="rect">
              <a:avLst/>
            </a:prstGeom>
            <a:noFill/>
            <a:ln w="50800">
              <a:solidFill>
                <a:srgbClr val="CCB4DB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2363821"/>
                        <a:gd name="connsiteY0" fmla="*/ 0 h 1293779"/>
                        <a:gd name="connsiteX1" fmla="*/ 567317 w 2363821"/>
                        <a:gd name="connsiteY1" fmla="*/ 0 h 1293779"/>
                        <a:gd name="connsiteX2" fmla="*/ 1087358 w 2363821"/>
                        <a:gd name="connsiteY2" fmla="*/ 0 h 1293779"/>
                        <a:gd name="connsiteX3" fmla="*/ 1725589 w 2363821"/>
                        <a:gd name="connsiteY3" fmla="*/ 0 h 1293779"/>
                        <a:gd name="connsiteX4" fmla="*/ 2363821 w 2363821"/>
                        <a:gd name="connsiteY4" fmla="*/ 0 h 1293779"/>
                        <a:gd name="connsiteX5" fmla="*/ 2363821 w 2363821"/>
                        <a:gd name="connsiteY5" fmla="*/ 633952 h 1293779"/>
                        <a:gd name="connsiteX6" fmla="*/ 2363821 w 2363821"/>
                        <a:gd name="connsiteY6" fmla="*/ 1293779 h 1293779"/>
                        <a:gd name="connsiteX7" fmla="*/ 1772866 w 2363821"/>
                        <a:gd name="connsiteY7" fmla="*/ 1293779 h 1293779"/>
                        <a:gd name="connsiteX8" fmla="*/ 1134634 w 2363821"/>
                        <a:gd name="connsiteY8" fmla="*/ 1293779 h 1293779"/>
                        <a:gd name="connsiteX9" fmla="*/ 614593 w 2363821"/>
                        <a:gd name="connsiteY9" fmla="*/ 1293779 h 1293779"/>
                        <a:gd name="connsiteX10" fmla="*/ 0 w 2363821"/>
                        <a:gd name="connsiteY10" fmla="*/ 1293779 h 1293779"/>
                        <a:gd name="connsiteX11" fmla="*/ 0 w 2363821"/>
                        <a:gd name="connsiteY11" fmla="*/ 646890 h 1293779"/>
                        <a:gd name="connsiteX12" fmla="*/ 0 w 2363821"/>
                        <a:gd name="connsiteY12" fmla="*/ 0 h 129377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</a:cxnLst>
                      <a:rect l="l" t="t" r="r" b="b"/>
                      <a:pathLst>
                        <a:path w="2363821" h="1293779" extrusionOk="0">
                          <a:moveTo>
                            <a:pt x="0" y="0"/>
                          </a:moveTo>
                          <a:cubicBezTo>
                            <a:pt x="154499" y="15597"/>
                            <a:pt x="405152" y="1388"/>
                            <a:pt x="567317" y="0"/>
                          </a:cubicBezTo>
                          <a:cubicBezTo>
                            <a:pt x="729482" y="-1388"/>
                            <a:pt x="922018" y="-2065"/>
                            <a:pt x="1087358" y="0"/>
                          </a:cubicBezTo>
                          <a:cubicBezTo>
                            <a:pt x="1252698" y="2065"/>
                            <a:pt x="1508295" y="-13649"/>
                            <a:pt x="1725589" y="0"/>
                          </a:cubicBezTo>
                          <a:cubicBezTo>
                            <a:pt x="1942883" y="13649"/>
                            <a:pt x="2081147" y="-573"/>
                            <a:pt x="2363821" y="0"/>
                          </a:cubicBezTo>
                          <a:cubicBezTo>
                            <a:pt x="2351466" y="202268"/>
                            <a:pt x="2369751" y="321507"/>
                            <a:pt x="2363821" y="633952"/>
                          </a:cubicBezTo>
                          <a:cubicBezTo>
                            <a:pt x="2357891" y="946397"/>
                            <a:pt x="2347781" y="998613"/>
                            <a:pt x="2363821" y="1293779"/>
                          </a:cubicBezTo>
                          <a:cubicBezTo>
                            <a:pt x="2209989" y="1286129"/>
                            <a:pt x="2020488" y="1311314"/>
                            <a:pt x="1772866" y="1293779"/>
                          </a:cubicBezTo>
                          <a:cubicBezTo>
                            <a:pt x="1525245" y="1276244"/>
                            <a:pt x="1267646" y="1308403"/>
                            <a:pt x="1134634" y="1293779"/>
                          </a:cubicBezTo>
                          <a:cubicBezTo>
                            <a:pt x="1001622" y="1279155"/>
                            <a:pt x="846760" y="1287474"/>
                            <a:pt x="614593" y="1293779"/>
                          </a:cubicBezTo>
                          <a:cubicBezTo>
                            <a:pt x="382426" y="1300084"/>
                            <a:pt x="273196" y="1287588"/>
                            <a:pt x="0" y="1293779"/>
                          </a:cubicBezTo>
                          <a:cubicBezTo>
                            <a:pt x="-13966" y="1056048"/>
                            <a:pt x="-26582" y="934143"/>
                            <a:pt x="0" y="646890"/>
                          </a:cubicBezTo>
                          <a:cubicBezTo>
                            <a:pt x="26582" y="359637"/>
                            <a:pt x="13514" y="247924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PLAYLIST</a:t>
              </a:r>
            </a:p>
          </p:txBody>
        </p:sp>
        <p:sp>
          <p:nvSpPr>
            <p:cNvPr id="96" name="CasellaDiTesto 95">
              <a:extLst>
                <a:ext uri="{FF2B5EF4-FFF2-40B4-BE49-F238E27FC236}">
                  <a16:creationId xmlns:a16="http://schemas.microsoft.com/office/drawing/2014/main" id="{576A50ED-38FD-B9C4-49A6-6291FAFF3186}"/>
                </a:ext>
              </a:extLst>
            </p:cNvPr>
            <p:cNvSpPr txBox="1"/>
            <p:nvPr/>
          </p:nvSpPr>
          <p:spPr>
            <a:xfrm>
              <a:off x="757612" y="4531243"/>
              <a:ext cx="12668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it-IT" sz="1600" b="1" u="sng" dirty="0">
                  <a:solidFill>
                    <a:schemeClr val="bg1"/>
                  </a:solidFill>
                </a:rPr>
                <a:t>Id</a:t>
              </a:r>
            </a:p>
          </p:txBody>
        </p:sp>
        <p:sp>
          <p:nvSpPr>
            <p:cNvPr id="97" name="CasellaDiTesto 96">
              <a:extLst>
                <a:ext uri="{FF2B5EF4-FFF2-40B4-BE49-F238E27FC236}">
                  <a16:creationId xmlns:a16="http://schemas.microsoft.com/office/drawing/2014/main" id="{A8B7E4BA-BD74-850A-6289-8152C6B42894}"/>
                </a:ext>
              </a:extLst>
            </p:cNvPr>
            <p:cNvSpPr txBox="1"/>
            <p:nvPr/>
          </p:nvSpPr>
          <p:spPr>
            <a:xfrm>
              <a:off x="961280" y="4895850"/>
              <a:ext cx="106315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it-IT" sz="1600" dirty="0">
                  <a:solidFill>
                    <a:schemeClr val="bg1"/>
                  </a:solidFill>
                </a:rPr>
                <a:t>Name</a:t>
              </a:r>
            </a:p>
          </p:txBody>
        </p:sp>
        <p:sp>
          <p:nvSpPr>
            <p:cNvPr id="98" name="CasellaDiTesto 97">
              <a:extLst>
                <a:ext uri="{FF2B5EF4-FFF2-40B4-BE49-F238E27FC236}">
                  <a16:creationId xmlns:a16="http://schemas.microsoft.com/office/drawing/2014/main" id="{F1202101-A4B7-BC25-079F-5C3C6613D2B1}"/>
                </a:ext>
              </a:extLst>
            </p:cNvPr>
            <p:cNvSpPr txBox="1"/>
            <p:nvPr/>
          </p:nvSpPr>
          <p:spPr>
            <a:xfrm>
              <a:off x="538522" y="5255087"/>
              <a:ext cx="148591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it-IT" sz="1600" dirty="0" err="1">
                  <a:solidFill>
                    <a:schemeClr val="bg1"/>
                  </a:solidFill>
                </a:rPr>
                <a:t>CreationDate</a:t>
              </a:r>
              <a:endParaRPr lang="it-IT" sz="1600" dirty="0">
                <a:solidFill>
                  <a:schemeClr val="bg1"/>
                </a:solidFill>
              </a:endParaRPr>
            </a:p>
          </p:txBody>
        </p:sp>
        <p:sp>
          <p:nvSpPr>
            <p:cNvPr id="99" name="CasellaDiTesto 98">
              <a:extLst>
                <a:ext uri="{FF2B5EF4-FFF2-40B4-BE49-F238E27FC236}">
                  <a16:creationId xmlns:a16="http://schemas.microsoft.com/office/drawing/2014/main" id="{A8273C57-475F-5D9A-A19C-DDB329778601}"/>
                </a:ext>
              </a:extLst>
            </p:cNvPr>
            <p:cNvSpPr txBox="1"/>
            <p:nvPr/>
          </p:nvSpPr>
          <p:spPr>
            <a:xfrm>
              <a:off x="961280" y="5620502"/>
              <a:ext cx="106315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it-IT" sz="1600" dirty="0">
                  <a:solidFill>
                    <a:schemeClr val="bg1"/>
                  </a:solidFill>
                </a:rPr>
                <a:t>User</a:t>
              </a:r>
            </a:p>
          </p:txBody>
        </p:sp>
      </p:grpSp>
      <p:sp>
        <p:nvSpPr>
          <p:cNvPr id="134" name="CasellaDiTesto 133">
            <a:extLst>
              <a:ext uri="{FF2B5EF4-FFF2-40B4-BE49-F238E27FC236}">
                <a16:creationId xmlns:a16="http://schemas.microsoft.com/office/drawing/2014/main" id="{A8FA3337-EA25-8A93-2C2A-E2C8007B4930}"/>
              </a:ext>
            </a:extLst>
          </p:cNvPr>
          <p:cNvSpPr txBox="1"/>
          <p:nvPr/>
        </p:nvSpPr>
        <p:spPr>
          <a:xfrm>
            <a:off x="10659364" y="1105889"/>
            <a:ext cx="5332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u="sng" dirty="0">
                <a:solidFill>
                  <a:schemeClr val="bg1"/>
                </a:solidFill>
              </a:rPr>
              <a:t>Id</a:t>
            </a:r>
          </a:p>
        </p:txBody>
      </p:sp>
      <p:cxnSp>
        <p:nvCxnSpPr>
          <p:cNvPr id="21" name="Connettore diritto 20">
            <a:extLst>
              <a:ext uri="{FF2B5EF4-FFF2-40B4-BE49-F238E27FC236}">
                <a16:creationId xmlns:a16="http://schemas.microsoft.com/office/drawing/2014/main" id="{59AE20B8-E523-71BA-D3B2-A2A7DD49801F}"/>
              </a:ext>
            </a:extLst>
          </p:cNvPr>
          <p:cNvCxnSpPr>
            <a:cxnSpLocks/>
          </p:cNvCxnSpPr>
          <p:nvPr/>
        </p:nvCxnSpPr>
        <p:spPr>
          <a:xfrm flipH="1">
            <a:off x="9976780" y="1275166"/>
            <a:ext cx="533290" cy="0"/>
          </a:xfrm>
          <a:prstGeom prst="line">
            <a:avLst/>
          </a:prstGeom>
          <a:ln w="38100">
            <a:solidFill>
              <a:srgbClr val="CCB4DB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656BD5A9-F02C-853F-0A1F-D70EBD59FEAB}"/>
              </a:ext>
            </a:extLst>
          </p:cNvPr>
          <p:cNvSpPr txBox="1"/>
          <p:nvPr/>
        </p:nvSpPr>
        <p:spPr>
          <a:xfrm>
            <a:off x="10510069" y="1470496"/>
            <a:ext cx="6944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Title</a:t>
            </a:r>
          </a:p>
        </p:txBody>
      </p: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CE4A1CFD-AD0B-38FD-CD1E-6A0FA34F96C2}"/>
              </a:ext>
            </a:extLst>
          </p:cNvPr>
          <p:cNvCxnSpPr>
            <a:cxnSpLocks/>
            <a:stCxn id="22" idx="1"/>
          </p:cNvCxnSpPr>
          <p:nvPr/>
        </p:nvCxnSpPr>
        <p:spPr>
          <a:xfrm flipH="1">
            <a:off x="9976780" y="1639773"/>
            <a:ext cx="533289" cy="0"/>
          </a:xfrm>
          <a:prstGeom prst="line">
            <a:avLst/>
          </a:prstGeom>
          <a:ln w="38100">
            <a:solidFill>
              <a:srgbClr val="CCB4DB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67DAA94B-0EA7-279E-4DB5-09EEEF78CEB2}"/>
              </a:ext>
            </a:extLst>
          </p:cNvPr>
          <p:cNvSpPr txBox="1"/>
          <p:nvPr/>
        </p:nvSpPr>
        <p:spPr>
          <a:xfrm>
            <a:off x="10496555" y="1832396"/>
            <a:ext cx="7079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err="1">
                <a:solidFill>
                  <a:schemeClr val="bg1"/>
                </a:solidFill>
              </a:rPr>
              <a:t>Genre</a:t>
            </a:r>
            <a:endParaRPr lang="it-IT" sz="1600" dirty="0">
              <a:solidFill>
                <a:schemeClr val="bg1"/>
              </a:solidFill>
            </a:endParaRPr>
          </a:p>
        </p:txBody>
      </p:sp>
      <p:cxnSp>
        <p:nvCxnSpPr>
          <p:cNvPr id="25" name="Connettore diritto 24">
            <a:extLst>
              <a:ext uri="{FF2B5EF4-FFF2-40B4-BE49-F238E27FC236}">
                <a16:creationId xmlns:a16="http://schemas.microsoft.com/office/drawing/2014/main" id="{3B6F9360-39A2-F8B8-C2CE-97535DCA7841}"/>
              </a:ext>
            </a:extLst>
          </p:cNvPr>
          <p:cNvCxnSpPr>
            <a:cxnSpLocks/>
            <a:stCxn id="24" idx="1"/>
          </p:cNvCxnSpPr>
          <p:nvPr/>
        </p:nvCxnSpPr>
        <p:spPr>
          <a:xfrm flipH="1">
            <a:off x="9963265" y="2001673"/>
            <a:ext cx="533290" cy="0"/>
          </a:xfrm>
          <a:prstGeom prst="line">
            <a:avLst/>
          </a:prstGeom>
          <a:ln w="38100">
            <a:solidFill>
              <a:srgbClr val="CCB4DB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76E72DC4-EBFF-F156-089B-180E0F5C7FC5}"/>
              </a:ext>
            </a:extLst>
          </p:cNvPr>
          <p:cNvSpPr txBox="1"/>
          <p:nvPr/>
        </p:nvSpPr>
        <p:spPr>
          <a:xfrm>
            <a:off x="10496554" y="2194296"/>
            <a:ext cx="1053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err="1">
                <a:solidFill>
                  <a:schemeClr val="bg1"/>
                </a:solidFill>
              </a:rPr>
              <a:t>FileAudio</a:t>
            </a:r>
            <a:endParaRPr lang="it-IT" sz="1600" dirty="0">
              <a:solidFill>
                <a:schemeClr val="bg1"/>
              </a:solidFill>
            </a:endParaRPr>
          </a:p>
        </p:txBody>
      </p:sp>
      <p:cxnSp>
        <p:nvCxnSpPr>
          <p:cNvPr id="27" name="Connettore diritto 26">
            <a:extLst>
              <a:ext uri="{FF2B5EF4-FFF2-40B4-BE49-F238E27FC236}">
                <a16:creationId xmlns:a16="http://schemas.microsoft.com/office/drawing/2014/main" id="{F37DD7EF-BD0A-3A8E-2030-FD4BA16E5CCE}"/>
              </a:ext>
            </a:extLst>
          </p:cNvPr>
          <p:cNvCxnSpPr>
            <a:cxnSpLocks/>
            <a:stCxn id="26" idx="1"/>
          </p:cNvCxnSpPr>
          <p:nvPr/>
        </p:nvCxnSpPr>
        <p:spPr>
          <a:xfrm flipH="1">
            <a:off x="9963265" y="2363573"/>
            <a:ext cx="533289" cy="0"/>
          </a:xfrm>
          <a:prstGeom prst="line">
            <a:avLst/>
          </a:prstGeom>
          <a:ln w="38100">
            <a:solidFill>
              <a:srgbClr val="CCB4DB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69073A8C-C1AD-8115-70D8-EB4282579A88}"/>
              </a:ext>
            </a:extLst>
          </p:cNvPr>
          <p:cNvSpPr txBox="1"/>
          <p:nvPr/>
        </p:nvSpPr>
        <p:spPr>
          <a:xfrm>
            <a:off x="10496554" y="2559722"/>
            <a:ext cx="7079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User</a:t>
            </a:r>
          </a:p>
        </p:txBody>
      </p:sp>
      <p:cxnSp>
        <p:nvCxnSpPr>
          <p:cNvPr id="29" name="Connettore diritto 28">
            <a:extLst>
              <a:ext uri="{FF2B5EF4-FFF2-40B4-BE49-F238E27FC236}">
                <a16:creationId xmlns:a16="http://schemas.microsoft.com/office/drawing/2014/main" id="{211F254E-DD23-7765-4E9D-0C4EE93AD52A}"/>
              </a:ext>
            </a:extLst>
          </p:cNvPr>
          <p:cNvCxnSpPr>
            <a:cxnSpLocks/>
            <a:stCxn id="28" idx="1"/>
          </p:cNvCxnSpPr>
          <p:nvPr/>
        </p:nvCxnSpPr>
        <p:spPr>
          <a:xfrm flipH="1">
            <a:off x="9963265" y="2728999"/>
            <a:ext cx="533289" cy="0"/>
          </a:xfrm>
          <a:prstGeom prst="line">
            <a:avLst/>
          </a:prstGeom>
          <a:ln w="38100">
            <a:solidFill>
              <a:srgbClr val="CCB4DB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E4A47E82-9F07-AB5E-632A-42ACFD8F6442}"/>
              </a:ext>
            </a:extLst>
          </p:cNvPr>
          <p:cNvSpPr txBox="1"/>
          <p:nvPr/>
        </p:nvSpPr>
        <p:spPr>
          <a:xfrm>
            <a:off x="10496555" y="2925147"/>
            <a:ext cx="8028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Album</a:t>
            </a:r>
          </a:p>
        </p:txBody>
      </p:sp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2ADE5014-70D5-7863-3C1B-9A441CA84CDE}"/>
              </a:ext>
            </a:extLst>
          </p:cNvPr>
          <p:cNvCxnSpPr>
            <a:cxnSpLocks/>
            <a:stCxn id="30" idx="1"/>
          </p:cNvCxnSpPr>
          <p:nvPr/>
        </p:nvCxnSpPr>
        <p:spPr>
          <a:xfrm flipH="1">
            <a:off x="9963265" y="3094424"/>
            <a:ext cx="533290" cy="0"/>
          </a:xfrm>
          <a:prstGeom prst="line">
            <a:avLst/>
          </a:prstGeom>
          <a:ln w="38100">
            <a:solidFill>
              <a:srgbClr val="CCB4DB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ettangolo 129">
            <a:extLst>
              <a:ext uri="{FF2B5EF4-FFF2-40B4-BE49-F238E27FC236}">
                <a16:creationId xmlns:a16="http://schemas.microsoft.com/office/drawing/2014/main" id="{BA622D17-D9A2-7D50-D880-505362BAAE6C}"/>
              </a:ext>
            </a:extLst>
          </p:cNvPr>
          <p:cNvSpPr/>
          <p:nvPr/>
        </p:nvSpPr>
        <p:spPr>
          <a:xfrm>
            <a:off x="7601838" y="1279453"/>
            <a:ext cx="2374942" cy="1813333"/>
          </a:xfrm>
          <a:prstGeom prst="rect">
            <a:avLst/>
          </a:prstGeom>
          <a:noFill/>
          <a:ln w="50800">
            <a:solidFill>
              <a:srgbClr val="CCB4DB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363821"/>
                      <a:gd name="connsiteY0" fmla="*/ 0 h 1293779"/>
                      <a:gd name="connsiteX1" fmla="*/ 567317 w 2363821"/>
                      <a:gd name="connsiteY1" fmla="*/ 0 h 1293779"/>
                      <a:gd name="connsiteX2" fmla="*/ 1087358 w 2363821"/>
                      <a:gd name="connsiteY2" fmla="*/ 0 h 1293779"/>
                      <a:gd name="connsiteX3" fmla="*/ 1725589 w 2363821"/>
                      <a:gd name="connsiteY3" fmla="*/ 0 h 1293779"/>
                      <a:gd name="connsiteX4" fmla="*/ 2363821 w 2363821"/>
                      <a:gd name="connsiteY4" fmla="*/ 0 h 1293779"/>
                      <a:gd name="connsiteX5" fmla="*/ 2363821 w 2363821"/>
                      <a:gd name="connsiteY5" fmla="*/ 633952 h 1293779"/>
                      <a:gd name="connsiteX6" fmla="*/ 2363821 w 2363821"/>
                      <a:gd name="connsiteY6" fmla="*/ 1293779 h 1293779"/>
                      <a:gd name="connsiteX7" fmla="*/ 1772866 w 2363821"/>
                      <a:gd name="connsiteY7" fmla="*/ 1293779 h 1293779"/>
                      <a:gd name="connsiteX8" fmla="*/ 1134634 w 2363821"/>
                      <a:gd name="connsiteY8" fmla="*/ 1293779 h 1293779"/>
                      <a:gd name="connsiteX9" fmla="*/ 614593 w 2363821"/>
                      <a:gd name="connsiteY9" fmla="*/ 1293779 h 1293779"/>
                      <a:gd name="connsiteX10" fmla="*/ 0 w 2363821"/>
                      <a:gd name="connsiteY10" fmla="*/ 1293779 h 1293779"/>
                      <a:gd name="connsiteX11" fmla="*/ 0 w 2363821"/>
                      <a:gd name="connsiteY11" fmla="*/ 646890 h 1293779"/>
                      <a:gd name="connsiteX12" fmla="*/ 0 w 2363821"/>
                      <a:gd name="connsiteY12" fmla="*/ 0 h 129377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2363821" h="1293779" extrusionOk="0">
                        <a:moveTo>
                          <a:pt x="0" y="0"/>
                        </a:moveTo>
                        <a:cubicBezTo>
                          <a:pt x="154499" y="15597"/>
                          <a:pt x="405152" y="1388"/>
                          <a:pt x="567317" y="0"/>
                        </a:cubicBezTo>
                        <a:cubicBezTo>
                          <a:pt x="729482" y="-1388"/>
                          <a:pt x="922018" y="-2065"/>
                          <a:pt x="1087358" y="0"/>
                        </a:cubicBezTo>
                        <a:cubicBezTo>
                          <a:pt x="1252698" y="2065"/>
                          <a:pt x="1508295" y="-13649"/>
                          <a:pt x="1725589" y="0"/>
                        </a:cubicBezTo>
                        <a:cubicBezTo>
                          <a:pt x="1942883" y="13649"/>
                          <a:pt x="2081147" y="-573"/>
                          <a:pt x="2363821" y="0"/>
                        </a:cubicBezTo>
                        <a:cubicBezTo>
                          <a:pt x="2351466" y="202268"/>
                          <a:pt x="2369751" y="321507"/>
                          <a:pt x="2363821" y="633952"/>
                        </a:cubicBezTo>
                        <a:cubicBezTo>
                          <a:pt x="2357891" y="946397"/>
                          <a:pt x="2347781" y="998613"/>
                          <a:pt x="2363821" y="1293779"/>
                        </a:cubicBezTo>
                        <a:cubicBezTo>
                          <a:pt x="2209989" y="1286129"/>
                          <a:pt x="2020488" y="1311314"/>
                          <a:pt x="1772866" y="1293779"/>
                        </a:cubicBezTo>
                        <a:cubicBezTo>
                          <a:pt x="1525245" y="1276244"/>
                          <a:pt x="1267646" y="1308403"/>
                          <a:pt x="1134634" y="1293779"/>
                        </a:cubicBezTo>
                        <a:cubicBezTo>
                          <a:pt x="1001622" y="1279155"/>
                          <a:pt x="846760" y="1287474"/>
                          <a:pt x="614593" y="1293779"/>
                        </a:cubicBezTo>
                        <a:cubicBezTo>
                          <a:pt x="382426" y="1300084"/>
                          <a:pt x="273196" y="1287588"/>
                          <a:pt x="0" y="1293779"/>
                        </a:cubicBezTo>
                        <a:cubicBezTo>
                          <a:pt x="-13966" y="1056048"/>
                          <a:pt x="-26582" y="934143"/>
                          <a:pt x="0" y="646890"/>
                        </a:cubicBezTo>
                        <a:cubicBezTo>
                          <a:pt x="26582" y="359637"/>
                          <a:pt x="13514" y="247924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SONG</a:t>
            </a:r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96648B9E-8354-74F1-7CAC-933C82D3EEE9}"/>
              </a:ext>
            </a:extLst>
          </p:cNvPr>
          <p:cNvSpPr txBox="1"/>
          <p:nvPr/>
        </p:nvSpPr>
        <p:spPr>
          <a:xfrm>
            <a:off x="10510070" y="4526956"/>
            <a:ext cx="5332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u="sng" dirty="0">
                <a:solidFill>
                  <a:schemeClr val="bg1"/>
                </a:solidFill>
              </a:rPr>
              <a:t>Id</a:t>
            </a:r>
          </a:p>
        </p:txBody>
      </p:sp>
      <p:cxnSp>
        <p:nvCxnSpPr>
          <p:cNvPr id="33" name="Connettore diritto 32">
            <a:extLst>
              <a:ext uri="{FF2B5EF4-FFF2-40B4-BE49-F238E27FC236}">
                <a16:creationId xmlns:a16="http://schemas.microsoft.com/office/drawing/2014/main" id="{9D116462-8E43-FDA3-FF4B-7A9E99097541}"/>
              </a:ext>
            </a:extLst>
          </p:cNvPr>
          <p:cNvCxnSpPr>
            <a:stCxn id="32" idx="1"/>
          </p:cNvCxnSpPr>
          <p:nvPr/>
        </p:nvCxnSpPr>
        <p:spPr>
          <a:xfrm flipH="1">
            <a:off x="9976780" y="4696233"/>
            <a:ext cx="533290" cy="0"/>
          </a:xfrm>
          <a:prstGeom prst="line">
            <a:avLst/>
          </a:prstGeom>
          <a:ln w="38100">
            <a:solidFill>
              <a:srgbClr val="CCB4DB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F86A75A1-7B14-B36F-3666-9E7F379FC8C2}"/>
              </a:ext>
            </a:extLst>
          </p:cNvPr>
          <p:cNvSpPr txBox="1"/>
          <p:nvPr/>
        </p:nvSpPr>
        <p:spPr>
          <a:xfrm>
            <a:off x="10510069" y="4891563"/>
            <a:ext cx="6120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Title</a:t>
            </a:r>
          </a:p>
        </p:txBody>
      </p:sp>
      <p:cxnSp>
        <p:nvCxnSpPr>
          <p:cNvPr id="35" name="Connettore diritto 34">
            <a:extLst>
              <a:ext uri="{FF2B5EF4-FFF2-40B4-BE49-F238E27FC236}">
                <a16:creationId xmlns:a16="http://schemas.microsoft.com/office/drawing/2014/main" id="{68EAAA65-F817-24BC-7026-2B1FDA784A6A}"/>
              </a:ext>
            </a:extLst>
          </p:cNvPr>
          <p:cNvCxnSpPr>
            <a:cxnSpLocks/>
            <a:stCxn id="34" idx="1"/>
          </p:cNvCxnSpPr>
          <p:nvPr/>
        </p:nvCxnSpPr>
        <p:spPr>
          <a:xfrm flipH="1">
            <a:off x="9976780" y="5060840"/>
            <a:ext cx="533289" cy="0"/>
          </a:xfrm>
          <a:prstGeom prst="line">
            <a:avLst/>
          </a:prstGeom>
          <a:ln w="38100">
            <a:solidFill>
              <a:srgbClr val="CCB4DB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617ABE5C-C41F-CAF9-831E-F706F90E646C}"/>
              </a:ext>
            </a:extLst>
          </p:cNvPr>
          <p:cNvSpPr txBox="1"/>
          <p:nvPr/>
        </p:nvSpPr>
        <p:spPr>
          <a:xfrm>
            <a:off x="10496555" y="5253463"/>
            <a:ext cx="1053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err="1">
                <a:solidFill>
                  <a:schemeClr val="bg1"/>
                </a:solidFill>
              </a:rPr>
              <a:t>FileImage</a:t>
            </a:r>
            <a:endParaRPr lang="it-IT" sz="1600" dirty="0">
              <a:solidFill>
                <a:schemeClr val="bg1"/>
              </a:solidFill>
            </a:endParaRPr>
          </a:p>
        </p:txBody>
      </p:sp>
      <p:cxnSp>
        <p:nvCxnSpPr>
          <p:cNvPr id="37" name="Connettore diritto 36">
            <a:extLst>
              <a:ext uri="{FF2B5EF4-FFF2-40B4-BE49-F238E27FC236}">
                <a16:creationId xmlns:a16="http://schemas.microsoft.com/office/drawing/2014/main" id="{09AE8EDA-9DFF-DC83-2E09-4EB45206AA13}"/>
              </a:ext>
            </a:extLst>
          </p:cNvPr>
          <p:cNvCxnSpPr>
            <a:cxnSpLocks/>
            <a:stCxn id="36" idx="1"/>
          </p:cNvCxnSpPr>
          <p:nvPr/>
        </p:nvCxnSpPr>
        <p:spPr>
          <a:xfrm flipH="1">
            <a:off x="9963265" y="5422740"/>
            <a:ext cx="533290" cy="0"/>
          </a:xfrm>
          <a:prstGeom prst="line">
            <a:avLst/>
          </a:prstGeom>
          <a:ln w="38100">
            <a:solidFill>
              <a:srgbClr val="CCB4DB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3BDCCDE0-AF21-9D8F-AA20-2C2B7C4B4961}"/>
              </a:ext>
            </a:extLst>
          </p:cNvPr>
          <p:cNvSpPr txBox="1"/>
          <p:nvPr/>
        </p:nvSpPr>
        <p:spPr>
          <a:xfrm>
            <a:off x="10496555" y="5615363"/>
            <a:ext cx="7079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Singer</a:t>
            </a:r>
          </a:p>
        </p:txBody>
      </p: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ECD246B0-1C2F-260A-4B9C-BEB59801E5FF}"/>
              </a:ext>
            </a:extLst>
          </p:cNvPr>
          <p:cNvCxnSpPr>
            <a:cxnSpLocks/>
            <a:stCxn id="38" idx="1"/>
          </p:cNvCxnSpPr>
          <p:nvPr/>
        </p:nvCxnSpPr>
        <p:spPr>
          <a:xfrm flipH="1">
            <a:off x="9963265" y="5784640"/>
            <a:ext cx="533290" cy="0"/>
          </a:xfrm>
          <a:prstGeom prst="line">
            <a:avLst/>
          </a:prstGeom>
          <a:ln w="38100">
            <a:solidFill>
              <a:srgbClr val="CCB4DB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FB251ED1-8371-B336-E645-6E695942B0AA}"/>
              </a:ext>
            </a:extLst>
          </p:cNvPr>
          <p:cNvSpPr txBox="1"/>
          <p:nvPr/>
        </p:nvSpPr>
        <p:spPr>
          <a:xfrm>
            <a:off x="10496554" y="5980789"/>
            <a:ext cx="1546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err="1">
                <a:solidFill>
                  <a:schemeClr val="bg1"/>
                </a:solidFill>
              </a:rPr>
              <a:t>PublicationYear</a:t>
            </a:r>
            <a:endParaRPr lang="it-IT" sz="1600" dirty="0">
              <a:solidFill>
                <a:schemeClr val="bg1"/>
              </a:solidFill>
            </a:endParaRPr>
          </a:p>
        </p:txBody>
      </p:sp>
      <p:cxnSp>
        <p:nvCxnSpPr>
          <p:cNvPr id="43" name="Connettore diritto 42">
            <a:extLst>
              <a:ext uri="{FF2B5EF4-FFF2-40B4-BE49-F238E27FC236}">
                <a16:creationId xmlns:a16="http://schemas.microsoft.com/office/drawing/2014/main" id="{CFBCEA85-91A1-1492-B969-17BFD321FF2B}"/>
              </a:ext>
            </a:extLst>
          </p:cNvPr>
          <p:cNvCxnSpPr>
            <a:cxnSpLocks/>
            <a:stCxn id="41" idx="1"/>
          </p:cNvCxnSpPr>
          <p:nvPr/>
        </p:nvCxnSpPr>
        <p:spPr>
          <a:xfrm flipH="1">
            <a:off x="9963265" y="6150066"/>
            <a:ext cx="533289" cy="0"/>
          </a:xfrm>
          <a:prstGeom prst="line">
            <a:avLst/>
          </a:prstGeom>
          <a:ln w="38100">
            <a:solidFill>
              <a:srgbClr val="CCB4DB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ttangolo 45">
            <a:extLst>
              <a:ext uri="{FF2B5EF4-FFF2-40B4-BE49-F238E27FC236}">
                <a16:creationId xmlns:a16="http://schemas.microsoft.com/office/drawing/2014/main" id="{2FE5764C-5CD0-3ECE-6812-C703FB826CAC}"/>
              </a:ext>
            </a:extLst>
          </p:cNvPr>
          <p:cNvSpPr/>
          <p:nvPr/>
        </p:nvSpPr>
        <p:spPr>
          <a:xfrm>
            <a:off x="7601838" y="4700520"/>
            <a:ext cx="2374942" cy="1813333"/>
          </a:xfrm>
          <a:prstGeom prst="rect">
            <a:avLst/>
          </a:prstGeom>
          <a:noFill/>
          <a:ln w="50800">
            <a:solidFill>
              <a:srgbClr val="CCB4DB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363821"/>
                      <a:gd name="connsiteY0" fmla="*/ 0 h 1293779"/>
                      <a:gd name="connsiteX1" fmla="*/ 567317 w 2363821"/>
                      <a:gd name="connsiteY1" fmla="*/ 0 h 1293779"/>
                      <a:gd name="connsiteX2" fmla="*/ 1087358 w 2363821"/>
                      <a:gd name="connsiteY2" fmla="*/ 0 h 1293779"/>
                      <a:gd name="connsiteX3" fmla="*/ 1725589 w 2363821"/>
                      <a:gd name="connsiteY3" fmla="*/ 0 h 1293779"/>
                      <a:gd name="connsiteX4" fmla="*/ 2363821 w 2363821"/>
                      <a:gd name="connsiteY4" fmla="*/ 0 h 1293779"/>
                      <a:gd name="connsiteX5" fmla="*/ 2363821 w 2363821"/>
                      <a:gd name="connsiteY5" fmla="*/ 633952 h 1293779"/>
                      <a:gd name="connsiteX6" fmla="*/ 2363821 w 2363821"/>
                      <a:gd name="connsiteY6" fmla="*/ 1293779 h 1293779"/>
                      <a:gd name="connsiteX7" fmla="*/ 1772866 w 2363821"/>
                      <a:gd name="connsiteY7" fmla="*/ 1293779 h 1293779"/>
                      <a:gd name="connsiteX8" fmla="*/ 1134634 w 2363821"/>
                      <a:gd name="connsiteY8" fmla="*/ 1293779 h 1293779"/>
                      <a:gd name="connsiteX9" fmla="*/ 614593 w 2363821"/>
                      <a:gd name="connsiteY9" fmla="*/ 1293779 h 1293779"/>
                      <a:gd name="connsiteX10" fmla="*/ 0 w 2363821"/>
                      <a:gd name="connsiteY10" fmla="*/ 1293779 h 1293779"/>
                      <a:gd name="connsiteX11" fmla="*/ 0 w 2363821"/>
                      <a:gd name="connsiteY11" fmla="*/ 646890 h 1293779"/>
                      <a:gd name="connsiteX12" fmla="*/ 0 w 2363821"/>
                      <a:gd name="connsiteY12" fmla="*/ 0 h 129377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2363821" h="1293779" extrusionOk="0">
                        <a:moveTo>
                          <a:pt x="0" y="0"/>
                        </a:moveTo>
                        <a:cubicBezTo>
                          <a:pt x="154499" y="15597"/>
                          <a:pt x="405152" y="1388"/>
                          <a:pt x="567317" y="0"/>
                        </a:cubicBezTo>
                        <a:cubicBezTo>
                          <a:pt x="729482" y="-1388"/>
                          <a:pt x="922018" y="-2065"/>
                          <a:pt x="1087358" y="0"/>
                        </a:cubicBezTo>
                        <a:cubicBezTo>
                          <a:pt x="1252698" y="2065"/>
                          <a:pt x="1508295" y="-13649"/>
                          <a:pt x="1725589" y="0"/>
                        </a:cubicBezTo>
                        <a:cubicBezTo>
                          <a:pt x="1942883" y="13649"/>
                          <a:pt x="2081147" y="-573"/>
                          <a:pt x="2363821" y="0"/>
                        </a:cubicBezTo>
                        <a:cubicBezTo>
                          <a:pt x="2351466" y="202268"/>
                          <a:pt x="2369751" y="321507"/>
                          <a:pt x="2363821" y="633952"/>
                        </a:cubicBezTo>
                        <a:cubicBezTo>
                          <a:pt x="2357891" y="946397"/>
                          <a:pt x="2347781" y="998613"/>
                          <a:pt x="2363821" y="1293779"/>
                        </a:cubicBezTo>
                        <a:cubicBezTo>
                          <a:pt x="2209989" y="1286129"/>
                          <a:pt x="2020488" y="1311314"/>
                          <a:pt x="1772866" y="1293779"/>
                        </a:cubicBezTo>
                        <a:cubicBezTo>
                          <a:pt x="1525245" y="1276244"/>
                          <a:pt x="1267646" y="1308403"/>
                          <a:pt x="1134634" y="1293779"/>
                        </a:cubicBezTo>
                        <a:cubicBezTo>
                          <a:pt x="1001622" y="1279155"/>
                          <a:pt x="846760" y="1287474"/>
                          <a:pt x="614593" y="1293779"/>
                        </a:cubicBezTo>
                        <a:cubicBezTo>
                          <a:pt x="382426" y="1300084"/>
                          <a:pt x="273196" y="1287588"/>
                          <a:pt x="0" y="1293779"/>
                        </a:cubicBezTo>
                        <a:cubicBezTo>
                          <a:pt x="-13966" y="1056048"/>
                          <a:pt x="-26582" y="934143"/>
                          <a:pt x="0" y="646890"/>
                        </a:cubicBezTo>
                        <a:cubicBezTo>
                          <a:pt x="26582" y="359637"/>
                          <a:pt x="13514" y="247924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ALBUM</a:t>
            </a:r>
          </a:p>
        </p:txBody>
      </p:sp>
      <p:sp>
        <p:nvSpPr>
          <p:cNvPr id="3" name="Decisione 2">
            <a:extLst>
              <a:ext uri="{FF2B5EF4-FFF2-40B4-BE49-F238E27FC236}">
                <a16:creationId xmlns:a16="http://schemas.microsoft.com/office/drawing/2014/main" id="{3C409CE4-7BAD-CF3D-E724-65576DF068C0}"/>
              </a:ext>
            </a:extLst>
          </p:cNvPr>
          <p:cNvSpPr/>
          <p:nvPr/>
        </p:nvSpPr>
        <p:spPr>
          <a:xfrm>
            <a:off x="2523438" y="3686514"/>
            <a:ext cx="1228838" cy="411226"/>
          </a:xfrm>
          <a:prstGeom prst="flowChartDecision">
            <a:avLst/>
          </a:prstGeom>
          <a:noFill/>
          <a:ln w="28575">
            <a:solidFill>
              <a:srgbClr val="CCB4DB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50" dirty="0"/>
              <a:t>create</a:t>
            </a:r>
          </a:p>
        </p:txBody>
      </p:sp>
      <p:sp>
        <p:nvSpPr>
          <p:cNvPr id="4" name="Decisione 3">
            <a:extLst>
              <a:ext uri="{FF2B5EF4-FFF2-40B4-BE49-F238E27FC236}">
                <a16:creationId xmlns:a16="http://schemas.microsoft.com/office/drawing/2014/main" id="{DB026EB7-486F-DF69-F8E2-AD3564CF05EF}"/>
              </a:ext>
            </a:extLst>
          </p:cNvPr>
          <p:cNvSpPr/>
          <p:nvPr/>
        </p:nvSpPr>
        <p:spPr>
          <a:xfrm>
            <a:off x="5349025" y="3686514"/>
            <a:ext cx="1228838" cy="411226"/>
          </a:xfrm>
          <a:prstGeom prst="flowChartDecision">
            <a:avLst/>
          </a:prstGeom>
          <a:noFill/>
          <a:ln w="28575">
            <a:solidFill>
              <a:srgbClr val="CCB4DB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50" dirty="0" err="1"/>
              <a:t>contain</a:t>
            </a:r>
            <a:endParaRPr lang="it-IT" sz="1050" dirty="0"/>
          </a:p>
        </p:txBody>
      </p:sp>
      <p:sp>
        <p:nvSpPr>
          <p:cNvPr id="6" name="Decisione 5">
            <a:extLst>
              <a:ext uri="{FF2B5EF4-FFF2-40B4-BE49-F238E27FC236}">
                <a16:creationId xmlns:a16="http://schemas.microsoft.com/office/drawing/2014/main" id="{8C788E24-F028-BB62-D3F4-745CF76B9719}"/>
              </a:ext>
            </a:extLst>
          </p:cNvPr>
          <p:cNvSpPr/>
          <p:nvPr/>
        </p:nvSpPr>
        <p:spPr>
          <a:xfrm>
            <a:off x="5349025" y="1973911"/>
            <a:ext cx="1228838" cy="411226"/>
          </a:xfrm>
          <a:prstGeom prst="flowChartDecision">
            <a:avLst/>
          </a:prstGeom>
          <a:noFill/>
          <a:ln w="28575">
            <a:solidFill>
              <a:srgbClr val="CCB4DB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50" dirty="0"/>
              <a:t>add</a:t>
            </a:r>
          </a:p>
        </p:txBody>
      </p:sp>
      <p:sp>
        <p:nvSpPr>
          <p:cNvPr id="7" name="Decisione 6">
            <a:extLst>
              <a:ext uri="{FF2B5EF4-FFF2-40B4-BE49-F238E27FC236}">
                <a16:creationId xmlns:a16="http://schemas.microsoft.com/office/drawing/2014/main" id="{B652C5E7-E675-2237-12A1-BB3EB47A3BE8}"/>
              </a:ext>
            </a:extLst>
          </p:cNvPr>
          <p:cNvSpPr/>
          <p:nvPr/>
        </p:nvSpPr>
        <p:spPr>
          <a:xfrm>
            <a:off x="8174612" y="3686514"/>
            <a:ext cx="1228838" cy="411226"/>
          </a:xfrm>
          <a:prstGeom prst="flowChartDecision">
            <a:avLst/>
          </a:prstGeom>
          <a:noFill/>
          <a:ln w="28575">
            <a:solidFill>
              <a:srgbClr val="CCB4DB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50" dirty="0" err="1"/>
              <a:t>belong</a:t>
            </a:r>
            <a:r>
              <a:rPr lang="it-IT" sz="1050" dirty="0"/>
              <a:t> to</a:t>
            </a:r>
          </a:p>
        </p:txBody>
      </p:sp>
      <p:sp>
        <p:nvSpPr>
          <p:cNvPr id="57" name="CasellaDiTesto 56">
            <a:extLst>
              <a:ext uri="{FF2B5EF4-FFF2-40B4-BE49-F238E27FC236}">
                <a16:creationId xmlns:a16="http://schemas.microsoft.com/office/drawing/2014/main" id="{A0F44DBC-919D-2D28-4DD6-FB67915E137D}"/>
              </a:ext>
            </a:extLst>
          </p:cNvPr>
          <p:cNvSpPr txBox="1"/>
          <p:nvPr/>
        </p:nvSpPr>
        <p:spPr>
          <a:xfrm>
            <a:off x="3196799" y="3189600"/>
            <a:ext cx="613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 : N</a:t>
            </a:r>
          </a:p>
        </p:txBody>
      </p:sp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35AF54E8-F79E-1D80-2C0B-174D30CF95BA}"/>
              </a:ext>
            </a:extLst>
          </p:cNvPr>
          <p:cNvSpPr txBox="1"/>
          <p:nvPr/>
        </p:nvSpPr>
        <p:spPr>
          <a:xfrm>
            <a:off x="2736000" y="4305600"/>
            <a:ext cx="324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</p:txBody>
      </p:sp>
      <p:sp>
        <p:nvSpPr>
          <p:cNvPr id="59" name="CasellaDiTesto 58">
            <a:extLst>
              <a:ext uri="{FF2B5EF4-FFF2-40B4-BE49-F238E27FC236}">
                <a16:creationId xmlns:a16="http://schemas.microsoft.com/office/drawing/2014/main" id="{270832AA-1019-E3F1-D8C7-9B6EF4918BB9}"/>
              </a:ext>
            </a:extLst>
          </p:cNvPr>
          <p:cNvSpPr txBox="1"/>
          <p:nvPr/>
        </p:nvSpPr>
        <p:spPr>
          <a:xfrm>
            <a:off x="4414073" y="1809050"/>
            <a:ext cx="613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 : N</a:t>
            </a:r>
          </a:p>
        </p:txBody>
      </p:sp>
      <p:sp>
        <p:nvSpPr>
          <p:cNvPr id="63" name="CasellaDiTesto 62">
            <a:extLst>
              <a:ext uri="{FF2B5EF4-FFF2-40B4-BE49-F238E27FC236}">
                <a16:creationId xmlns:a16="http://schemas.microsoft.com/office/drawing/2014/main" id="{890FB132-F0F3-78DD-F9D6-29CA5845C868}"/>
              </a:ext>
            </a:extLst>
          </p:cNvPr>
          <p:cNvSpPr txBox="1"/>
          <p:nvPr/>
        </p:nvSpPr>
        <p:spPr>
          <a:xfrm>
            <a:off x="7274717" y="2204152"/>
            <a:ext cx="324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</p:txBody>
      </p:sp>
      <p:sp>
        <p:nvSpPr>
          <p:cNvPr id="64" name="CasellaDiTesto 63">
            <a:extLst>
              <a:ext uri="{FF2B5EF4-FFF2-40B4-BE49-F238E27FC236}">
                <a16:creationId xmlns:a16="http://schemas.microsoft.com/office/drawing/2014/main" id="{5FE2BB6E-D702-BBBE-1931-2869EEBAFC98}"/>
              </a:ext>
            </a:extLst>
          </p:cNvPr>
          <p:cNvSpPr txBox="1"/>
          <p:nvPr/>
        </p:nvSpPr>
        <p:spPr>
          <a:xfrm>
            <a:off x="4423330" y="5237854"/>
            <a:ext cx="613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 : N</a:t>
            </a:r>
          </a:p>
        </p:txBody>
      </p:sp>
      <p:sp>
        <p:nvSpPr>
          <p:cNvPr id="65" name="CasellaDiTesto 64">
            <a:extLst>
              <a:ext uri="{FF2B5EF4-FFF2-40B4-BE49-F238E27FC236}">
                <a16:creationId xmlns:a16="http://schemas.microsoft.com/office/drawing/2014/main" id="{92A284DD-1A0C-D9B9-BA8B-65AD076D955F}"/>
              </a:ext>
            </a:extLst>
          </p:cNvPr>
          <p:cNvSpPr txBox="1"/>
          <p:nvPr/>
        </p:nvSpPr>
        <p:spPr>
          <a:xfrm>
            <a:off x="6917198" y="2919107"/>
            <a:ext cx="613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 : N</a:t>
            </a:r>
          </a:p>
        </p:txBody>
      </p:sp>
      <p:sp>
        <p:nvSpPr>
          <p:cNvPr id="67" name="CasellaDiTesto 66">
            <a:extLst>
              <a:ext uri="{FF2B5EF4-FFF2-40B4-BE49-F238E27FC236}">
                <a16:creationId xmlns:a16="http://schemas.microsoft.com/office/drawing/2014/main" id="{6AF864B9-3504-F6CE-58BE-E2C397EB9D32}"/>
              </a:ext>
            </a:extLst>
          </p:cNvPr>
          <p:cNvSpPr txBox="1"/>
          <p:nvPr/>
        </p:nvSpPr>
        <p:spPr>
          <a:xfrm>
            <a:off x="8174612" y="4324300"/>
            <a:ext cx="613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: N</a:t>
            </a:r>
          </a:p>
        </p:txBody>
      </p:sp>
      <p:sp>
        <p:nvSpPr>
          <p:cNvPr id="68" name="CasellaDiTesto 67">
            <a:extLst>
              <a:ext uri="{FF2B5EF4-FFF2-40B4-BE49-F238E27FC236}">
                <a16:creationId xmlns:a16="http://schemas.microsoft.com/office/drawing/2014/main" id="{5A8224D0-3748-BFB2-BE0C-3245C2E4106F}"/>
              </a:ext>
            </a:extLst>
          </p:cNvPr>
          <p:cNvSpPr txBox="1"/>
          <p:nvPr/>
        </p:nvSpPr>
        <p:spPr>
          <a:xfrm>
            <a:off x="8892619" y="3112117"/>
            <a:ext cx="324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320556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EB3EC8-2CE1-4BCD-2281-1FED366F1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0459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solidFill>
                  <a:srgbClr val="FCE68A"/>
                </a:solidFill>
              </a:rPr>
              <a:t>DATABASE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CB8E7E43-F51D-F69A-C3C0-82A394726C69}"/>
              </a:ext>
            </a:extLst>
          </p:cNvPr>
          <p:cNvSpPr txBox="1"/>
          <p:nvPr/>
        </p:nvSpPr>
        <p:spPr>
          <a:xfrm>
            <a:off x="9859347" y="180459"/>
            <a:ext cx="2332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LOGICAL SCHEME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C1D4BF56-248C-C67F-AABF-88AE56B7EF00}"/>
              </a:ext>
            </a:extLst>
          </p:cNvPr>
          <p:cNvSpPr txBox="1"/>
          <p:nvPr/>
        </p:nvSpPr>
        <p:spPr>
          <a:xfrm>
            <a:off x="1035698" y="1782147"/>
            <a:ext cx="41987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bg1"/>
                </a:solidFill>
              </a:rPr>
              <a:t>USER</a:t>
            </a:r>
            <a:r>
              <a:rPr lang="it-IT" dirty="0">
                <a:solidFill>
                  <a:schemeClr val="bg1"/>
                </a:solidFill>
              </a:rPr>
              <a:t>: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it-IT" b="1" u="sng" dirty="0" err="1">
                <a:solidFill>
                  <a:schemeClr val="bg1"/>
                </a:solidFill>
              </a:rPr>
              <a:t>UserName</a:t>
            </a:r>
            <a:endParaRPr lang="it-IT" b="1" u="sng" dirty="0">
              <a:solidFill>
                <a:schemeClr val="bg1"/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it-IT" dirty="0">
                <a:solidFill>
                  <a:schemeClr val="bg1"/>
                </a:solidFill>
              </a:rPr>
              <a:t>Password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B6A9D4BA-EB75-7FF1-252F-20E8537CEE36}"/>
              </a:ext>
            </a:extLst>
          </p:cNvPr>
          <p:cNvSpPr txBox="1"/>
          <p:nvPr/>
        </p:nvSpPr>
        <p:spPr>
          <a:xfrm>
            <a:off x="1035698" y="4152524"/>
            <a:ext cx="303244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bg1"/>
                </a:solidFill>
              </a:rPr>
              <a:t>SONG</a:t>
            </a:r>
            <a:r>
              <a:rPr lang="it-IT" sz="2400" dirty="0">
                <a:solidFill>
                  <a:schemeClr val="bg1"/>
                </a:solidFill>
              </a:rPr>
              <a:t>: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it-IT" b="1" u="sng" dirty="0">
                <a:solidFill>
                  <a:schemeClr val="bg1"/>
                </a:solidFill>
              </a:rPr>
              <a:t>Id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it-IT" dirty="0">
                <a:solidFill>
                  <a:schemeClr val="bg1"/>
                </a:solidFill>
              </a:rPr>
              <a:t>Title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it-IT" dirty="0" err="1">
                <a:solidFill>
                  <a:schemeClr val="bg1"/>
                </a:solidFill>
              </a:rPr>
              <a:t>Genre</a:t>
            </a:r>
            <a:endParaRPr lang="it-IT" dirty="0">
              <a:solidFill>
                <a:schemeClr val="bg1"/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it-IT" dirty="0" err="1">
                <a:solidFill>
                  <a:schemeClr val="bg1"/>
                </a:solidFill>
              </a:rPr>
              <a:t>FileAudio</a:t>
            </a:r>
            <a:endParaRPr lang="it-IT" dirty="0">
              <a:solidFill>
                <a:schemeClr val="bg1"/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it-IT" dirty="0">
                <a:solidFill>
                  <a:schemeClr val="bg1"/>
                </a:solidFill>
              </a:rPr>
              <a:t>User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it-IT" dirty="0">
                <a:solidFill>
                  <a:schemeClr val="bg1"/>
                </a:solidFill>
              </a:rPr>
              <a:t>Album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DAD676E0-40F6-69EA-1E48-1ADA00650A49}"/>
              </a:ext>
            </a:extLst>
          </p:cNvPr>
          <p:cNvSpPr txBox="1"/>
          <p:nvPr/>
        </p:nvSpPr>
        <p:spPr>
          <a:xfrm>
            <a:off x="4068147" y="1782147"/>
            <a:ext cx="41987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bg1"/>
                </a:solidFill>
              </a:rPr>
              <a:t>PLAYLIST</a:t>
            </a:r>
            <a:r>
              <a:rPr lang="it-IT" dirty="0">
                <a:solidFill>
                  <a:schemeClr val="bg1"/>
                </a:solidFill>
              </a:rPr>
              <a:t>: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it-IT" b="1" u="sng" dirty="0">
                <a:solidFill>
                  <a:schemeClr val="bg1"/>
                </a:solidFill>
              </a:rPr>
              <a:t>Id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it-IT" dirty="0">
                <a:solidFill>
                  <a:schemeClr val="bg1"/>
                </a:solidFill>
              </a:rPr>
              <a:t>Name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it-IT" dirty="0" err="1">
                <a:solidFill>
                  <a:schemeClr val="bg1"/>
                </a:solidFill>
              </a:rPr>
              <a:t>CreationDate</a:t>
            </a:r>
            <a:endParaRPr lang="it-IT" dirty="0">
              <a:solidFill>
                <a:schemeClr val="bg1"/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it-IT" dirty="0">
                <a:solidFill>
                  <a:schemeClr val="bg1"/>
                </a:solidFill>
              </a:rPr>
              <a:t>User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8B982FD7-CB8E-3E75-B49E-4B2B2A7405EB}"/>
              </a:ext>
            </a:extLst>
          </p:cNvPr>
          <p:cNvSpPr txBox="1"/>
          <p:nvPr/>
        </p:nvSpPr>
        <p:spPr>
          <a:xfrm>
            <a:off x="4068147" y="4152524"/>
            <a:ext cx="303244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bg1"/>
                </a:solidFill>
              </a:rPr>
              <a:t>ALBUM</a:t>
            </a:r>
            <a:r>
              <a:rPr lang="it-IT" sz="2400" dirty="0">
                <a:solidFill>
                  <a:schemeClr val="bg1"/>
                </a:solidFill>
              </a:rPr>
              <a:t>: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it-IT" b="1" u="sng" dirty="0">
                <a:solidFill>
                  <a:schemeClr val="bg1"/>
                </a:solidFill>
              </a:rPr>
              <a:t>Id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it-IT" dirty="0">
                <a:solidFill>
                  <a:schemeClr val="bg1"/>
                </a:solidFill>
              </a:rPr>
              <a:t>Title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it-IT" dirty="0" err="1">
                <a:solidFill>
                  <a:schemeClr val="bg1"/>
                </a:solidFill>
              </a:rPr>
              <a:t>FileImage</a:t>
            </a:r>
            <a:endParaRPr lang="it-IT" dirty="0">
              <a:solidFill>
                <a:schemeClr val="bg1"/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it-IT" dirty="0">
                <a:solidFill>
                  <a:schemeClr val="bg1"/>
                </a:solidFill>
              </a:rPr>
              <a:t>Singer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it-IT" dirty="0" err="1">
                <a:solidFill>
                  <a:schemeClr val="bg1"/>
                </a:solidFill>
              </a:rPr>
              <a:t>PublicationYear</a:t>
            </a:r>
            <a:endParaRPr lang="it-IT" dirty="0">
              <a:solidFill>
                <a:schemeClr val="bg1"/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04F8CB51-5057-FB17-0441-279252F85A10}"/>
              </a:ext>
            </a:extLst>
          </p:cNvPr>
          <p:cNvSpPr txBox="1"/>
          <p:nvPr/>
        </p:nvSpPr>
        <p:spPr>
          <a:xfrm>
            <a:off x="6957529" y="1782147"/>
            <a:ext cx="25099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bg1"/>
                </a:solidFill>
              </a:rPr>
              <a:t>CONTAINS: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it-IT" b="1" u="sng" dirty="0">
                <a:solidFill>
                  <a:schemeClr val="bg1"/>
                </a:solidFill>
              </a:rPr>
              <a:t>Playlist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it-IT" b="1" u="sng" dirty="0">
                <a:solidFill>
                  <a:schemeClr val="bg1"/>
                </a:solidFill>
              </a:rPr>
              <a:t>Song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7694A94F-EE0F-2CEC-5130-55564BA1AFA6}"/>
              </a:ext>
            </a:extLst>
          </p:cNvPr>
          <p:cNvSpPr txBox="1"/>
          <p:nvPr/>
        </p:nvSpPr>
        <p:spPr>
          <a:xfrm>
            <a:off x="8161506" y="4105072"/>
            <a:ext cx="355059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400" b="1" dirty="0">
                <a:solidFill>
                  <a:srgbClr val="CCB4DB"/>
                </a:solidFill>
              </a:rPr>
              <a:t>FOREIGN KEYS: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it-IT" dirty="0">
                <a:solidFill>
                  <a:schemeClr val="bg1"/>
                </a:solidFill>
              </a:rPr>
              <a:t>Playlist.User </a:t>
            </a:r>
            <a:r>
              <a:rPr lang="it-IT" sz="1600" dirty="0">
                <a:solidFill>
                  <a:schemeClr val="bg1"/>
                </a:solidFill>
              </a:rPr>
              <a:t>→ </a:t>
            </a:r>
            <a:r>
              <a:rPr lang="it-IT" dirty="0" err="1">
                <a:solidFill>
                  <a:schemeClr val="bg1"/>
                </a:solidFill>
              </a:rPr>
              <a:t>User.Name</a:t>
            </a:r>
            <a:endParaRPr lang="it-IT" dirty="0">
              <a:solidFill>
                <a:schemeClr val="bg1"/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it-IT" dirty="0" err="1">
                <a:solidFill>
                  <a:schemeClr val="bg1"/>
                </a:solidFill>
              </a:rPr>
              <a:t>Song.User</a:t>
            </a:r>
            <a:r>
              <a:rPr lang="it-IT" sz="1600" dirty="0">
                <a:solidFill>
                  <a:schemeClr val="bg1"/>
                </a:solidFill>
              </a:rPr>
              <a:t> → </a:t>
            </a:r>
            <a:r>
              <a:rPr lang="it-IT" dirty="0" err="1">
                <a:solidFill>
                  <a:schemeClr val="bg1"/>
                </a:solidFill>
              </a:rPr>
              <a:t>Usern.Name</a:t>
            </a:r>
            <a:endParaRPr lang="it-IT" dirty="0">
              <a:solidFill>
                <a:schemeClr val="bg1"/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it-IT" dirty="0" err="1">
                <a:solidFill>
                  <a:schemeClr val="bg1"/>
                </a:solidFill>
              </a:rPr>
              <a:t>Song.Album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sz="1600" dirty="0">
                <a:solidFill>
                  <a:schemeClr val="bg1"/>
                </a:solidFill>
              </a:rPr>
              <a:t>→ </a:t>
            </a:r>
            <a:r>
              <a:rPr lang="it-IT" dirty="0" err="1">
                <a:solidFill>
                  <a:schemeClr val="bg1"/>
                </a:solidFill>
              </a:rPr>
              <a:t>Album.Id</a:t>
            </a:r>
            <a:endParaRPr lang="it-IT" dirty="0">
              <a:solidFill>
                <a:schemeClr val="bg1"/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it-IT" dirty="0" err="1">
                <a:solidFill>
                  <a:schemeClr val="bg1"/>
                </a:solidFill>
              </a:rPr>
              <a:t>Contains.Playlist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sz="1600" dirty="0">
                <a:solidFill>
                  <a:schemeClr val="bg1"/>
                </a:solidFill>
              </a:rPr>
              <a:t>→ </a:t>
            </a:r>
            <a:r>
              <a:rPr lang="it-IT" dirty="0" err="1">
                <a:solidFill>
                  <a:schemeClr val="bg1"/>
                </a:solidFill>
              </a:rPr>
              <a:t>Playlist.Id</a:t>
            </a:r>
            <a:endParaRPr lang="it-IT" dirty="0">
              <a:solidFill>
                <a:schemeClr val="bg1"/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it-IT" dirty="0" err="1">
                <a:solidFill>
                  <a:schemeClr val="bg1"/>
                </a:solidFill>
              </a:rPr>
              <a:t>Contains.Song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sz="1600" dirty="0">
                <a:solidFill>
                  <a:schemeClr val="bg1"/>
                </a:solidFill>
              </a:rPr>
              <a:t>→ </a:t>
            </a:r>
            <a:r>
              <a:rPr lang="it-IT" dirty="0" err="1">
                <a:solidFill>
                  <a:schemeClr val="bg1"/>
                </a:solidFill>
              </a:rPr>
              <a:t>Song.Id</a:t>
            </a:r>
            <a:endParaRPr lang="it-IT" dirty="0">
              <a:solidFill>
                <a:schemeClr val="bg1"/>
              </a:solidFill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96545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FFE480C-E640-69E2-6690-F831E2AB2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30B8FD1-050D-15EB-7F7F-AEE59C5828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1149491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126</Words>
  <Application>Microsoft Office PowerPoint</Application>
  <PresentationFormat>Widescreen</PresentationFormat>
  <Paragraphs>70</Paragraphs>
  <Slides>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Courier New</vt:lpstr>
      <vt:lpstr>Wingdings</vt:lpstr>
      <vt:lpstr>Tema di Office</vt:lpstr>
      <vt:lpstr>THE PLAYLIST HTML version</vt:lpstr>
      <vt:lpstr>DATABASE</vt:lpstr>
      <vt:lpstr>DATABASE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PLAYLIST HTML version</dc:title>
  <dc:creator>Mattia Campana</dc:creator>
  <cp:lastModifiedBy>Mattia Campana</cp:lastModifiedBy>
  <cp:revision>6</cp:revision>
  <dcterms:created xsi:type="dcterms:W3CDTF">2023-04-19T10:00:24Z</dcterms:created>
  <dcterms:modified xsi:type="dcterms:W3CDTF">2023-04-19T13:15:44Z</dcterms:modified>
</cp:coreProperties>
</file>