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9" r:id="rId7"/>
    <p:sldId id="257" r:id="rId8"/>
    <p:sldId id="262" r:id="rId9"/>
    <p:sldId id="261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5" r:id="rId18"/>
    <p:sldId id="273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1DB954"/>
    <a:srgbClr val="1F1F1F"/>
    <a:srgbClr val="191414"/>
    <a:srgbClr val="FFFFFF"/>
    <a:srgbClr val="CCB4DB"/>
    <a:srgbClr val="FCE68A"/>
    <a:srgbClr val="008080"/>
    <a:srgbClr val="40404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2B560-AA97-46BD-82AA-F8FD446E9B37}" v="32" dt="2023-05-07T00:46:13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CA98-B088-AE34-03BE-73A9E035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BF6D6-8FF0-05F9-7AA5-9C3911A3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0B71-B3F1-54F6-3673-1BC9A36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8DDD3-E9BF-2037-6C48-C488528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9C9757-E7F8-1680-FA6E-6745B8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9329C-840C-01E0-AA70-327F4C0A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BAA34-59AB-827D-991B-B05C75C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6270B-02D0-5A55-36F5-D74C0DE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1CE1E-7B14-1A68-D56F-765A081D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301AF-707A-78AF-D932-FF2382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44F55D-BA59-5AC9-3254-23BCBCE1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0CBBD-3708-D27F-7C85-686C8BFF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ABB9-A471-2E2C-7147-2495144C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15CA-AF21-2A01-2EF7-76227AD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A6B49-04E5-A2B3-8305-10455E8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2956-DF39-2852-8889-A5AB58E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B06C8-323F-4FA2-F85C-F3B9E24C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4CE0-0B88-67B8-B83C-3D3A02A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984A-53E0-2526-2159-41F70D7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C53F25-C69A-B514-585A-032F1050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0BD41-C7B0-AAA9-BD17-54A2E77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6C0B7-1EA2-BACF-0AB5-1F23AEF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57BA-8ECB-8029-1C7E-2ABA8E9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1A9D4-B39D-5FC8-2C18-F2E18A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2CCC2-E211-78AF-615D-2BBDF08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A1DD-7371-6169-DC4C-CF0F2E2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A4C4-8D6A-759B-3D3C-F62A56E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EDF0E-6C70-05FB-4DAE-56E423ED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13157-2AF7-07F7-298F-7DF4C88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1405F-D233-5279-2EEC-90BDD3E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E9EC4E-A244-0917-66E8-60709EA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E8BA-69F5-9763-E558-B5A68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C26BA-6615-D50A-73B4-6C299EB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F1F08-AB98-AA08-8DF1-9933E70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7C7EBE-7EEE-B020-DFD7-E20A132D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47B868-FF4E-3343-B192-64BABEB8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5E5CC7-7946-5D01-D8C9-B5AC31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686E-04C4-335A-4EC9-2D3D1C2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B74D6F-C55C-B372-DD82-368CBCD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4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7F9C1-95A8-2172-CF11-99260A6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FB36-AC93-C89C-DC0B-E09D32E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F4692-6060-9978-3892-FAFAE90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B57FD-4AA6-B7C0-92E4-E299015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5AB57-9E7D-A99D-44FB-9CE782E0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FBBEFA-5AA3-97A2-06A0-F22D0CE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9D09F-F44A-A2A0-6E25-1E3710F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5C5F-52DA-2C2D-D7A5-6DA4668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E1DC6-C46C-9FDA-7C5D-A259B32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0BDA2-154E-7C1C-BE10-211BB3EA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AFB83-EF72-8330-C9D9-56592A9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5C8ECF-732A-4ED6-9C4C-2FD9F7D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78C6E-44B9-013A-BF13-844E75C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37854-ACDD-B7AB-955D-650B9979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948158-5C1A-95F9-E2BD-779AADD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BD393-A6B4-26ED-0836-6BDA7E40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597549-E17A-DF96-6B93-9FA16F4D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8F81E-ADFF-9E9F-BFA9-E5DBAF4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8FB4-5FA1-3114-DC3E-75B927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91286-0C0F-081A-50E0-42B0C38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4BF93-F180-F1F1-F6D6-2D441A60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A9F92-1B42-63FA-55BA-85D8F197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31B-3509-4A7F-9C4E-45F5BC11C182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992A2-6293-BD53-2823-66221A1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B7C59-61F1-BAE6-12A4-91147EFD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14E0-01E8-2083-7E97-A322EAB3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287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rgbClr val="1ED760"/>
                </a:solidFill>
              </a:rPr>
              <a:t>THE PLAYLIST</a:t>
            </a:r>
            <a:br>
              <a:rPr lang="it-IT" b="1" dirty="0">
                <a:solidFill>
                  <a:srgbClr val="1DB954"/>
                </a:solidFill>
              </a:rPr>
            </a:br>
            <a:r>
              <a:rPr lang="it-IT" sz="4000" dirty="0">
                <a:solidFill>
                  <a:srgbClr val="1DB954"/>
                </a:solidFill>
              </a:rPr>
              <a:t>HTML </a:t>
            </a:r>
            <a:r>
              <a:rPr lang="it-IT" sz="4000" dirty="0" err="1">
                <a:solidFill>
                  <a:srgbClr val="1DB954"/>
                </a:solidFill>
              </a:rPr>
              <a:t>version</a:t>
            </a:r>
            <a:endParaRPr lang="it-IT" sz="4000" dirty="0">
              <a:solidFill>
                <a:srgbClr val="1DB954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774A3-674A-C015-C455-26A2658B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170" y="5793172"/>
            <a:ext cx="4101830" cy="1064828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FRANCESCO RITA</a:t>
            </a:r>
          </a:p>
          <a:p>
            <a:r>
              <a:rPr lang="it-IT" dirty="0">
                <a:solidFill>
                  <a:srgbClr val="FFFFFF"/>
                </a:solidFill>
              </a:rPr>
              <a:t>MATTIA CAMPANA </a:t>
            </a:r>
          </a:p>
        </p:txBody>
      </p:sp>
    </p:spTree>
    <p:extLst>
      <p:ext uri="{BB962C8B-B14F-4D97-AF65-F5344CB8AC3E}">
        <p14:creationId xmlns:p14="http://schemas.microsoft.com/office/powerpoint/2010/main" val="30434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SERVLET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572CCE-6FCA-75ED-369E-4639757201B3}"/>
              </a:ext>
            </a:extLst>
          </p:cNvPr>
          <p:cNvGrpSpPr/>
          <p:nvPr/>
        </p:nvGrpSpPr>
        <p:grpSpPr>
          <a:xfrm>
            <a:off x="1863969" y="1856520"/>
            <a:ext cx="8464061" cy="4154984"/>
            <a:chOff x="1255835" y="1807329"/>
            <a:chExt cx="8464061" cy="415498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BBE31B6-A945-FDC6-0B9C-6900D3147E9D}"/>
                </a:ext>
              </a:extLst>
            </p:cNvPr>
            <p:cNvSpPr txBox="1"/>
            <p:nvPr/>
          </p:nvSpPr>
          <p:spPr>
            <a:xfrm>
              <a:off x="1255835" y="1807329"/>
              <a:ext cx="369716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EditPlaylistServlet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GetImageServlet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HomeServlet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PlayerServlet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PlaylisServlet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SignInServlet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SignUpServlet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SignOutServlet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388379F-618B-9983-761E-6B6796AE4119}"/>
                </a:ext>
              </a:extLst>
            </p:cNvPr>
            <p:cNvSpPr txBox="1"/>
            <p:nvPr/>
          </p:nvSpPr>
          <p:spPr>
            <a:xfrm>
              <a:off x="6189784" y="1807329"/>
              <a:ext cx="35301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FILTERS: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NotLoggedChecker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PlayerChecker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PlaylistChecker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F5B22C6-2505-60E2-AF99-7ACEE4CBC6B4}"/>
                </a:ext>
              </a:extLst>
            </p:cNvPr>
            <p:cNvSpPr txBox="1"/>
            <p:nvPr/>
          </p:nvSpPr>
          <p:spPr>
            <a:xfrm>
              <a:off x="6189784" y="3678296"/>
              <a:ext cx="24926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UTILS: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ConnectionHandler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TemplateHandler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1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044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>
            <a:extLst>
              <a:ext uri="{FF2B5EF4-FFF2-40B4-BE49-F238E27FC236}">
                <a16:creationId xmlns:a16="http://schemas.microsoft.com/office/drawing/2014/main" id="{33363B38-40E5-4008-4457-D211180506A2}"/>
              </a:ext>
            </a:extLst>
          </p:cNvPr>
          <p:cNvGrpSpPr/>
          <p:nvPr/>
        </p:nvGrpSpPr>
        <p:grpSpPr>
          <a:xfrm>
            <a:off x="308095" y="342899"/>
            <a:ext cx="11575809" cy="6172201"/>
            <a:chOff x="299671" y="382464"/>
            <a:chExt cx="11575809" cy="6172201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587E134-8B94-FD1E-F97A-25B669D4B70D}"/>
                </a:ext>
              </a:extLst>
            </p:cNvPr>
            <p:cNvSpPr/>
            <p:nvPr/>
          </p:nvSpPr>
          <p:spPr>
            <a:xfrm>
              <a:off x="299671" y="382465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1F5D64C-5A96-94EF-11DA-C5627B4891A6}"/>
                </a:ext>
              </a:extLst>
            </p:cNvPr>
            <p:cNvSpPr/>
            <p:nvPr/>
          </p:nvSpPr>
          <p:spPr>
            <a:xfrm>
              <a:off x="6279177" y="382464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7" name="Immagine 26" descr="Immagine che contiene testo, diagramma, Parallelo, Disegno tecnico&#10;&#10;Descrizione generata automaticamente">
            <a:extLst>
              <a:ext uri="{FF2B5EF4-FFF2-40B4-BE49-F238E27FC236}">
                <a16:creationId xmlns:a16="http://schemas.microsoft.com/office/drawing/2014/main" id="{A259AE70-0C3E-EBA2-4BBB-F4D3DD97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6" y="643465"/>
            <a:ext cx="5125380" cy="5573712"/>
          </a:xfrm>
          <a:prstGeom prst="rect">
            <a:avLst/>
          </a:prstGeom>
        </p:spPr>
      </p:pic>
      <p:pic>
        <p:nvPicPr>
          <p:cNvPr id="29" name="Immagine 28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859A6AD5-9145-5143-F9EA-1F55FF6B6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35" y="646110"/>
            <a:ext cx="5017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967F3CFC-22B1-4307-B43E-68DD81EBA9F9}"/>
              </a:ext>
            </a:extLst>
          </p:cNvPr>
          <p:cNvGrpSpPr/>
          <p:nvPr/>
        </p:nvGrpSpPr>
        <p:grpSpPr>
          <a:xfrm>
            <a:off x="925572" y="342899"/>
            <a:ext cx="10958332" cy="6172200"/>
            <a:chOff x="917148" y="382464"/>
            <a:chExt cx="10958332" cy="6172200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4A72EAB-9549-9DC0-AC03-50092FB0F879}"/>
                </a:ext>
              </a:extLst>
            </p:cNvPr>
            <p:cNvSpPr/>
            <p:nvPr/>
          </p:nvSpPr>
          <p:spPr>
            <a:xfrm>
              <a:off x="917148" y="1136405"/>
              <a:ext cx="4361348" cy="4664319"/>
            </a:xfrm>
            <a:custGeom>
              <a:avLst/>
              <a:gdLst>
                <a:gd name="connsiteX0" fmla="*/ 0 w 4361348"/>
                <a:gd name="connsiteY0" fmla="*/ 0 h 4664319"/>
                <a:gd name="connsiteX1" fmla="*/ 501555 w 4361348"/>
                <a:gd name="connsiteY1" fmla="*/ 0 h 4664319"/>
                <a:gd name="connsiteX2" fmla="*/ 915883 w 4361348"/>
                <a:gd name="connsiteY2" fmla="*/ 0 h 4664319"/>
                <a:gd name="connsiteX3" fmla="*/ 1548279 w 4361348"/>
                <a:gd name="connsiteY3" fmla="*/ 0 h 4664319"/>
                <a:gd name="connsiteX4" fmla="*/ 2049834 w 4361348"/>
                <a:gd name="connsiteY4" fmla="*/ 0 h 4664319"/>
                <a:gd name="connsiteX5" fmla="*/ 2551389 w 4361348"/>
                <a:gd name="connsiteY5" fmla="*/ 0 h 4664319"/>
                <a:gd name="connsiteX6" fmla="*/ 3183784 w 4361348"/>
                <a:gd name="connsiteY6" fmla="*/ 0 h 4664319"/>
                <a:gd name="connsiteX7" fmla="*/ 3641726 w 4361348"/>
                <a:gd name="connsiteY7" fmla="*/ 0 h 4664319"/>
                <a:gd name="connsiteX8" fmla="*/ 4361348 w 4361348"/>
                <a:gd name="connsiteY8" fmla="*/ 0 h 4664319"/>
                <a:gd name="connsiteX9" fmla="*/ 4361348 w 4361348"/>
                <a:gd name="connsiteY9" fmla="*/ 676326 h 4664319"/>
                <a:gd name="connsiteX10" fmla="*/ 4361348 w 4361348"/>
                <a:gd name="connsiteY10" fmla="*/ 1166080 h 4664319"/>
                <a:gd name="connsiteX11" fmla="*/ 4361348 w 4361348"/>
                <a:gd name="connsiteY11" fmla="*/ 1749120 h 4664319"/>
                <a:gd name="connsiteX12" fmla="*/ 4361348 w 4361348"/>
                <a:gd name="connsiteY12" fmla="*/ 2378803 h 4664319"/>
                <a:gd name="connsiteX13" fmla="*/ 4361348 w 4361348"/>
                <a:gd name="connsiteY13" fmla="*/ 2821913 h 4664319"/>
                <a:gd name="connsiteX14" fmla="*/ 4361348 w 4361348"/>
                <a:gd name="connsiteY14" fmla="*/ 3404953 h 4664319"/>
                <a:gd name="connsiteX15" fmla="*/ 4361348 w 4361348"/>
                <a:gd name="connsiteY15" fmla="*/ 3987993 h 4664319"/>
                <a:gd name="connsiteX16" fmla="*/ 4361348 w 4361348"/>
                <a:gd name="connsiteY16" fmla="*/ 4664319 h 4664319"/>
                <a:gd name="connsiteX17" fmla="*/ 3772566 w 4361348"/>
                <a:gd name="connsiteY17" fmla="*/ 4664319 h 4664319"/>
                <a:gd name="connsiteX18" fmla="*/ 3227398 w 4361348"/>
                <a:gd name="connsiteY18" fmla="*/ 4664319 h 4664319"/>
                <a:gd name="connsiteX19" fmla="*/ 2813069 w 4361348"/>
                <a:gd name="connsiteY19" fmla="*/ 4664319 h 4664319"/>
                <a:gd name="connsiteX20" fmla="*/ 2355128 w 4361348"/>
                <a:gd name="connsiteY20" fmla="*/ 4664319 h 4664319"/>
                <a:gd name="connsiteX21" fmla="*/ 1722732 w 4361348"/>
                <a:gd name="connsiteY21" fmla="*/ 4664319 h 4664319"/>
                <a:gd name="connsiteX22" fmla="*/ 1177564 w 4361348"/>
                <a:gd name="connsiteY22" fmla="*/ 4664319 h 4664319"/>
                <a:gd name="connsiteX23" fmla="*/ 719622 w 4361348"/>
                <a:gd name="connsiteY23" fmla="*/ 4664319 h 4664319"/>
                <a:gd name="connsiteX24" fmla="*/ 0 w 4361348"/>
                <a:gd name="connsiteY24" fmla="*/ 4664319 h 4664319"/>
                <a:gd name="connsiteX25" fmla="*/ 0 w 4361348"/>
                <a:gd name="connsiteY25" fmla="*/ 4221209 h 4664319"/>
                <a:gd name="connsiteX26" fmla="*/ 0 w 4361348"/>
                <a:gd name="connsiteY26" fmla="*/ 3778098 h 4664319"/>
                <a:gd name="connsiteX27" fmla="*/ 0 w 4361348"/>
                <a:gd name="connsiteY27" fmla="*/ 3148415 h 4664319"/>
                <a:gd name="connsiteX28" fmla="*/ 0 w 4361348"/>
                <a:gd name="connsiteY28" fmla="*/ 2658662 h 4664319"/>
                <a:gd name="connsiteX29" fmla="*/ 0 w 4361348"/>
                <a:gd name="connsiteY29" fmla="*/ 1982336 h 4664319"/>
                <a:gd name="connsiteX30" fmla="*/ 0 w 4361348"/>
                <a:gd name="connsiteY30" fmla="*/ 1445939 h 4664319"/>
                <a:gd name="connsiteX31" fmla="*/ 0 w 4361348"/>
                <a:gd name="connsiteY31" fmla="*/ 1002829 h 4664319"/>
                <a:gd name="connsiteX32" fmla="*/ 0 w 4361348"/>
                <a:gd name="connsiteY32" fmla="*/ 0 h 46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61348" h="4664319" extrusionOk="0">
                  <a:moveTo>
                    <a:pt x="0" y="0"/>
                  </a:moveTo>
                  <a:cubicBezTo>
                    <a:pt x="172446" y="-35948"/>
                    <a:pt x="318827" y="5261"/>
                    <a:pt x="501555" y="0"/>
                  </a:cubicBezTo>
                  <a:cubicBezTo>
                    <a:pt x="684283" y="-5261"/>
                    <a:pt x="738413" y="18176"/>
                    <a:pt x="915883" y="0"/>
                  </a:cubicBezTo>
                  <a:cubicBezTo>
                    <a:pt x="1093353" y="-18176"/>
                    <a:pt x="1288135" y="56326"/>
                    <a:pt x="1548279" y="0"/>
                  </a:cubicBezTo>
                  <a:cubicBezTo>
                    <a:pt x="1808423" y="-56326"/>
                    <a:pt x="1871640" y="36785"/>
                    <a:pt x="2049834" y="0"/>
                  </a:cubicBezTo>
                  <a:cubicBezTo>
                    <a:pt x="2228028" y="-36785"/>
                    <a:pt x="2304742" y="20435"/>
                    <a:pt x="2551389" y="0"/>
                  </a:cubicBezTo>
                  <a:cubicBezTo>
                    <a:pt x="2798037" y="-20435"/>
                    <a:pt x="2912680" y="46961"/>
                    <a:pt x="3183784" y="0"/>
                  </a:cubicBezTo>
                  <a:cubicBezTo>
                    <a:pt x="3454888" y="-46961"/>
                    <a:pt x="3539015" y="9323"/>
                    <a:pt x="3641726" y="0"/>
                  </a:cubicBezTo>
                  <a:cubicBezTo>
                    <a:pt x="3744437" y="-9323"/>
                    <a:pt x="4204693" y="59381"/>
                    <a:pt x="4361348" y="0"/>
                  </a:cubicBezTo>
                  <a:cubicBezTo>
                    <a:pt x="4402407" y="287890"/>
                    <a:pt x="4292469" y="384707"/>
                    <a:pt x="4361348" y="676326"/>
                  </a:cubicBezTo>
                  <a:cubicBezTo>
                    <a:pt x="4430227" y="967945"/>
                    <a:pt x="4322291" y="1066287"/>
                    <a:pt x="4361348" y="1166080"/>
                  </a:cubicBezTo>
                  <a:cubicBezTo>
                    <a:pt x="4400405" y="1265873"/>
                    <a:pt x="4332991" y="1572217"/>
                    <a:pt x="4361348" y="1749120"/>
                  </a:cubicBezTo>
                  <a:cubicBezTo>
                    <a:pt x="4389705" y="1926023"/>
                    <a:pt x="4344676" y="2151280"/>
                    <a:pt x="4361348" y="2378803"/>
                  </a:cubicBezTo>
                  <a:cubicBezTo>
                    <a:pt x="4378020" y="2606326"/>
                    <a:pt x="4338111" y="2688366"/>
                    <a:pt x="4361348" y="2821913"/>
                  </a:cubicBezTo>
                  <a:cubicBezTo>
                    <a:pt x="4384585" y="2955460"/>
                    <a:pt x="4331872" y="3117239"/>
                    <a:pt x="4361348" y="3404953"/>
                  </a:cubicBezTo>
                  <a:cubicBezTo>
                    <a:pt x="4390824" y="3692667"/>
                    <a:pt x="4348787" y="3818912"/>
                    <a:pt x="4361348" y="3987993"/>
                  </a:cubicBezTo>
                  <a:cubicBezTo>
                    <a:pt x="4373909" y="4157074"/>
                    <a:pt x="4321940" y="4439091"/>
                    <a:pt x="4361348" y="4664319"/>
                  </a:cubicBezTo>
                  <a:cubicBezTo>
                    <a:pt x="4180404" y="4668912"/>
                    <a:pt x="3929522" y="4607473"/>
                    <a:pt x="3772566" y="4664319"/>
                  </a:cubicBezTo>
                  <a:cubicBezTo>
                    <a:pt x="3615610" y="4721165"/>
                    <a:pt x="3445084" y="4614959"/>
                    <a:pt x="3227398" y="4664319"/>
                  </a:cubicBezTo>
                  <a:cubicBezTo>
                    <a:pt x="3009712" y="4713679"/>
                    <a:pt x="2981319" y="4616944"/>
                    <a:pt x="2813069" y="4664319"/>
                  </a:cubicBezTo>
                  <a:cubicBezTo>
                    <a:pt x="2644819" y="4711694"/>
                    <a:pt x="2467553" y="4609951"/>
                    <a:pt x="2355128" y="4664319"/>
                  </a:cubicBezTo>
                  <a:cubicBezTo>
                    <a:pt x="2242703" y="4718687"/>
                    <a:pt x="1992927" y="4614286"/>
                    <a:pt x="1722732" y="4664319"/>
                  </a:cubicBezTo>
                  <a:cubicBezTo>
                    <a:pt x="1452537" y="4714352"/>
                    <a:pt x="1385292" y="4653606"/>
                    <a:pt x="1177564" y="4664319"/>
                  </a:cubicBezTo>
                  <a:cubicBezTo>
                    <a:pt x="969836" y="4675032"/>
                    <a:pt x="835242" y="4642214"/>
                    <a:pt x="719622" y="4664319"/>
                  </a:cubicBezTo>
                  <a:cubicBezTo>
                    <a:pt x="604002" y="4686424"/>
                    <a:pt x="225702" y="4639190"/>
                    <a:pt x="0" y="4664319"/>
                  </a:cubicBezTo>
                  <a:cubicBezTo>
                    <a:pt x="-968" y="4457382"/>
                    <a:pt x="33092" y="4340360"/>
                    <a:pt x="0" y="4221209"/>
                  </a:cubicBezTo>
                  <a:cubicBezTo>
                    <a:pt x="-33092" y="4102058"/>
                    <a:pt x="44057" y="3873744"/>
                    <a:pt x="0" y="3778098"/>
                  </a:cubicBezTo>
                  <a:cubicBezTo>
                    <a:pt x="-44057" y="3682452"/>
                    <a:pt x="66769" y="3282441"/>
                    <a:pt x="0" y="3148415"/>
                  </a:cubicBezTo>
                  <a:cubicBezTo>
                    <a:pt x="-66769" y="3014389"/>
                    <a:pt x="638" y="2772429"/>
                    <a:pt x="0" y="2658662"/>
                  </a:cubicBezTo>
                  <a:cubicBezTo>
                    <a:pt x="-638" y="2544895"/>
                    <a:pt x="71364" y="2135473"/>
                    <a:pt x="0" y="1982336"/>
                  </a:cubicBezTo>
                  <a:cubicBezTo>
                    <a:pt x="-71364" y="1829199"/>
                    <a:pt x="60402" y="1652010"/>
                    <a:pt x="0" y="1445939"/>
                  </a:cubicBezTo>
                  <a:cubicBezTo>
                    <a:pt x="-60402" y="1239868"/>
                    <a:pt x="13559" y="1197806"/>
                    <a:pt x="0" y="1002829"/>
                  </a:cubicBezTo>
                  <a:cubicBezTo>
                    <a:pt x="-13559" y="807852"/>
                    <a:pt x="39030" y="234427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C19E3518-CAC3-0DB8-6E6D-DB1ACEE34216}"/>
                </a:ext>
              </a:extLst>
            </p:cNvPr>
            <p:cNvSpPr/>
            <p:nvPr/>
          </p:nvSpPr>
          <p:spPr>
            <a:xfrm>
              <a:off x="6279177" y="382464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2" name="Immagine 21" descr="Immagine che contiene diagramma, linea, testo, Disegno tecnico&#10;&#10;Descrizione generata automaticamente">
            <a:extLst>
              <a:ext uri="{FF2B5EF4-FFF2-40B4-BE49-F238E27FC236}">
                <a16:creationId xmlns:a16="http://schemas.microsoft.com/office/drawing/2014/main" id="{6BB97E87-073E-9276-29F9-CB3E7B4B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71" y="1500186"/>
            <a:ext cx="3486150" cy="3857625"/>
          </a:xfrm>
          <a:prstGeom prst="rect">
            <a:avLst/>
          </a:prstGeom>
        </p:spPr>
      </p:pic>
      <p:pic>
        <p:nvPicPr>
          <p:cNvPr id="24" name="Immagine 23" descr="Immagine che contiene testo, diagramma, Parallelo, Disegno tecnico&#10;&#10;Descrizione generata automaticamente">
            <a:extLst>
              <a:ext uri="{FF2B5EF4-FFF2-40B4-BE49-F238E27FC236}">
                <a16:creationId xmlns:a16="http://schemas.microsoft.com/office/drawing/2014/main" id="{A9852336-ABD7-BC64-0975-12EAD2095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56" y="589750"/>
            <a:ext cx="3982391" cy="56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Parallelo, linea&#10;&#10;Descrizione generata automaticamente">
            <a:extLst>
              <a:ext uri="{FF2B5EF4-FFF2-40B4-BE49-F238E27FC236}">
                <a16:creationId xmlns:a16="http://schemas.microsoft.com/office/drawing/2014/main" id="{896C2360-F209-9F2F-DB60-1E3AC3E2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9" y="344317"/>
            <a:ext cx="6926582" cy="61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50E59C6-DA23-6A09-C4EA-2819F528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23" y="345673"/>
            <a:ext cx="6694753" cy="61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BA4D7890-5CFA-5A4B-7C0B-A9240FC94F8F}"/>
              </a:ext>
            </a:extLst>
          </p:cNvPr>
          <p:cNvGrpSpPr/>
          <p:nvPr/>
        </p:nvGrpSpPr>
        <p:grpSpPr>
          <a:xfrm>
            <a:off x="989097" y="344023"/>
            <a:ext cx="10213805" cy="6169953"/>
            <a:chOff x="616275" y="344023"/>
            <a:chExt cx="10213805" cy="6169953"/>
          </a:xfrm>
        </p:grpSpPr>
        <p:pic>
          <p:nvPicPr>
            <p:cNvPr id="3" name="Immagine 2" descr="Immagine che contiene testo, diagramma, Parallelo, Piano&#10;&#10;Descrizione generata automaticamente">
              <a:extLst>
                <a:ext uri="{FF2B5EF4-FFF2-40B4-BE49-F238E27FC236}">
                  <a16:creationId xmlns:a16="http://schemas.microsoft.com/office/drawing/2014/main" id="{2F7A603C-B159-F3B6-3AA5-DA2143F28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81" b="30927"/>
            <a:stretch/>
          </p:blipFill>
          <p:spPr>
            <a:xfrm>
              <a:off x="616275" y="344023"/>
              <a:ext cx="4473869" cy="6169953"/>
            </a:xfrm>
            <a:prstGeom prst="rect">
              <a:avLst/>
            </a:prstGeom>
          </p:spPr>
        </p:pic>
        <p:pic>
          <p:nvPicPr>
            <p:cNvPr id="6" name="Immagine 5" descr="Immagine che contiene testo, diagramma, Parallelo, Piano&#10;&#10;Descrizione generata automaticamente">
              <a:extLst>
                <a:ext uri="{FF2B5EF4-FFF2-40B4-BE49-F238E27FC236}">
                  <a16:creationId xmlns:a16="http://schemas.microsoft.com/office/drawing/2014/main" id="{00E556C9-0C45-A389-B65D-DAD018963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73"/>
            <a:stretch/>
          </p:blipFill>
          <p:spPr>
            <a:xfrm>
              <a:off x="6719392" y="2162157"/>
              <a:ext cx="4110688" cy="2533685"/>
            </a:xfrm>
            <a:prstGeom prst="rect">
              <a:avLst/>
            </a:prstGeom>
          </p:spPr>
        </p:pic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FEA7CD11-6D30-4708-9B7A-84D582CE22D1}"/>
                </a:ext>
              </a:extLst>
            </p:cNvPr>
            <p:cNvSpPr/>
            <p:nvPr/>
          </p:nvSpPr>
          <p:spPr>
            <a:xfrm>
              <a:off x="5192591" y="3172923"/>
              <a:ext cx="1424354" cy="512152"/>
            </a:xfrm>
            <a:custGeom>
              <a:avLst/>
              <a:gdLst>
                <a:gd name="connsiteX0" fmla="*/ 0 w 1424354"/>
                <a:gd name="connsiteY0" fmla="*/ 128038 h 512152"/>
                <a:gd name="connsiteX1" fmla="*/ 572456 w 1424354"/>
                <a:gd name="connsiteY1" fmla="*/ 128038 h 512152"/>
                <a:gd name="connsiteX2" fmla="*/ 1168278 w 1424354"/>
                <a:gd name="connsiteY2" fmla="*/ 128038 h 512152"/>
                <a:gd name="connsiteX3" fmla="*/ 1168278 w 1424354"/>
                <a:gd name="connsiteY3" fmla="*/ 0 h 512152"/>
                <a:gd name="connsiteX4" fmla="*/ 1424354 w 1424354"/>
                <a:gd name="connsiteY4" fmla="*/ 256076 h 512152"/>
                <a:gd name="connsiteX5" fmla="*/ 1168278 w 1424354"/>
                <a:gd name="connsiteY5" fmla="*/ 512152 h 512152"/>
                <a:gd name="connsiteX6" fmla="*/ 1168278 w 1424354"/>
                <a:gd name="connsiteY6" fmla="*/ 384114 h 512152"/>
                <a:gd name="connsiteX7" fmla="*/ 607505 w 1424354"/>
                <a:gd name="connsiteY7" fmla="*/ 384114 h 512152"/>
                <a:gd name="connsiteX8" fmla="*/ 0 w 1424354"/>
                <a:gd name="connsiteY8" fmla="*/ 384114 h 512152"/>
                <a:gd name="connsiteX9" fmla="*/ 0 w 1424354"/>
                <a:gd name="connsiteY9" fmla="*/ 128038 h 5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354" h="512152" extrusionOk="0">
                  <a:moveTo>
                    <a:pt x="0" y="128038"/>
                  </a:moveTo>
                  <a:cubicBezTo>
                    <a:pt x="188019" y="143017"/>
                    <a:pt x="346951" y="129401"/>
                    <a:pt x="572456" y="128038"/>
                  </a:cubicBezTo>
                  <a:cubicBezTo>
                    <a:pt x="797961" y="126675"/>
                    <a:pt x="900637" y="101073"/>
                    <a:pt x="1168278" y="128038"/>
                  </a:cubicBezTo>
                  <a:cubicBezTo>
                    <a:pt x="1169119" y="82758"/>
                    <a:pt x="1167587" y="55155"/>
                    <a:pt x="1168278" y="0"/>
                  </a:cubicBezTo>
                  <a:cubicBezTo>
                    <a:pt x="1247085" y="76855"/>
                    <a:pt x="1335685" y="149866"/>
                    <a:pt x="1424354" y="256076"/>
                  </a:cubicBezTo>
                  <a:cubicBezTo>
                    <a:pt x="1355137" y="305100"/>
                    <a:pt x="1230080" y="451102"/>
                    <a:pt x="1168278" y="512152"/>
                  </a:cubicBezTo>
                  <a:cubicBezTo>
                    <a:pt x="1168245" y="485147"/>
                    <a:pt x="1168186" y="415130"/>
                    <a:pt x="1168278" y="384114"/>
                  </a:cubicBezTo>
                  <a:cubicBezTo>
                    <a:pt x="1050875" y="399163"/>
                    <a:pt x="855637" y="391737"/>
                    <a:pt x="607505" y="384114"/>
                  </a:cubicBezTo>
                  <a:cubicBezTo>
                    <a:pt x="359373" y="376491"/>
                    <a:pt x="180381" y="392756"/>
                    <a:pt x="0" y="384114"/>
                  </a:cubicBezTo>
                  <a:cubicBezTo>
                    <a:pt x="8384" y="308165"/>
                    <a:pt x="5986" y="220765"/>
                    <a:pt x="0" y="128038"/>
                  </a:cubicBezTo>
                  <a:close/>
                </a:path>
              </a:pathLst>
            </a:custGeom>
            <a:noFill/>
            <a:ln w="34925">
              <a:solidFill>
                <a:srgbClr val="1ED7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ightArrow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8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7BC3BF55-282E-9E39-12F7-1077D3EBFA39}"/>
              </a:ext>
            </a:extLst>
          </p:cNvPr>
          <p:cNvGrpSpPr/>
          <p:nvPr/>
        </p:nvGrpSpPr>
        <p:grpSpPr>
          <a:xfrm>
            <a:off x="652250" y="1292395"/>
            <a:ext cx="10887500" cy="4273209"/>
            <a:chOff x="646770" y="1292395"/>
            <a:chExt cx="10887500" cy="4273209"/>
          </a:xfrm>
        </p:grpSpPr>
        <p:pic>
          <p:nvPicPr>
            <p:cNvPr id="3" name="Immagine 2" descr="Immagine che contiene testo, diagramma, Parallelo, linea&#10;&#10;Descrizione generata automaticamente">
              <a:extLst>
                <a:ext uri="{FF2B5EF4-FFF2-40B4-BE49-F238E27FC236}">
                  <a16:creationId xmlns:a16="http://schemas.microsoft.com/office/drawing/2014/main" id="{8C77BFFA-64E8-8AEF-0C22-46F3440C3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2"/>
            <a:stretch/>
          </p:blipFill>
          <p:spPr>
            <a:xfrm>
              <a:off x="646770" y="1292395"/>
              <a:ext cx="4628531" cy="4273209"/>
            </a:xfrm>
            <a:prstGeom prst="rect">
              <a:avLst/>
            </a:prstGeom>
          </p:spPr>
        </p:pic>
        <p:sp>
          <p:nvSpPr>
            <p:cNvPr id="4" name="Freccia a destra 3">
              <a:extLst>
                <a:ext uri="{FF2B5EF4-FFF2-40B4-BE49-F238E27FC236}">
                  <a16:creationId xmlns:a16="http://schemas.microsoft.com/office/drawing/2014/main" id="{3301CB03-E71B-03A0-FFC9-ADC9DC8CCA24}"/>
                </a:ext>
              </a:extLst>
            </p:cNvPr>
            <p:cNvSpPr/>
            <p:nvPr/>
          </p:nvSpPr>
          <p:spPr>
            <a:xfrm>
              <a:off x="5442786" y="3172923"/>
              <a:ext cx="1424354" cy="512152"/>
            </a:xfrm>
            <a:custGeom>
              <a:avLst/>
              <a:gdLst>
                <a:gd name="connsiteX0" fmla="*/ 0 w 1424354"/>
                <a:gd name="connsiteY0" fmla="*/ 128038 h 512152"/>
                <a:gd name="connsiteX1" fmla="*/ 572456 w 1424354"/>
                <a:gd name="connsiteY1" fmla="*/ 128038 h 512152"/>
                <a:gd name="connsiteX2" fmla="*/ 1168278 w 1424354"/>
                <a:gd name="connsiteY2" fmla="*/ 128038 h 512152"/>
                <a:gd name="connsiteX3" fmla="*/ 1168278 w 1424354"/>
                <a:gd name="connsiteY3" fmla="*/ 0 h 512152"/>
                <a:gd name="connsiteX4" fmla="*/ 1424354 w 1424354"/>
                <a:gd name="connsiteY4" fmla="*/ 256076 h 512152"/>
                <a:gd name="connsiteX5" fmla="*/ 1168278 w 1424354"/>
                <a:gd name="connsiteY5" fmla="*/ 512152 h 512152"/>
                <a:gd name="connsiteX6" fmla="*/ 1168278 w 1424354"/>
                <a:gd name="connsiteY6" fmla="*/ 384114 h 512152"/>
                <a:gd name="connsiteX7" fmla="*/ 607505 w 1424354"/>
                <a:gd name="connsiteY7" fmla="*/ 384114 h 512152"/>
                <a:gd name="connsiteX8" fmla="*/ 0 w 1424354"/>
                <a:gd name="connsiteY8" fmla="*/ 384114 h 512152"/>
                <a:gd name="connsiteX9" fmla="*/ 0 w 1424354"/>
                <a:gd name="connsiteY9" fmla="*/ 128038 h 5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354" h="512152" extrusionOk="0">
                  <a:moveTo>
                    <a:pt x="0" y="128038"/>
                  </a:moveTo>
                  <a:cubicBezTo>
                    <a:pt x="188019" y="143017"/>
                    <a:pt x="346951" y="129401"/>
                    <a:pt x="572456" y="128038"/>
                  </a:cubicBezTo>
                  <a:cubicBezTo>
                    <a:pt x="797961" y="126675"/>
                    <a:pt x="900637" y="101073"/>
                    <a:pt x="1168278" y="128038"/>
                  </a:cubicBezTo>
                  <a:cubicBezTo>
                    <a:pt x="1169119" y="82758"/>
                    <a:pt x="1167587" y="55155"/>
                    <a:pt x="1168278" y="0"/>
                  </a:cubicBezTo>
                  <a:cubicBezTo>
                    <a:pt x="1247085" y="76855"/>
                    <a:pt x="1335685" y="149866"/>
                    <a:pt x="1424354" y="256076"/>
                  </a:cubicBezTo>
                  <a:cubicBezTo>
                    <a:pt x="1355137" y="305100"/>
                    <a:pt x="1230080" y="451102"/>
                    <a:pt x="1168278" y="512152"/>
                  </a:cubicBezTo>
                  <a:cubicBezTo>
                    <a:pt x="1168245" y="485147"/>
                    <a:pt x="1168186" y="415130"/>
                    <a:pt x="1168278" y="384114"/>
                  </a:cubicBezTo>
                  <a:cubicBezTo>
                    <a:pt x="1050875" y="399163"/>
                    <a:pt x="855637" y="391737"/>
                    <a:pt x="607505" y="384114"/>
                  </a:cubicBezTo>
                  <a:cubicBezTo>
                    <a:pt x="359373" y="376491"/>
                    <a:pt x="180381" y="392756"/>
                    <a:pt x="0" y="384114"/>
                  </a:cubicBezTo>
                  <a:cubicBezTo>
                    <a:pt x="8384" y="308165"/>
                    <a:pt x="5986" y="220765"/>
                    <a:pt x="0" y="128038"/>
                  </a:cubicBezTo>
                  <a:close/>
                </a:path>
              </a:pathLst>
            </a:custGeom>
            <a:noFill/>
            <a:ln w="34925">
              <a:solidFill>
                <a:srgbClr val="1ED7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ightArrow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 descr="Immagine che contiene testo, diagramma, Parallelo, linea&#10;&#10;Descrizione generata automaticamente">
              <a:extLst>
                <a:ext uri="{FF2B5EF4-FFF2-40B4-BE49-F238E27FC236}">
                  <a16:creationId xmlns:a16="http://schemas.microsoft.com/office/drawing/2014/main" id="{5C2CD595-FE57-4DE8-1B63-E841F682B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71"/>
            <a:stretch/>
          </p:blipFill>
          <p:spPr>
            <a:xfrm>
              <a:off x="7034625" y="2376690"/>
              <a:ext cx="4499645" cy="2104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91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D561D2C-3FF9-534F-340C-BB023A3CAA78}"/>
              </a:ext>
            </a:extLst>
          </p:cNvPr>
          <p:cNvGrpSpPr/>
          <p:nvPr/>
        </p:nvGrpSpPr>
        <p:grpSpPr>
          <a:xfrm>
            <a:off x="1162065" y="342898"/>
            <a:ext cx="9867870" cy="6172203"/>
            <a:chOff x="308096" y="342897"/>
            <a:chExt cx="9867870" cy="617220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587E134-8B94-FD1E-F97A-25B669D4B70D}"/>
                </a:ext>
              </a:extLst>
            </p:cNvPr>
            <p:cNvSpPr/>
            <p:nvPr/>
          </p:nvSpPr>
          <p:spPr>
            <a:xfrm>
              <a:off x="308096" y="342900"/>
              <a:ext cx="4772058" cy="6172200"/>
            </a:xfrm>
            <a:custGeom>
              <a:avLst/>
              <a:gdLst>
                <a:gd name="connsiteX0" fmla="*/ 0 w 4772058"/>
                <a:gd name="connsiteY0" fmla="*/ 0 h 6172200"/>
                <a:gd name="connsiteX1" fmla="*/ 548787 w 4772058"/>
                <a:gd name="connsiteY1" fmla="*/ 0 h 6172200"/>
                <a:gd name="connsiteX2" fmla="*/ 1002132 w 4772058"/>
                <a:gd name="connsiteY2" fmla="*/ 0 h 6172200"/>
                <a:gd name="connsiteX3" fmla="*/ 1694081 w 4772058"/>
                <a:gd name="connsiteY3" fmla="*/ 0 h 6172200"/>
                <a:gd name="connsiteX4" fmla="*/ 2242867 w 4772058"/>
                <a:gd name="connsiteY4" fmla="*/ 0 h 6172200"/>
                <a:gd name="connsiteX5" fmla="*/ 2791654 w 4772058"/>
                <a:gd name="connsiteY5" fmla="*/ 0 h 6172200"/>
                <a:gd name="connsiteX6" fmla="*/ 3483602 w 4772058"/>
                <a:gd name="connsiteY6" fmla="*/ 0 h 6172200"/>
                <a:gd name="connsiteX7" fmla="*/ 3984668 w 4772058"/>
                <a:gd name="connsiteY7" fmla="*/ 0 h 6172200"/>
                <a:gd name="connsiteX8" fmla="*/ 4772058 w 4772058"/>
                <a:gd name="connsiteY8" fmla="*/ 0 h 6172200"/>
                <a:gd name="connsiteX9" fmla="*/ 4772058 w 4772058"/>
                <a:gd name="connsiteY9" fmla="*/ 684553 h 6172200"/>
                <a:gd name="connsiteX10" fmla="*/ 4772058 w 4772058"/>
                <a:gd name="connsiteY10" fmla="*/ 1122218 h 6172200"/>
                <a:gd name="connsiteX11" fmla="*/ 4772058 w 4772058"/>
                <a:gd name="connsiteY11" fmla="*/ 1683327 h 6172200"/>
                <a:gd name="connsiteX12" fmla="*/ 4772058 w 4772058"/>
                <a:gd name="connsiteY12" fmla="*/ 2306158 h 6172200"/>
                <a:gd name="connsiteX13" fmla="*/ 4772058 w 4772058"/>
                <a:gd name="connsiteY13" fmla="*/ 2682101 h 6172200"/>
                <a:gd name="connsiteX14" fmla="*/ 4772058 w 4772058"/>
                <a:gd name="connsiteY14" fmla="*/ 3243211 h 6172200"/>
                <a:gd name="connsiteX15" fmla="*/ 4772058 w 4772058"/>
                <a:gd name="connsiteY15" fmla="*/ 3804320 h 6172200"/>
                <a:gd name="connsiteX16" fmla="*/ 4772058 w 4772058"/>
                <a:gd name="connsiteY16" fmla="*/ 4365429 h 6172200"/>
                <a:gd name="connsiteX17" fmla="*/ 4772058 w 4772058"/>
                <a:gd name="connsiteY17" fmla="*/ 4988260 h 6172200"/>
                <a:gd name="connsiteX18" fmla="*/ 4772058 w 4772058"/>
                <a:gd name="connsiteY18" fmla="*/ 5611091 h 6172200"/>
                <a:gd name="connsiteX19" fmla="*/ 4772058 w 4772058"/>
                <a:gd name="connsiteY19" fmla="*/ 6172200 h 6172200"/>
                <a:gd name="connsiteX20" fmla="*/ 4318712 w 4772058"/>
                <a:gd name="connsiteY20" fmla="*/ 6172200 h 6172200"/>
                <a:gd name="connsiteX21" fmla="*/ 3626764 w 4772058"/>
                <a:gd name="connsiteY21" fmla="*/ 6172200 h 6172200"/>
                <a:gd name="connsiteX22" fmla="*/ 3030257 w 4772058"/>
                <a:gd name="connsiteY22" fmla="*/ 6172200 h 6172200"/>
                <a:gd name="connsiteX23" fmla="*/ 2529191 w 4772058"/>
                <a:gd name="connsiteY23" fmla="*/ 6172200 h 6172200"/>
                <a:gd name="connsiteX24" fmla="*/ 1932683 w 4772058"/>
                <a:gd name="connsiteY24" fmla="*/ 6172200 h 6172200"/>
                <a:gd name="connsiteX25" fmla="*/ 1479338 w 4772058"/>
                <a:gd name="connsiteY25" fmla="*/ 6172200 h 6172200"/>
                <a:gd name="connsiteX26" fmla="*/ 1025992 w 4772058"/>
                <a:gd name="connsiteY26" fmla="*/ 6172200 h 6172200"/>
                <a:gd name="connsiteX27" fmla="*/ 0 w 4772058"/>
                <a:gd name="connsiteY27" fmla="*/ 6172200 h 6172200"/>
                <a:gd name="connsiteX28" fmla="*/ 0 w 4772058"/>
                <a:gd name="connsiteY28" fmla="*/ 5734535 h 6172200"/>
                <a:gd name="connsiteX29" fmla="*/ 0 w 4772058"/>
                <a:gd name="connsiteY29" fmla="*/ 5049982 h 6172200"/>
                <a:gd name="connsiteX30" fmla="*/ 0 w 4772058"/>
                <a:gd name="connsiteY30" fmla="*/ 4550595 h 6172200"/>
                <a:gd name="connsiteX31" fmla="*/ 0 w 4772058"/>
                <a:gd name="connsiteY31" fmla="*/ 4174652 h 6172200"/>
                <a:gd name="connsiteX32" fmla="*/ 0 w 4772058"/>
                <a:gd name="connsiteY32" fmla="*/ 3551821 h 6172200"/>
                <a:gd name="connsiteX33" fmla="*/ 0 w 4772058"/>
                <a:gd name="connsiteY33" fmla="*/ 3114155 h 6172200"/>
                <a:gd name="connsiteX34" fmla="*/ 0 w 4772058"/>
                <a:gd name="connsiteY34" fmla="*/ 2491324 h 6172200"/>
                <a:gd name="connsiteX35" fmla="*/ 0 w 4772058"/>
                <a:gd name="connsiteY35" fmla="*/ 1806771 h 6172200"/>
                <a:gd name="connsiteX36" fmla="*/ 0 w 4772058"/>
                <a:gd name="connsiteY36" fmla="*/ 1307384 h 6172200"/>
                <a:gd name="connsiteX37" fmla="*/ 0 w 4772058"/>
                <a:gd name="connsiteY37" fmla="*/ 622831 h 6172200"/>
                <a:gd name="connsiteX38" fmla="*/ 0 w 4772058"/>
                <a:gd name="connsiteY38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772058" h="6172200" extrusionOk="0">
                  <a:moveTo>
                    <a:pt x="0" y="0"/>
                  </a:moveTo>
                  <a:cubicBezTo>
                    <a:pt x="238459" y="-23972"/>
                    <a:pt x="402350" y="32105"/>
                    <a:pt x="548787" y="0"/>
                  </a:cubicBezTo>
                  <a:cubicBezTo>
                    <a:pt x="695224" y="-32105"/>
                    <a:pt x="909100" y="51064"/>
                    <a:pt x="1002132" y="0"/>
                  </a:cubicBezTo>
                  <a:cubicBezTo>
                    <a:pt x="1095165" y="-51064"/>
                    <a:pt x="1534140" y="37203"/>
                    <a:pt x="1694081" y="0"/>
                  </a:cubicBezTo>
                  <a:cubicBezTo>
                    <a:pt x="1854022" y="-37203"/>
                    <a:pt x="2018579" y="21413"/>
                    <a:pt x="2242867" y="0"/>
                  </a:cubicBezTo>
                  <a:cubicBezTo>
                    <a:pt x="2467155" y="-21413"/>
                    <a:pt x="2650849" y="36764"/>
                    <a:pt x="2791654" y="0"/>
                  </a:cubicBezTo>
                  <a:cubicBezTo>
                    <a:pt x="2932459" y="-36764"/>
                    <a:pt x="3198171" y="33915"/>
                    <a:pt x="3483602" y="0"/>
                  </a:cubicBezTo>
                  <a:cubicBezTo>
                    <a:pt x="3769033" y="-33915"/>
                    <a:pt x="3784998" y="12186"/>
                    <a:pt x="3984668" y="0"/>
                  </a:cubicBezTo>
                  <a:cubicBezTo>
                    <a:pt x="4184338" y="-12186"/>
                    <a:pt x="4610368" y="50432"/>
                    <a:pt x="4772058" y="0"/>
                  </a:cubicBezTo>
                  <a:cubicBezTo>
                    <a:pt x="4806811" y="307461"/>
                    <a:pt x="4717787" y="522537"/>
                    <a:pt x="4772058" y="684553"/>
                  </a:cubicBezTo>
                  <a:cubicBezTo>
                    <a:pt x="4826329" y="846569"/>
                    <a:pt x="4727515" y="935254"/>
                    <a:pt x="4772058" y="1122218"/>
                  </a:cubicBezTo>
                  <a:cubicBezTo>
                    <a:pt x="4816601" y="1309182"/>
                    <a:pt x="4736963" y="1550832"/>
                    <a:pt x="4772058" y="1683327"/>
                  </a:cubicBezTo>
                  <a:cubicBezTo>
                    <a:pt x="4807153" y="1815822"/>
                    <a:pt x="4753841" y="2118180"/>
                    <a:pt x="4772058" y="2306158"/>
                  </a:cubicBezTo>
                  <a:cubicBezTo>
                    <a:pt x="4790275" y="2494136"/>
                    <a:pt x="4739343" y="2495662"/>
                    <a:pt x="4772058" y="2682101"/>
                  </a:cubicBezTo>
                  <a:cubicBezTo>
                    <a:pt x="4804773" y="2868540"/>
                    <a:pt x="4754036" y="3008928"/>
                    <a:pt x="4772058" y="3243211"/>
                  </a:cubicBezTo>
                  <a:cubicBezTo>
                    <a:pt x="4790080" y="3477494"/>
                    <a:pt x="4764474" y="3566624"/>
                    <a:pt x="4772058" y="3804320"/>
                  </a:cubicBezTo>
                  <a:cubicBezTo>
                    <a:pt x="4779642" y="4042016"/>
                    <a:pt x="4717086" y="4115908"/>
                    <a:pt x="4772058" y="4365429"/>
                  </a:cubicBezTo>
                  <a:cubicBezTo>
                    <a:pt x="4827030" y="4614950"/>
                    <a:pt x="4723637" y="4837144"/>
                    <a:pt x="4772058" y="4988260"/>
                  </a:cubicBezTo>
                  <a:cubicBezTo>
                    <a:pt x="4820479" y="5139376"/>
                    <a:pt x="4707360" y="5367256"/>
                    <a:pt x="4772058" y="5611091"/>
                  </a:cubicBezTo>
                  <a:cubicBezTo>
                    <a:pt x="4836756" y="5854926"/>
                    <a:pt x="4764699" y="5963171"/>
                    <a:pt x="4772058" y="6172200"/>
                  </a:cubicBezTo>
                  <a:cubicBezTo>
                    <a:pt x="4602458" y="6203718"/>
                    <a:pt x="4440792" y="6135321"/>
                    <a:pt x="4318712" y="6172200"/>
                  </a:cubicBezTo>
                  <a:cubicBezTo>
                    <a:pt x="4196632" y="6209079"/>
                    <a:pt x="3782504" y="6107386"/>
                    <a:pt x="3626764" y="6172200"/>
                  </a:cubicBezTo>
                  <a:cubicBezTo>
                    <a:pt x="3471024" y="6237014"/>
                    <a:pt x="3251918" y="6118577"/>
                    <a:pt x="3030257" y="6172200"/>
                  </a:cubicBezTo>
                  <a:cubicBezTo>
                    <a:pt x="2808596" y="6225823"/>
                    <a:pt x="2760145" y="6128844"/>
                    <a:pt x="2529191" y="6172200"/>
                  </a:cubicBezTo>
                  <a:cubicBezTo>
                    <a:pt x="2298237" y="6215556"/>
                    <a:pt x="2141364" y="6139504"/>
                    <a:pt x="1932683" y="6172200"/>
                  </a:cubicBezTo>
                  <a:cubicBezTo>
                    <a:pt x="1724002" y="6204896"/>
                    <a:pt x="1701927" y="6123470"/>
                    <a:pt x="1479338" y="6172200"/>
                  </a:cubicBezTo>
                  <a:cubicBezTo>
                    <a:pt x="1256749" y="6220930"/>
                    <a:pt x="1169906" y="6133507"/>
                    <a:pt x="1025992" y="6172200"/>
                  </a:cubicBezTo>
                  <a:cubicBezTo>
                    <a:pt x="882078" y="6210893"/>
                    <a:pt x="264342" y="6103368"/>
                    <a:pt x="0" y="6172200"/>
                  </a:cubicBezTo>
                  <a:cubicBezTo>
                    <a:pt x="-45269" y="5986712"/>
                    <a:pt x="11839" y="5871150"/>
                    <a:pt x="0" y="5734535"/>
                  </a:cubicBezTo>
                  <a:cubicBezTo>
                    <a:pt x="-11839" y="5597921"/>
                    <a:pt x="11930" y="5227288"/>
                    <a:pt x="0" y="5049982"/>
                  </a:cubicBezTo>
                  <a:cubicBezTo>
                    <a:pt x="-11930" y="4872676"/>
                    <a:pt x="20786" y="4665402"/>
                    <a:pt x="0" y="4550595"/>
                  </a:cubicBezTo>
                  <a:cubicBezTo>
                    <a:pt x="-20786" y="4435788"/>
                    <a:pt x="28236" y="4250448"/>
                    <a:pt x="0" y="4174652"/>
                  </a:cubicBezTo>
                  <a:cubicBezTo>
                    <a:pt x="-28236" y="4098856"/>
                    <a:pt x="64610" y="3786957"/>
                    <a:pt x="0" y="3551821"/>
                  </a:cubicBezTo>
                  <a:cubicBezTo>
                    <a:pt x="-64610" y="3316685"/>
                    <a:pt x="7009" y="3216690"/>
                    <a:pt x="0" y="3114155"/>
                  </a:cubicBezTo>
                  <a:cubicBezTo>
                    <a:pt x="-7009" y="3011620"/>
                    <a:pt x="35416" y="2694594"/>
                    <a:pt x="0" y="2491324"/>
                  </a:cubicBezTo>
                  <a:cubicBezTo>
                    <a:pt x="-35416" y="2288054"/>
                    <a:pt x="54809" y="1972402"/>
                    <a:pt x="0" y="1806771"/>
                  </a:cubicBezTo>
                  <a:cubicBezTo>
                    <a:pt x="-54809" y="1641140"/>
                    <a:pt x="49032" y="1554202"/>
                    <a:pt x="0" y="1307384"/>
                  </a:cubicBezTo>
                  <a:cubicBezTo>
                    <a:pt x="-49032" y="1060566"/>
                    <a:pt x="80100" y="825819"/>
                    <a:pt x="0" y="622831"/>
                  </a:cubicBezTo>
                  <a:cubicBezTo>
                    <a:pt x="-80100" y="419843"/>
                    <a:pt x="7489" y="259989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" name="Immagine 1" descr="Immagine che contiene testo, diagramma, Disegno tecnico, Piano&#10;&#10;Descrizione generata automaticamente">
              <a:extLst>
                <a:ext uri="{FF2B5EF4-FFF2-40B4-BE49-F238E27FC236}">
                  <a16:creationId xmlns:a16="http://schemas.microsoft.com/office/drawing/2014/main" id="{1FBF476F-0E71-2146-9ADD-D78518BB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49" y="599492"/>
              <a:ext cx="3937152" cy="5659013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53CF346-7251-777C-9C25-96126CBC8463}"/>
                </a:ext>
              </a:extLst>
            </p:cNvPr>
            <p:cNvGrpSpPr/>
            <p:nvPr/>
          </p:nvGrpSpPr>
          <p:grpSpPr>
            <a:xfrm>
              <a:off x="6707401" y="342897"/>
              <a:ext cx="3468565" cy="6172201"/>
              <a:chOff x="7111848" y="342900"/>
              <a:chExt cx="3468565" cy="6172201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E41C5EEC-5B94-1EA9-1EDB-132076D586ED}"/>
                  </a:ext>
                </a:extLst>
              </p:cNvPr>
              <p:cNvGrpSpPr/>
              <p:nvPr/>
            </p:nvGrpSpPr>
            <p:grpSpPr>
              <a:xfrm>
                <a:off x="7111848" y="342900"/>
                <a:ext cx="3468565" cy="3011366"/>
                <a:chOff x="6884377" y="342899"/>
                <a:chExt cx="3468565" cy="3011366"/>
              </a:xfrm>
            </p:grpSpPr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71F5D64C-5A96-94EF-11DA-C5627B4891A6}"/>
                    </a:ext>
                  </a:extLst>
                </p:cNvPr>
                <p:cNvSpPr/>
                <p:nvPr/>
              </p:nvSpPr>
              <p:spPr>
                <a:xfrm>
                  <a:off x="6884377" y="342899"/>
                  <a:ext cx="3468565" cy="3011366"/>
                </a:xfrm>
                <a:custGeom>
                  <a:avLst/>
                  <a:gdLst>
                    <a:gd name="connsiteX0" fmla="*/ 0 w 3468565"/>
                    <a:gd name="connsiteY0" fmla="*/ 0 h 3011366"/>
                    <a:gd name="connsiteX1" fmla="*/ 543409 w 3468565"/>
                    <a:gd name="connsiteY1" fmla="*/ 0 h 3011366"/>
                    <a:gd name="connsiteX2" fmla="*/ 1017446 w 3468565"/>
                    <a:gd name="connsiteY2" fmla="*/ 0 h 3011366"/>
                    <a:gd name="connsiteX3" fmla="*/ 1664911 w 3468565"/>
                    <a:gd name="connsiteY3" fmla="*/ 0 h 3011366"/>
                    <a:gd name="connsiteX4" fmla="*/ 2208320 w 3468565"/>
                    <a:gd name="connsiteY4" fmla="*/ 0 h 3011366"/>
                    <a:gd name="connsiteX5" fmla="*/ 2751728 w 3468565"/>
                    <a:gd name="connsiteY5" fmla="*/ 0 h 3011366"/>
                    <a:gd name="connsiteX6" fmla="*/ 3468565 w 3468565"/>
                    <a:gd name="connsiteY6" fmla="*/ 0 h 3011366"/>
                    <a:gd name="connsiteX7" fmla="*/ 3468565 w 3468565"/>
                    <a:gd name="connsiteY7" fmla="*/ 441667 h 3011366"/>
                    <a:gd name="connsiteX8" fmla="*/ 3468565 w 3468565"/>
                    <a:gd name="connsiteY8" fmla="*/ 943561 h 3011366"/>
                    <a:gd name="connsiteX9" fmla="*/ 3468565 w 3468565"/>
                    <a:gd name="connsiteY9" fmla="*/ 1385228 h 3011366"/>
                    <a:gd name="connsiteX10" fmla="*/ 3468565 w 3468565"/>
                    <a:gd name="connsiteY10" fmla="*/ 1826895 h 3011366"/>
                    <a:gd name="connsiteX11" fmla="*/ 3468565 w 3468565"/>
                    <a:gd name="connsiteY11" fmla="*/ 2328790 h 3011366"/>
                    <a:gd name="connsiteX12" fmla="*/ 3468565 w 3468565"/>
                    <a:gd name="connsiteY12" fmla="*/ 3011366 h 3011366"/>
                    <a:gd name="connsiteX13" fmla="*/ 2994528 w 3468565"/>
                    <a:gd name="connsiteY13" fmla="*/ 3011366 h 3011366"/>
                    <a:gd name="connsiteX14" fmla="*/ 2347062 w 3468565"/>
                    <a:gd name="connsiteY14" fmla="*/ 3011366 h 3011366"/>
                    <a:gd name="connsiteX15" fmla="*/ 1838339 w 3468565"/>
                    <a:gd name="connsiteY15" fmla="*/ 3011366 h 3011366"/>
                    <a:gd name="connsiteX16" fmla="*/ 1260245 w 3468565"/>
                    <a:gd name="connsiteY16" fmla="*/ 3011366 h 3011366"/>
                    <a:gd name="connsiteX17" fmla="*/ 612780 w 3468565"/>
                    <a:gd name="connsiteY17" fmla="*/ 3011366 h 3011366"/>
                    <a:gd name="connsiteX18" fmla="*/ 0 w 3468565"/>
                    <a:gd name="connsiteY18" fmla="*/ 3011366 h 3011366"/>
                    <a:gd name="connsiteX19" fmla="*/ 0 w 3468565"/>
                    <a:gd name="connsiteY19" fmla="*/ 2599813 h 3011366"/>
                    <a:gd name="connsiteX20" fmla="*/ 0 w 3468565"/>
                    <a:gd name="connsiteY20" fmla="*/ 2158146 h 3011366"/>
                    <a:gd name="connsiteX21" fmla="*/ 0 w 3468565"/>
                    <a:gd name="connsiteY21" fmla="*/ 1686365 h 3011366"/>
                    <a:gd name="connsiteX22" fmla="*/ 0 w 3468565"/>
                    <a:gd name="connsiteY22" fmla="*/ 1124243 h 3011366"/>
                    <a:gd name="connsiteX23" fmla="*/ 0 w 3468565"/>
                    <a:gd name="connsiteY23" fmla="*/ 622349 h 3011366"/>
                    <a:gd name="connsiteX24" fmla="*/ 0 w 3468565"/>
                    <a:gd name="connsiteY24" fmla="*/ 0 h 3011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468565" h="3011366" extrusionOk="0">
                      <a:moveTo>
                        <a:pt x="0" y="0"/>
                      </a:moveTo>
                      <a:cubicBezTo>
                        <a:pt x="236951" y="-7538"/>
                        <a:pt x="281447" y="17762"/>
                        <a:pt x="543409" y="0"/>
                      </a:cubicBezTo>
                      <a:cubicBezTo>
                        <a:pt x="805371" y="-17762"/>
                        <a:pt x="876236" y="9663"/>
                        <a:pt x="1017446" y="0"/>
                      </a:cubicBezTo>
                      <a:cubicBezTo>
                        <a:pt x="1158656" y="-9663"/>
                        <a:pt x="1441439" y="42440"/>
                        <a:pt x="1664911" y="0"/>
                      </a:cubicBezTo>
                      <a:cubicBezTo>
                        <a:pt x="1888384" y="-42440"/>
                        <a:pt x="2032914" y="60733"/>
                        <a:pt x="2208320" y="0"/>
                      </a:cubicBezTo>
                      <a:cubicBezTo>
                        <a:pt x="2383726" y="-60733"/>
                        <a:pt x="2515943" y="59650"/>
                        <a:pt x="2751728" y="0"/>
                      </a:cubicBezTo>
                      <a:cubicBezTo>
                        <a:pt x="2987513" y="-59650"/>
                        <a:pt x="3223155" y="21556"/>
                        <a:pt x="3468565" y="0"/>
                      </a:cubicBezTo>
                      <a:cubicBezTo>
                        <a:pt x="3478636" y="112501"/>
                        <a:pt x="3429135" y="328991"/>
                        <a:pt x="3468565" y="441667"/>
                      </a:cubicBezTo>
                      <a:cubicBezTo>
                        <a:pt x="3507995" y="554343"/>
                        <a:pt x="3467497" y="750793"/>
                        <a:pt x="3468565" y="943561"/>
                      </a:cubicBezTo>
                      <a:cubicBezTo>
                        <a:pt x="3469633" y="1136329"/>
                        <a:pt x="3437157" y="1263874"/>
                        <a:pt x="3468565" y="1385228"/>
                      </a:cubicBezTo>
                      <a:cubicBezTo>
                        <a:pt x="3499973" y="1506582"/>
                        <a:pt x="3429700" y="1671119"/>
                        <a:pt x="3468565" y="1826895"/>
                      </a:cubicBezTo>
                      <a:cubicBezTo>
                        <a:pt x="3507430" y="1982671"/>
                        <a:pt x="3459375" y="2203867"/>
                        <a:pt x="3468565" y="2328790"/>
                      </a:cubicBezTo>
                      <a:cubicBezTo>
                        <a:pt x="3477755" y="2453714"/>
                        <a:pt x="3418405" y="2866240"/>
                        <a:pt x="3468565" y="3011366"/>
                      </a:cubicBezTo>
                      <a:cubicBezTo>
                        <a:pt x="3346181" y="3033890"/>
                        <a:pt x="3148203" y="2971422"/>
                        <a:pt x="2994528" y="3011366"/>
                      </a:cubicBezTo>
                      <a:cubicBezTo>
                        <a:pt x="2840853" y="3051310"/>
                        <a:pt x="2492239" y="2994200"/>
                        <a:pt x="2347062" y="3011366"/>
                      </a:cubicBezTo>
                      <a:cubicBezTo>
                        <a:pt x="2201885" y="3028532"/>
                        <a:pt x="2058674" y="2983026"/>
                        <a:pt x="1838339" y="3011366"/>
                      </a:cubicBezTo>
                      <a:cubicBezTo>
                        <a:pt x="1618004" y="3039706"/>
                        <a:pt x="1517132" y="2945821"/>
                        <a:pt x="1260245" y="3011366"/>
                      </a:cubicBezTo>
                      <a:cubicBezTo>
                        <a:pt x="1003358" y="3076911"/>
                        <a:pt x="849684" y="2995519"/>
                        <a:pt x="612780" y="3011366"/>
                      </a:cubicBezTo>
                      <a:cubicBezTo>
                        <a:pt x="375876" y="3027213"/>
                        <a:pt x="245358" y="2975622"/>
                        <a:pt x="0" y="3011366"/>
                      </a:cubicBezTo>
                      <a:cubicBezTo>
                        <a:pt x="-23146" y="2887493"/>
                        <a:pt x="1638" y="2777597"/>
                        <a:pt x="0" y="2599813"/>
                      </a:cubicBezTo>
                      <a:cubicBezTo>
                        <a:pt x="-1638" y="2422029"/>
                        <a:pt x="9854" y="2258459"/>
                        <a:pt x="0" y="2158146"/>
                      </a:cubicBezTo>
                      <a:cubicBezTo>
                        <a:pt x="-9854" y="2057833"/>
                        <a:pt x="9183" y="1848916"/>
                        <a:pt x="0" y="1686365"/>
                      </a:cubicBezTo>
                      <a:cubicBezTo>
                        <a:pt x="-9183" y="1523814"/>
                        <a:pt x="37204" y="1332232"/>
                        <a:pt x="0" y="1124243"/>
                      </a:cubicBezTo>
                      <a:cubicBezTo>
                        <a:pt x="-37204" y="916254"/>
                        <a:pt x="2744" y="775317"/>
                        <a:pt x="0" y="622349"/>
                      </a:cubicBezTo>
                      <a:cubicBezTo>
                        <a:pt x="-2744" y="469381"/>
                        <a:pt x="6819" y="297042"/>
                        <a:pt x="0" y="0"/>
                      </a:cubicBezTo>
                      <a:close/>
                    </a:path>
                  </a:pathLst>
                </a:custGeom>
                <a:noFill/>
                <a:ln w="38100" cap="flat" cmpd="thickThin">
                  <a:solidFill>
                    <a:srgbClr val="1DB954"/>
                  </a:solidFill>
                  <a:prstDash val="solid"/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5" name="Immagine 4" descr="Immagine che contiene testo, diagramma, Disegno tecnico, Piano&#10;&#10;Descrizione generata automaticamente">
                  <a:extLst>
                    <a:ext uri="{FF2B5EF4-FFF2-40B4-BE49-F238E27FC236}">
                      <a16:creationId xmlns:a16="http://schemas.microsoft.com/office/drawing/2014/main" id="{794566D4-BAA4-A0A2-A6CE-DE59236E7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4735" y="549721"/>
                  <a:ext cx="2907847" cy="2597721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6B710851-B802-536D-1AA1-28F479D50DE4}"/>
                  </a:ext>
                </a:extLst>
              </p:cNvPr>
              <p:cNvGrpSpPr/>
              <p:nvPr/>
            </p:nvGrpSpPr>
            <p:grpSpPr>
              <a:xfrm>
                <a:off x="7111848" y="3503735"/>
                <a:ext cx="3468565" cy="3011366"/>
                <a:chOff x="7111848" y="3503735"/>
                <a:chExt cx="3468565" cy="3011366"/>
              </a:xfrm>
            </p:grpSpPr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42649773-1A4A-86DF-9624-159C945881C0}"/>
                    </a:ext>
                  </a:extLst>
                </p:cNvPr>
                <p:cNvSpPr/>
                <p:nvPr/>
              </p:nvSpPr>
              <p:spPr>
                <a:xfrm>
                  <a:off x="7111848" y="3503735"/>
                  <a:ext cx="3468565" cy="3011366"/>
                </a:xfrm>
                <a:custGeom>
                  <a:avLst/>
                  <a:gdLst>
                    <a:gd name="connsiteX0" fmla="*/ 0 w 3468565"/>
                    <a:gd name="connsiteY0" fmla="*/ 0 h 3011366"/>
                    <a:gd name="connsiteX1" fmla="*/ 543409 w 3468565"/>
                    <a:gd name="connsiteY1" fmla="*/ 0 h 3011366"/>
                    <a:gd name="connsiteX2" fmla="*/ 1017446 w 3468565"/>
                    <a:gd name="connsiteY2" fmla="*/ 0 h 3011366"/>
                    <a:gd name="connsiteX3" fmla="*/ 1664911 w 3468565"/>
                    <a:gd name="connsiteY3" fmla="*/ 0 h 3011366"/>
                    <a:gd name="connsiteX4" fmla="*/ 2208320 w 3468565"/>
                    <a:gd name="connsiteY4" fmla="*/ 0 h 3011366"/>
                    <a:gd name="connsiteX5" fmla="*/ 2751728 w 3468565"/>
                    <a:gd name="connsiteY5" fmla="*/ 0 h 3011366"/>
                    <a:gd name="connsiteX6" fmla="*/ 3468565 w 3468565"/>
                    <a:gd name="connsiteY6" fmla="*/ 0 h 3011366"/>
                    <a:gd name="connsiteX7" fmla="*/ 3468565 w 3468565"/>
                    <a:gd name="connsiteY7" fmla="*/ 441667 h 3011366"/>
                    <a:gd name="connsiteX8" fmla="*/ 3468565 w 3468565"/>
                    <a:gd name="connsiteY8" fmla="*/ 943561 h 3011366"/>
                    <a:gd name="connsiteX9" fmla="*/ 3468565 w 3468565"/>
                    <a:gd name="connsiteY9" fmla="*/ 1385228 h 3011366"/>
                    <a:gd name="connsiteX10" fmla="*/ 3468565 w 3468565"/>
                    <a:gd name="connsiteY10" fmla="*/ 1826895 h 3011366"/>
                    <a:gd name="connsiteX11" fmla="*/ 3468565 w 3468565"/>
                    <a:gd name="connsiteY11" fmla="*/ 2328790 h 3011366"/>
                    <a:gd name="connsiteX12" fmla="*/ 3468565 w 3468565"/>
                    <a:gd name="connsiteY12" fmla="*/ 3011366 h 3011366"/>
                    <a:gd name="connsiteX13" fmla="*/ 2994528 w 3468565"/>
                    <a:gd name="connsiteY13" fmla="*/ 3011366 h 3011366"/>
                    <a:gd name="connsiteX14" fmla="*/ 2347062 w 3468565"/>
                    <a:gd name="connsiteY14" fmla="*/ 3011366 h 3011366"/>
                    <a:gd name="connsiteX15" fmla="*/ 1838339 w 3468565"/>
                    <a:gd name="connsiteY15" fmla="*/ 3011366 h 3011366"/>
                    <a:gd name="connsiteX16" fmla="*/ 1260245 w 3468565"/>
                    <a:gd name="connsiteY16" fmla="*/ 3011366 h 3011366"/>
                    <a:gd name="connsiteX17" fmla="*/ 612780 w 3468565"/>
                    <a:gd name="connsiteY17" fmla="*/ 3011366 h 3011366"/>
                    <a:gd name="connsiteX18" fmla="*/ 0 w 3468565"/>
                    <a:gd name="connsiteY18" fmla="*/ 3011366 h 3011366"/>
                    <a:gd name="connsiteX19" fmla="*/ 0 w 3468565"/>
                    <a:gd name="connsiteY19" fmla="*/ 2599813 h 3011366"/>
                    <a:gd name="connsiteX20" fmla="*/ 0 w 3468565"/>
                    <a:gd name="connsiteY20" fmla="*/ 2158146 h 3011366"/>
                    <a:gd name="connsiteX21" fmla="*/ 0 w 3468565"/>
                    <a:gd name="connsiteY21" fmla="*/ 1686365 h 3011366"/>
                    <a:gd name="connsiteX22" fmla="*/ 0 w 3468565"/>
                    <a:gd name="connsiteY22" fmla="*/ 1124243 h 3011366"/>
                    <a:gd name="connsiteX23" fmla="*/ 0 w 3468565"/>
                    <a:gd name="connsiteY23" fmla="*/ 622349 h 3011366"/>
                    <a:gd name="connsiteX24" fmla="*/ 0 w 3468565"/>
                    <a:gd name="connsiteY24" fmla="*/ 0 h 3011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468565" h="3011366" extrusionOk="0">
                      <a:moveTo>
                        <a:pt x="0" y="0"/>
                      </a:moveTo>
                      <a:cubicBezTo>
                        <a:pt x="236951" y="-7538"/>
                        <a:pt x="281447" y="17762"/>
                        <a:pt x="543409" y="0"/>
                      </a:cubicBezTo>
                      <a:cubicBezTo>
                        <a:pt x="805371" y="-17762"/>
                        <a:pt x="876236" y="9663"/>
                        <a:pt x="1017446" y="0"/>
                      </a:cubicBezTo>
                      <a:cubicBezTo>
                        <a:pt x="1158656" y="-9663"/>
                        <a:pt x="1441439" y="42440"/>
                        <a:pt x="1664911" y="0"/>
                      </a:cubicBezTo>
                      <a:cubicBezTo>
                        <a:pt x="1888384" y="-42440"/>
                        <a:pt x="2032914" y="60733"/>
                        <a:pt x="2208320" y="0"/>
                      </a:cubicBezTo>
                      <a:cubicBezTo>
                        <a:pt x="2383726" y="-60733"/>
                        <a:pt x="2515943" y="59650"/>
                        <a:pt x="2751728" y="0"/>
                      </a:cubicBezTo>
                      <a:cubicBezTo>
                        <a:pt x="2987513" y="-59650"/>
                        <a:pt x="3223155" y="21556"/>
                        <a:pt x="3468565" y="0"/>
                      </a:cubicBezTo>
                      <a:cubicBezTo>
                        <a:pt x="3478636" y="112501"/>
                        <a:pt x="3429135" y="328991"/>
                        <a:pt x="3468565" y="441667"/>
                      </a:cubicBezTo>
                      <a:cubicBezTo>
                        <a:pt x="3507995" y="554343"/>
                        <a:pt x="3467497" y="750793"/>
                        <a:pt x="3468565" y="943561"/>
                      </a:cubicBezTo>
                      <a:cubicBezTo>
                        <a:pt x="3469633" y="1136329"/>
                        <a:pt x="3437157" y="1263874"/>
                        <a:pt x="3468565" y="1385228"/>
                      </a:cubicBezTo>
                      <a:cubicBezTo>
                        <a:pt x="3499973" y="1506582"/>
                        <a:pt x="3429700" y="1671119"/>
                        <a:pt x="3468565" y="1826895"/>
                      </a:cubicBezTo>
                      <a:cubicBezTo>
                        <a:pt x="3507430" y="1982671"/>
                        <a:pt x="3459375" y="2203867"/>
                        <a:pt x="3468565" y="2328790"/>
                      </a:cubicBezTo>
                      <a:cubicBezTo>
                        <a:pt x="3477755" y="2453714"/>
                        <a:pt x="3418405" y="2866240"/>
                        <a:pt x="3468565" y="3011366"/>
                      </a:cubicBezTo>
                      <a:cubicBezTo>
                        <a:pt x="3346181" y="3033890"/>
                        <a:pt x="3148203" y="2971422"/>
                        <a:pt x="2994528" y="3011366"/>
                      </a:cubicBezTo>
                      <a:cubicBezTo>
                        <a:pt x="2840853" y="3051310"/>
                        <a:pt x="2492239" y="2994200"/>
                        <a:pt x="2347062" y="3011366"/>
                      </a:cubicBezTo>
                      <a:cubicBezTo>
                        <a:pt x="2201885" y="3028532"/>
                        <a:pt x="2058674" y="2983026"/>
                        <a:pt x="1838339" y="3011366"/>
                      </a:cubicBezTo>
                      <a:cubicBezTo>
                        <a:pt x="1618004" y="3039706"/>
                        <a:pt x="1517132" y="2945821"/>
                        <a:pt x="1260245" y="3011366"/>
                      </a:cubicBezTo>
                      <a:cubicBezTo>
                        <a:pt x="1003358" y="3076911"/>
                        <a:pt x="849684" y="2995519"/>
                        <a:pt x="612780" y="3011366"/>
                      </a:cubicBezTo>
                      <a:cubicBezTo>
                        <a:pt x="375876" y="3027213"/>
                        <a:pt x="245358" y="2975622"/>
                        <a:pt x="0" y="3011366"/>
                      </a:cubicBezTo>
                      <a:cubicBezTo>
                        <a:pt x="-23146" y="2887493"/>
                        <a:pt x="1638" y="2777597"/>
                        <a:pt x="0" y="2599813"/>
                      </a:cubicBezTo>
                      <a:cubicBezTo>
                        <a:pt x="-1638" y="2422029"/>
                        <a:pt x="9854" y="2258459"/>
                        <a:pt x="0" y="2158146"/>
                      </a:cubicBezTo>
                      <a:cubicBezTo>
                        <a:pt x="-9854" y="2057833"/>
                        <a:pt x="9183" y="1848916"/>
                        <a:pt x="0" y="1686365"/>
                      </a:cubicBezTo>
                      <a:cubicBezTo>
                        <a:pt x="-9183" y="1523814"/>
                        <a:pt x="37204" y="1332232"/>
                        <a:pt x="0" y="1124243"/>
                      </a:cubicBezTo>
                      <a:cubicBezTo>
                        <a:pt x="-37204" y="916254"/>
                        <a:pt x="2744" y="775317"/>
                        <a:pt x="0" y="622349"/>
                      </a:cubicBezTo>
                      <a:cubicBezTo>
                        <a:pt x="-2744" y="469381"/>
                        <a:pt x="6819" y="297042"/>
                        <a:pt x="0" y="0"/>
                      </a:cubicBezTo>
                      <a:close/>
                    </a:path>
                  </a:pathLst>
                </a:custGeom>
                <a:noFill/>
                <a:ln w="38100" cap="flat" cmpd="thickThin">
                  <a:solidFill>
                    <a:srgbClr val="1DB954"/>
                  </a:solidFill>
                  <a:prstDash val="solid"/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" name="Immagine 9" descr="Immagine che contiene diagramma, testo, Disegno tecnico, Piano&#10;&#10;Descrizione generata automaticamente">
                  <a:extLst>
                    <a:ext uri="{FF2B5EF4-FFF2-40B4-BE49-F238E27FC236}">
                      <a16:creationId xmlns:a16="http://schemas.microsoft.com/office/drawing/2014/main" id="{744917ED-CCA3-96F4-D1A2-417B80499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206" y="3725741"/>
                  <a:ext cx="2903516" cy="256735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5243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56E6B8-BEC6-3347-CD7A-4155866B5D08}"/>
              </a:ext>
            </a:extLst>
          </p:cNvPr>
          <p:cNvSpPr txBox="1"/>
          <p:nvPr/>
        </p:nvSpPr>
        <p:spPr>
          <a:xfrm>
            <a:off x="4193257" y="4091781"/>
            <a:ext cx="38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CONCETTUAL &amp; LOGICAL SCHEME</a:t>
            </a:r>
          </a:p>
        </p:txBody>
      </p:sp>
    </p:spTree>
    <p:extLst>
      <p:ext uri="{BB962C8B-B14F-4D97-AF65-F5344CB8AC3E}">
        <p14:creationId xmlns:p14="http://schemas.microsoft.com/office/powerpoint/2010/main" val="4196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0C5506A-C1C3-F563-1D2E-CC29E8EDCA5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137580" y="3088499"/>
            <a:ext cx="277" cy="598015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835D20-AFD5-664E-95E2-95604CAC6C3D}"/>
              </a:ext>
            </a:extLst>
          </p:cNvPr>
          <p:cNvCxnSpPr>
            <a:stCxn id="3" idx="2"/>
            <a:endCxn id="95" idx="0"/>
          </p:cNvCxnSpPr>
          <p:nvPr/>
        </p:nvCxnSpPr>
        <p:spPr>
          <a:xfrm>
            <a:off x="3137857" y="4097740"/>
            <a:ext cx="2295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BE52C17-F314-8BD2-3DDA-578236A60198}"/>
              </a:ext>
            </a:extLst>
          </p:cNvPr>
          <p:cNvCxnSpPr>
            <a:cxnSpLocks/>
            <a:stCxn id="95" idx="3"/>
            <a:endCxn id="4" idx="2"/>
          </p:cNvCxnSpPr>
          <p:nvPr/>
        </p:nvCxnSpPr>
        <p:spPr>
          <a:xfrm flipV="1">
            <a:off x="4327623" y="4097740"/>
            <a:ext cx="1616960" cy="1509447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C3835C6-D074-918D-01B3-2EBF497E69CA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388819" y="2454040"/>
            <a:ext cx="788238" cy="1676710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D85EB74-3AEA-553D-1D60-9F8FAE58C7C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4325051" y="2179524"/>
            <a:ext cx="1023974" cy="2309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E4A72D8-2B79-A30F-F32D-2C6076A4025D}"/>
              </a:ext>
            </a:extLst>
          </p:cNvPr>
          <p:cNvCxnSpPr>
            <a:stCxn id="6" idx="3"/>
            <a:endCxn id="130" idx="1"/>
          </p:cNvCxnSpPr>
          <p:nvPr/>
        </p:nvCxnSpPr>
        <p:spPr>
          <a:xfrm>
            <a:off x="6577863" y="2179524"/>
            <a:ext cx="1023975" cy="6596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A82BA9A-D1EB-6052-521A-E0904868FC6A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 flipH="1">
            <a:off x="8789031" y="3092786"/>
            <a:ext cx="278" cy="593728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B369EB4-AFE7-082A-3652-BBB42A78313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8789031" y="4097740"/>
            <a:ext cx="278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CONCETTUAL SCHEME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E2575BB-B175-034B-F2AC-B41C0178CB74}"/>
              </a:ext>
            </a:extLst>
          </p:cNvPr>
          <p:cNvGrpSpPr/>
          <p:nvPr/>
        </p:nvGrpSpPr>
        <p:grpSpPr>
          <a:xfrm>
            <a:off x="186651" y="1105889"/>
            <a:ext cx="4138400" cy="1982610"/>
            <a:chOff x="186651" y="1105889"/>
            <a:chExt cx="4138400" cy="1982610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386B0A5D-1367-3CE8-4FF9-4C5FF924ACE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453476" y="1639773"/>
              <a:ext cx="507752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D380ECA-7003-94A9-8361-E1EC3EFAF23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1453476" y="1275166"/>
              <a:ext cx="533290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06F51E-42AB-65DB-1745-EB34ADDEE43E}"/>
                </a:ext>
              </a:extLst>
            </p:cNvPr>
            <p:cNvSpPr/>
            <p:nvPr/>
          </p:nvSpPr>
          <p:spPr>
            <a:xfrm>
              <a:off x="1950109" y="1275166"/>
              <a:ext cx="2374942" cy="1813333"/>
            </a:xfrm>
            <a:prstGeom prst="rect">
              <a:avLst/>
            </a:prstGeom>
            <a:noFill/>
            <a:ln w="50800">
              <a:solidFill>
                <a:srgbClr val="1DB954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3AFA7E4-3D05-4301-BABC-0933545B8C3E}"/>
                </a:ext>
              </a:extLst>
            </p:cNvPr>
            <p:cNvSpPr txBox="1"/>
            <p:nvPr/>
          </p:nvSpPr>
          <p:spPr>
            <a:xfrm>
              <a:off x="186651" y="1105889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 err="1">
                  <a:solidFill>
                    <a:schemeClr val="bg1"/>
                  </a:solidFill>
                </a:rPr>
                <a:t>UserName</a:t>
              </a:r>
              <a:endParaRPr lang="it-IT" sz="16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FC25235-4999-306F-AAA9-57DA27C05D6D}"/>
                </a:ext>
              </a:extLst>
            </p:cNvPr>
            <p:cNvSpPr txBox="1"/>
            <p:nvPr/>
          </p:nvSpPr>
          <p:spPr>
            <a:xfrm>
              <a:off x="390319" y="1470496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Password</a:t>
              </a:r>
            </a:p>
          </p:txBody>
        </p:sp>
      </p:grp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E3CFF2A-12EB-E4E2-8EBB-FFA2FA0CC4B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456048" y="5424364"/>
            <a:ext cx="507752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38D06814-305D-262A-91A3-430E99CC59FE}"/>
              </a:ext>
            </a:extLst>
          </p:cNvPr>
          <p:cNvCxnSpPr>
            <a:stCxn id="96" idx="3"/>
          </p:cNvCxnSpPr>
          <p:nvPr/>
        </p:nvCxnSpPr>
        <p:spPr>
          <a:xfrm>
            <a:off x="1456048" y="470052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6AC6CDF3-8BF8-93F3-8E53-64D2553DF81D}"/>
              </a:ext>
            </a:extLst>
          </p:cNvPr>
          <p:cNvSpPr/>
          <p:nvPr/>
        </p:nvSpPr>
        <p:spPr>
          <a:xfrm>
            <a:off x="1952681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76A50ED-38FD-B9C4-49A6-6291FAFF3186}"/>
              </a:ext>
            </a:extLst>
          </p:cNvPr>
          <p:cNvSpPr txBox="1"/>
          <p:nvPr/>
        </p:nvSpPr>
        <p:spPr>
          <a:xfrm>
            <a:off x="189223" y="4531243"/>
            <a:ext cx="1266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 u="sng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1202101-A4B7-BC25-079F-5C3C6613D2B1}"/>
              </a:ext>
            </a:extLst>
          </p:cNvPr>
          <p:cNvSpPr txBox="1"/>
          <p:nvPr/>
        </p:nvSpPr>
        <p:spPr>
          <a:xfrm>
            <a:off x="-29867" y="5255087"/>
            <a:ext cx="148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err="1">
                <a:solidFill>
                  <a:schemeClr val="bg1"/>
                </a:solidFill>
              </a:rPr>
              <a:t>CreationDate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A8FA3337-EA25-8A93-2C2A-E2C8007B4930}"/>
              </a:ext>
            </a:extLst>
          </p:cNvPr>
          <p:cNvSpPr txBox="1"/>
          <p:nvPr/>
        </p:nvSpPr>
        <p:spPr>
          <a:xfrm>
            <a:off x="10552356" y="1105889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9AE20B8-E523-71BA-D3B2-A2A7DD49801F}"/>
              </a:ext>
            </a:extLst>
          </p:cNvPr>
          <p:cNvCxnSpPr>
            <a:cxnSpLocks/>
          </p:cNvCxnSpPr>
          <p:nvPr/>
        </p:nvCxnSpPr>
        <p:spPr>
          <a:xfrm flipH="1">
            <a:off x="9976780" y="1275166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6BD5A9-F02C-853F-0A1F-D70EBD59FEAB}"/>
              </a:ext>
            </a:extLst>
          </p:cNvPr>
          <p:cNvSpPr txBox="1"/>
          <p:nvPr/>
        </p:nvSpPr>
        <p:spPr>
          <a:xfrm>
            <a:off x="10510069" y="1470496"/>
            <a:ext cx="6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E4A1CFD-AD0B-38FD-CD1E-6A0FA34F96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976780" y="16397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DAA94B-0EA7-279E-4DB5-09EEEF78CEB2}"/>
              </a:ext>
            </a:extLst>
          </p:cNvPr>
          <p:cNvSpPr txBox="1"/>
          <p:nvPr/>
        </p:nvSpPr>
        <p:spPr>
          <a:xfrm>
            <a:off x="10496555" y="1832396"/>
            <a:ext cx="70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Genre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B6F9360-39A2-F8B8-C2CE-97535DCA784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63265" y="200167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E72DC4-EBFF-F156-089B-180E0F5C7FC5}"/>
              </a:ext>
            </a:extLst>
          </p:cNvPr>
          <p:cNvSpPr txBox="1"/>
          <p:nvPr/>
        </p:nvSpPr>
        <p:spPr>
          <a:xfrm>
            <a:off x="10496554" y="2194296"/>
            <a:ext cx="105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FileAudio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7DD7EF-BD0A-3A8E-2030-FD4BA16E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63265" y="23635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BA622D17-D9A2-7D50-D880-505362BAAE6C}"/>
              </a:ext>
            </a:extLst>
          </p:cNvPr>
          <p:cNvSpPr/>
          <p:nvPr/>
        </p:nvSpPr>
        <p:spPr>
          <a:xfrm>
            <a:off x="7601838" y="1279453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648B9E-8354-74F1-7CAC-933C82D3EEE9}"/>
              </a:ext>
            </a:extLst>
          </p:cNvPr>
          <p:cNvSpPr txBox="1"/>
          <p:nvPr/>
        </p:nvSpPr>
        <p:spPr>
          <a:xfrm>
            <a:off x="10510070" y="4526956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116462-8E43-FDA3-FF4B-7A9E99097541}"/>
              </a:ext>
            </a:extLst>
          </p:cNvPr>
          <p:cNvCxnSpPr>
            <a:stCxn id="32" idx="1"/>
          </p:cNvCxnSpPr>
          <p:nvPr/>
        </p:nvCxnSpPr>
        <p:spPr>
          <a:xfrm flipH="1">
            <a:off x="9976780" y="469623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6A75A1-7B14-B36F-3666-9E7F379FC8C2}"/>
              </a:ext>
            </a:extLst>
          </p:cNvPr>
          <p:cNvSpPr txBox="1"/>
          <p:nvPr/>
        </p:nvSpPr>
        <p:spPr>
          <a:xfrm>
            <a:off x="10510069" y="4891563"/>
            <a:ext cx="61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EAAA65-F817-24BC-7026-2B1FDA784A6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976780" y="5060840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7ABE5C-C41F-CAF9-831E-F706F90E646C}"/>
              </a:ext>
            </a:extLst>
          </p:cNvPr>
          <p:cNvSpPr txBox="1"/>
          <p:nvPr/>
        </p:nvSpPr>
        <p:spPr>
          <a:xfrm>
            <a:off x="10496555" y="5253463"/>
            <a:ext cx="10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FileImage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AE8EDA-9DFF-DC83-2E09-4EB45206AA1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963265" y="54227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DCCDE0-AF21-9D8F-AA20-2C2B7C4B4961}"/>
              </a:ext>
            </a:extLst>
          </p:cNvPr>
          <p:cNvSpPr txBox="1"/>
          <p:nvPr/>
        </p:nvSpPr>
        <p:spPr>
          <a:xfrm>
            <a:off x="10496555" y="5615363"/>
            <a:ext cx="7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Singer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CD246B0-1C2F-260A-4B9C-BEB59801E5F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63265" y="57846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251ED1-8371-B336-E645-6E695942B0AA}"/>
              </a:ext>
            </a:extLst>
          </p:cNvPr>
          <p:cNvSpPr txBox="1"/>
          <p:nvPr/>
        </p:nvSpPr>
        <p:spPr>
          <a:xfrm>
            <a:off x="10496554" y="5980789"/>
            <a:ext cx="15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PublicationYear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BCEA85-91A1-1492-B969-17BFD321FF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963265" y="6150066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FE5764C-5CD0-3ECE-6812-C703FB826CAC}"/>
              </a:ext>
            </a:extLst>
          </p:cNvPr>
          <p:cNvSpPr/>
          <p:nvPr/>
        </p:nvSpPr>
        <p:spPr>
          <a:xfrm>
            <a:off x="7601838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ALBUM</a:t>
            </a:r>
          </a:p>
        </p:txBody>
      </p:sp>
      <p:sp>
        <p:nvSpPr>
          <p:cNvPr id="3" name="Decisione 2">
            <a:extLst>
              <a:ext uri="{FF2B5EF4-FFF2-40B4-BE49-F238E27FC236}">
                <a16:creationId xmlns:a16="http://schemas.microsoft.com/office/drawing/2014/main" id="{3C409CE4-7BAD-CF3D-E724-65576DF068C0}"/>
              </a:ext>
            </a:extLst>
          </p:cNvPr>
          <p:cNvSpPr/>
          <p:nvPr/>
        </p:nvSpPr>
        <p:spPr>
          <a:xfrm>
            <a:off x="2523438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</a:t>
            </a:r>
          </a:p>
        </p:txBody>
      </p:sp>
      <p:sp>
        <p:nvSpPr>
          <p:cNvPr id="4" name="Decisione 3">
            <a:extLst>
              <a:ext uri="{FF2B5EF4-FFF2-40B4-BE49-F238E27FC236}">
                <a16:creationId xmlns:a16="http://schemas.microsoft.com/office/drawing/2014/main" id="{DB026EB7-486F-DF69-F8E2-AD3564CF05EF}"/>
              </a:ext>
            </a:extLst>
          </p:cNvPr>
          <p:cNvSpPr/>
          <p:nvPr/>
        </p:nvSpPr>
        <p:spPr>
          <a:xfrm>
            <a:off x="5291847" y="3686514"/>
            <a:ext cx="1305472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contains</a:t>
            </a:r>
            <a:endParaRPr lang="it-IT" sz="1050" dirty="0"/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8C788E24-F028-BB62-D3F4-745CF76B9719}"/>
              </a:ext>
            </a:extLst>
          </p:cNvPr>
          <p:cNvSpPr/>
          <p:nvPr/>
        </p:nvSpPr>
        <p:spPr>
          <a:xfrm>
            <a:off x="5349025" y="1973911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B652C5E7-E675-2237-12A1-BB3EB47A3BE8}"/>
              </a:ext>
            </a:extLst>
          </p:cNvPr>
          <p:cNvSpPr/>
          <p:nvPr/>
        </p:nvSpPr>
        <p:spPr>
          <a:xfrm>
            <a:off x="8174612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belong</a:t>
            </a:r>
            <a:r>
              <a:rPr lang="it-IT" sz="1050" dirty="0"/>
              <a:t> to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0F44DBC-919D-2D28-4DD6-FB67915E137D}"/>
              </a:ext>
            </a:extLst>
          </p:cNvPr>
          <p:cNvSpPr txBox="1"/>
          <p:nvPr/>
        </p:nvSpPr>
        <p:spPr>
          <a:xfrm>
            <a:off x="3196799" y="31896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AF54E8-F79E-1D80-2C0B-174D30CF95BA}"/>
              </a:ext>
            </a:extLst>
          </p:cNvPr>
          <p:cNvSpPr txBox="1"/>
          <p:nvPr/>
        </p:nvSpPr>
        <p:spPr>
          <a:xfrm>
            <a:off x="3178685" y="4275408"/>
            <a:ext cx="6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0832AA-1019-E3F1-D8C7-9B6EF4918BB9}"/>
              </a:ext>
            </a:extLst>
          </p:cNvPr>
          <p:cNvSpPr txBox="1"/>
          <p:nvPr/>
        </p:nvSpPr>
        <p:spPr>
          <a:xfrm>
            <a:off x="4414073" y="180905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90FB132-F0F3-78DD-F9D6-29CA5845C868}"/>
              </a:ext>
            </a:extLst>
          </p:cNvPr>
          <p:cNvSpPr txBox="1"/>
          <p:nvPr/>
        </p:nvSpPr>
        <p:spPr>
          <a:xfrm>
            <a:off x="7068549" y="2204152"/>
            <a:ext cx="5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FE2BB6E-D702-BBBE-1931-2869EEBAFC98}"/>
              </a:ext>
            </a:extLst>
          </p:cNvPr>
          <p:cNvSpPr txBox="1"/>
          <p:nvPr/>
        </p:nvSpPr>
        <p:spPr>
          <a:xfrm>
            <a:off x="4423330" y="5237854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2A284DD-1A0C-D9B9-BA8B-65AD076D955F}"/>
              </a:ext>
            </a:extLst>
          </p:cNvPr>
          <p:cNvSpPr txBox="1"/>
          <p:nvPr/>
        </p:nvSpPr>
        <p:spPr>
          <a:xfrm>
            <a:off x="6917198" y="2919107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AF864B9-3504-F6CE-58BE-E2C397EB9D32}"/>
              </a:ext>
            </a:extLst>
          </p:cNvPr>
          <p:cNvSpPr txBox="1"/>
          <p:nvPr/>
        </p:nvSpPr>
        <p:spPr>
          <a:xfrm>
            <a:off x="8174612" y="43243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A8224D0-3748-BFB2-BE0C-3245C2E4106F}"/>
              </a:ext>
            </a:extLst>
          </p:cNvPr>
          <p:cNvSpPr txBox="1"/>
          <p:nvPr/>
        </p:nvSpPr>
        <p:spPr>
          <a:xfrm>
            <a:off x="8892619" y="3112117"/>
            <a:ext cx="51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1:1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A99D9C7D-2D5F-4B22-4599-473C6EA3F3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123" y="4304360"/>
            <a:ext cx="1536040" cy="756480"/>
          </a:xfrm>
          <a:prstGeom prst="bentConnector3">
            <a:avLst>
              <a:gd name="adj1" fmla="val 99982"/>
            </a:avLst>
          </a:prstGeom>
          <a:ln w="38100">
            <a:solidFill>
              <a:srgbClr val="1DB954"/>
            </a:solidFill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LOGICAL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BF56-248C-C67F-AABF-88AE56B7EF00}"/>
              </a:ext>
            </a:extLst>
          </p:cNvPr>
          <p:cNvSpPr txBox="1"/>
          <p:nvPr/>
        </p:nvSpPr>
        <p:spPr>
          <a:xfrm>
            <a:off x="1035698" y="1782147"/>
            <a:ext cx="41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USER: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A9D4BA-EB75-7FF1-252F-20E8537CEE36}"/>
              </a:ext>
            </a:extLst>
          </p:cNvPr>
          <p:cNvSpPr txBox="1"/>
          <p:nvPr/>
        </p:nvSpPr>
        <p:spPr>
          <a:xfrm>
            <a:off x="1035698" y="4152524"/>
            <a:ext cx="3032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SONG: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Genre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FileAudio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Album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D676E0-40F6-69EA-1E48-1ADA00650A49}"/>
              </a:ext>
            </a:extLst>
          </p:cNvPr>
          <p:cNvSpPr txBox="1"/>
          <p:nvPr/>
        </p:nvSpPr>
        <p:spPr>
          <a:xfrm>
            <a:off x="4068147" y="1782147"/>
            <a:ext cx="4198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PLAYLIST: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CreationDate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982FD7-CB8E-3E75-B49E-4B2B2A7405EB}"/>
              </a:ext>
            </a:extLst>
          </p:cNvPr>
          <p:cNvSpPr txBox="1"/>
          <p:nvPr/>
        </p:nvSpPr>
        <p:spPr>
          <a:xfrm>
            <a:off x="4068147" y="4152524"/>
            <a:ext cx="30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ALBUM: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FileImage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Singer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PublicationYear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F8CB51-5057-FB17-0441-279252F85A10}"/>
              </a:ext>
            </a:extLst>
          </p:cNvPr>
          <p:cNvSpPr txBox="1"/>
          <p:nvPr/>
        </p:nvSpPr>
        <p:spPr>
          <a:xfrm>
            <a:off x="6957529" y="1782147"/>
            <a:ext cx="2509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CONTAINS: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PlaylistName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PlaylistUser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4A94F-EE0F-2CEC-5130-55564BA1AFA6}"/>
              </a:ext>
            </a:extLst>
          </p:cNvPr>
          <p:cNvSpPr txBox="1"/>
          <p:nvPr/>
        </p:nvSpPr>
        <p:spPr>
          <a:xfrm>
            <a:off x="7926391" y="4152524"/>
            <a:ext cx="4198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ED760"/>
                </a:solidFill>
              </a:rPr>
              <a:t>FOREIGN KEYS: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Playlist.UserName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User.UserName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Song.User</a:t>
            </a:r>
            <a:r>
              <a:rPr lang="it-IT" sz="1600" dirty="0">
                <a:solidFill>
                  <a:schemeClr val="bg1"/>
                </a:solidFill>
              </a:rPr>
              <a:t> → </a:t>
            </a:r>
            <a:r>
              <a:rPr lang="it-IT" dirty="0" err="1">
                <a:solidFill>
                  <a:schemeClr val="bg1"/>
                </a:solidFill>
              </a:rPr>
              <a:t>User.UserName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Song.Album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Album.Id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</a:t>
            </a:r>
            <a:r>
              <a:rPr lang="it-IT" dirty="0">
                <a:solidFill>
                  <a:schemeClr val="bg1"/>
                </a:solidFill>
              </a:rPr>
              <a:t>.(</a:t>
            </a:r>
            <a:r>
              <a:rPr lang="it-IT" dirty="0" err="1">
                <a:solidFill>
                  <a:schemeClr val="bg1"/>
                </a:solidFill>
              </a:rPr>
              <a:t>PlaylistName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PlaylistUser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>
                <a:solidFill>
                  <a:schemeClr val="bg1"/>
                </a:solidFill>
              </a:rPr>
              <a:t>Playlist.(Name, </a:t>
            </a:r>
            <a:r>
              <a:rPr lang="it-IT" dirty="0" err="1">
                <a:solidFill>
                  <a:schemeClr val="bg1"/>
                </a:solidFill>
              </a:rPr>
              <a:t>UserName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Contains.Song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Song.Id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APPLICATION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4929673" y="4091781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IFML</a:t>
            </a:r>
          </a:p>
        </p:txBody>
      </p:sp>
    </p:spTree>
    <p:extLst>
      <p:ext uri="{BB962C8B-B14F-4D97-AF65-F5344CB8AC3E}">
        <p14:creationId xmlns:p14="http://schemas.microsoft.com/office/powerpoint/2010/main" val="199817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9E6E5BE-A8A1-BD61-6A5E-6B0057A2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16"/>
            <a:ext cx="12189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2592265" y="4091781"/>
            <a:ext cx="70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BEANS – DAO – SERVLETS  </a:t>
            </a:r>
          </a:p>
        </p:txBody>
      </p:sp>
    </p:spTree>
    <p:extLst>
      <p:ext uri="{BB962C8B-B14F-4D97-AF65-F5344CB8AC3E}">
        <p14:creationId xmlns:p14="http://schemas.microsoft.com/office/powerpoint/2010/main" val="250902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BEANS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B360DB8-A537-5C00-1542-AD8B6B3FC9E7}"/>
              </a:ext>
            </a:extLst>
          </p:cNvPr>
          <p:cNvGrpSpPr/>
          <p:nvPr/>
        </p:nvGrpSpPr>
        <p:grpSpPr>
          <a:xfrm>
            <a:off x="1683934" y="1852124"/>
            <a:ext cx="8824131" cy="2123658"/>
            <a:chOff x="1145602" y="2367171"/>
            <a:chExt cx="8824131" cy="212365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1145602" y="2367171"/>
              <a:ext cx="27362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genre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fileAudio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album: Album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707419" y="2367171"/>
              <a:ext cx="226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name: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creationDate</a:t>
              </a:r>
              <a:r>
                <a:rPr lang="it-IT" dirty="0">
                  <a:solidFill>
                    <a:schemeClr val="bg1"/>
                  </a:solidFill>
                </a:rPr>
                <a:t>: Date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4539644" y="2367171"/>
              <a:ext cx="250993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ALBUM: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fileImage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singer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year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7E40BB6-E329-5F4D-70F6-738A4E2F616B}"/>
              </a:ext>
            </a:extLst>
          </p:cNvPr>
          <p:cNvGrpSpPr/>
          <p:nvPr/>
        </p:nvGrpSpPr>
        <p:grpSpPr>
          <a:xfrm>
            <a:off x="1333032" y="1844525"/>
            <a:ext cx="9525936" cy="4341690"/>
            <a:chOff x="391466" y="2371567"/>
            <a:chExt cx="9525936" cy="434169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391466" y="2371567"/>
              <a:ext cx="26938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addPlaylist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addSongToPlaylist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addPlaylistWithSongs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allPlaylists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223512" y="2371567"/>
              <a:ext cx="269389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USER:</a:t>
              </a:r>
            </a:p>
            <a:p>
              <a:pPr marL="285750" indent="-28575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>
                  <a:solidFill>
                    <a:schemeClr val="bg1"/>
                  </a:solidFill>
                </a:rPr>
                <a:t>authentication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registration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3807489" y="2373607"/>
              <a:ext cx="269389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342900" indent="-34290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findAlbumId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addAlbum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−"/>
              </a:pPr>
              <a:r>
                <a:rPr lang="it-IT" dirty="0" err="1">
                  <a:solidFill>
                    <a:schemeClr val="bg1"/>
                  </a:solidFill>
                </a:rPr>
                <a:t>addSong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addSongAndAlbum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getSongTitleAndImage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getSongsNotInPlaylist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getSongsByUser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playSong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getNumOfSongsByUser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imgBelongTo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alibri" panose="020F0502020204030204" pitchFamily="34" charset="0"/>
                <a:buChar char="+"/>
              </a:pPr>
              <a:r>
                <a:rPr lang="it-IT" dirty="0" err="1">
                  <a:solidFill>
                    <a:schemeClr val="bg1"/>
                  </a:solidFill>
                </a:rPr>
                <a:t>audioBelongTo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771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f14a89-5ccd-4d49-ad62-26850b52acd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55C5507E714C48937709EDB0DFB052" ma:contentTypeVersion="10" ma:contentTypeDescription="Creare un nuovo documento." ma:contentTypeScope="" ma:versionID="1b3c7f236d80fd1b926b1eea7a94ba76">
  <xsd:schema xmlns:xsd="http://www.w3.org/2001/XMLSchema" xmlns:xs="http://www.w3.org/2001/XMLSchema" xmlns:p="http://schemas.microsoft.com/office/2006/metadata/properties" xmlns:ns3="68f14a89-5ccd-4d49-ad62-26850b52acdb" targetNamespace="http://schemas.microsoft.com/office/2006/metadata/properties" ma:root="true" ma:fieldsID="12a2da776ba7f20303e1a452ea5f200c" ns3:_="">
    <xsd:import namespace="68f14a89-5ccd-4d49-ad62-26850b52ac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14a89-5ccd-4d49-ad62-26850b52a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35085A-48E6-432D-BE61-01DE8B0FD0D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68f14a89-5ccd-4d49-ad62-26850b52acdb"/>
  </ds:schemaRefs>
</ds:datastoreItem>
</file>

<file path=customXml/itemProps2.xml><?xml version="1.0" encoding="utf-8"?>
<ds:datastoreItem xmlns:ds="http://schemas.openxmlformats.org/officeDocument/2006/customXml" ds:itemID="{CFD5F93E-8B05-4FD5-A342-A9262D25E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345D1D-2444-4EA9-8C58-F9E27582F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14a89-5ccd-4d49-ad62-26850b52a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239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Tema di Office</vt:lpstr>
      <vt:lpstr>THE PLAYLIST HTML version</vt:lpstr>
      <vt:lpstr>DATABASE</vt:lpstr>
      <vt:lpstr>CONCETTUAL SCHEME</vt:lpstr>
      <vt:lpstr>LOGICAL SCHEME</vt:lpstr>
      <vt:lpstr>APPLICATION DESIGN</vt:lpstr>
      <vt:lpstr>Presentazione standard di PowerPoint</vt:lpstr>
      <vt:lpstr>COMPONENTS</vt:lpstr>
      <vt:lpstr>BEANS</vt:lpstr>
      <vt:lpstr>DAO</vt:lpstr>
      <vt:lpstr>SERVLET</vt:lpstr>
      <vt:lpstr>SEQUENCE DIAGRAM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PLAYLIST HTML version</dc:title>
  <dc:creator>Mattia Campana</dc:creator>
  <cp:lastModifiedBy>Francesco Rita</cp:lastModifiedBy>
  <cp:revision>16</cp:revision>
  <dcterms:created xsi:type="dcterms:W3CDTF">2023-04-19T10:00:24Z</dcterms:created>
  <dcterms:modified xsi:type="dcterms:W3CDTF">2023-05-07T14:33:48Z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0x010100A755C5507E714C48937709EDB0DFB052</vt:lpwstr>
  </property>
</Properties>
</file>