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2" r:id="rId6"/>
    <p:sldId id="261" r:id="rId7"/>
    <p:sldId id="265" r:id="rId8"/>
    <p:sldId id="266" r:id="rId9"/>
    <p:sldId id="269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954"/>
    <a:srgbClr val="1ED760"/>
    <a:srgbClr val="1F1F1F"/>
    <a:srgbClr val="191414"/>
    <a:srgbClr val="FFFFFF"/>
    <a:srgbClr val="CCB4DB"/>
    <a:srgbClr val="FCE68A"/>
    <a:srgbClr val="008080"/>
    <a:srgbClr val="40404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12" y="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CCA98-B088-AE34-03BE-73A9E035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5BF6D6-8FF0-05F9-7AA5-9C3911A31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DB0B71-B3F1-54F6-3673-1BC9A368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78DDD3-E9BF-2037-6C48-C4885289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9C9757-E7F8-1680-FA6E-6745B8D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61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9329C-840C-01E0-AA70-327F4C0A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ABAA34-59AB-827D-991B-B05C75C4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F6270B-02D0-5A55-36F5-D74C0DEE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41CE1E-7B14-1A68-D56F-765A081D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1301AF-707A-78AF-D932-FF238278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1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C44F55D-BA59-5AC9-3254-23BCBCE17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50CBBD-3708-D27F-7C85-686C8BFFD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0ABB9-A471-2E2C-7147-2495144C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15CA-AF21-2A01-2EF7-76227AD5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A6B49-04E5-A2B3-8305-10455E8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42956-DF39-2852-8889-A5AB58E7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BB06C8-323F-4FA2-F85C-F3B9E24C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BE4CE0-0B88-67B8-B83C-3D3A02AF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9984A-53E0-2526-2159-41F70D7F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C53F25-C69A-B514-585A-032F1050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0BD41-C7B0-AAA9-BD17-54A2E778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16C0B7-1EA2-BACF-0AB5-1F23AEF2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3B57BA-8ECB-8029-1C7E-2ABA8E91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A1A9D4-B39D-5FC8-2C18-F2E18A66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2CCC2-E211-78AF-615D-2BBDF089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2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CA1DD-7371-6169-DC4C-CF0F2E2C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A4C4-8D6A-759B-3D3C-F62A56E81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EDF0E-6C70-05FB-4DAE-56E423ED9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813157-2AF7-07F7-298F-7DF4C88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41405F-D233-5279-2EEC-90BDD3E7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E9EC4E-A244-0917-66E8-60709EA2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E8BA-69F5-9763-E558-B5A6839F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BC26BA-6615-D50A-73B4-6C299EB2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5F1F08-AB98-AA08-8DF1-9933E706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7C7EBE-7EEE-B020-DFD7-E20A132DA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47B868-FF4E-3343-B192-64BABEB88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5E5CC7-7946-5D01-D8C9-B5AC3111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8E686E-04C4-335A-4EC9-2D3D1C2C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B74D6F-C55C-B372-DD82-368CBCD6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4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67F9C1-95A8-2172-CF11-99260A6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E6FB36-AC93-C89C-DC0B-E09D32E3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8F4692-6060-9978-3892-FAFAE904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1B57FD-4AA6-B7C0-92E4-E2990152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44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C5AB57-9E7D-A99D-44FB-9CE782E0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1FBBEFA-5AA3-97A2-06A0-F22D0CED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29D09F-F44A-A2A0-6E25-1E3710F9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38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795C5F-52DA-2C2D-D7A5-6DA46684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E1DC6-C46C-9FDA-7C5D-A259B320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70BDA2-154E-7C1C-BE10-211BB3EA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EAFB83-EF72-8330-C9D9-56592A98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5C8ECF-732A-4ED6-9C4C-2FD9F7D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378C6E-44B9-013A-BF13-844E75C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46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37854-ACDD-B7AB-955D-650B9979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948158-5C1A-95F9-E2BD-779AADD49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9BD393-A6B4-26ED-0836-6BDA7E409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597549-E17A-DF96-6B93-9FA16F4D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58F81E-ADFF-9E9F-BFA9-E5DBAF4D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48FB4-5FA1-3114-DC3E-75B9274F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8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AF91286-0C0F-081A-50E0-42B0C38E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54BF93-F180-F1F1-F6D6-2D441A60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2A9F92-1B42-63FA-55BA-85D8F197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992A2-6293-BD53-2823-66221A15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3B7C59-61F1-BAE6-12A4-91147EFD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8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714E0-01E8-2083-7E97-A322EAB3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287"/>
            <a:ext cx="9144000" cy="2387600"/>
          </a:xfrm>
        </p:spPr>
        <p:txBody>
          <a:bodyPr/>
          <a:lstStyle/>
          <a:p>
            <a:r>
              <a:rPr lang="it-IT" b="1" dirty="0">
                <a:solidFill>
                  <a:srgbClr val="1ED760"/>
                </a:solidFill>
              </a:rPr>
              <a:t>THE PLAYLIST</a:t>
            </a:r>
            <a:br>
              <a:rPr lang="it-IT" b="1" dirty="0">
                <a:solidFill>
                  <a:srgbClr val="1DB954"/>
                </a:solidFill>
              </a:rPr>
            </a:br>
            <a:r>
              <a:rPr lang="it-IT" sz="4000" dirty="0">
                <a:solidFill>
                  <a:srgbClr val="1DB954"/>
                </a:solidFill>
              </a:rPr>
              <a:t>HTML </a:t>
            </a:r>
            <a:r>
              <a:rPr lang="it-IT" sz="4000" dirty="0" err="1">
                <a:solidFill>
                  <a:srgbClr val="1DB954"/>
                </a:solidFill>
              </a:rPr>
              <a:t>version</a:t>
            </a:r>
            <a:endParaRPr lang="it-IT" sz="4000" dirty="0">
              <a:solidFill>
                <a:srgbClr val="1DB954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6774A3-674A-C015-C455-26A2658B0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0170" y="5793172"/>
            <a:ext cx="4101830" cy="1064828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FRANCESCO RITA</a:t>
            </a:r>
          </a:p>
          <a:p>
            <a:r>
              <a:rPr lang="it-IT" dirty="0">
                <a:solidFill>
                  <a:srgbClr val="FFFFFF"/>
                </a:solidFill>
              </a:rPr>
              <a:t>MATTIA CAMPANA </a:t>
            </a:r>
          </a:p>
        </p:txBody>
      </p:sp>
    </p:spTree>
    <p:extLst>
      <p:ext uri="{BB962C8B-B14F-4D97-AF65-F5344CB8AC3E}">
        <p14:creationId xmlns:p14="http://schemas.microsoft.com/office/powerpoint/2010/main" val="304347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SERVLET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9572CCE-6FCA-75ED-369E-4639757201B3}"/>
              </a:ext>
            </a:extLst>
          </p:cNvPr>
          <p:cNvGrpSpPr/>
          <p:nvPr/>
        </p:nvGrpSpPr>
        <p:grpSpPr>
          <a:xfrm>
            <a:off x="1863969" y="1856520"/>
            <a:ext cx="8464061" cy="4154984"/>
            <a:chOff x="1255835" y="1807329"/>
            <a:chExt cx="8464061" cy="415498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BBE31B6-A945-FDC6-0B9C-6900D3147E9D}"/>
                </a:ext>
              </a:extLst>
            </p:cNvPr>
            <p:cNvSpPr txBox="1"/>
            <p:nvPr/>
          </p:nvSpPr>
          <p:spPr>
            <a:xfrm>
              <a:off x="1255835" y="1807329"/>
              <a:ext cx="369716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CreatePlaylistServlet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CreateSongServlet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EditPlaylistServlet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GetImageServlet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GetSongServlet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HomeServlet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PlayerServlet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PlaylisServlet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SignInServlet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SignUpServlet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SignOutServlet</a:t>
              </a:r>
              <a:endParaRPr lang="it-IT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2388379F-618B-9983-761E-6B6796AE4119}"/>
                </a:ext>
              </a:extLst>
            </p:cNvPr>
            <p:cNvSpPr txBox="1"/>
            <p:nvPr/>
          </p:nvSpPr>
          <p:spPr>
            <a:xfrm>
              <a:off x="6189784" y="1807329"/>
              <a:ext cx="35301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ED760"/>
                  </a:solidFill>
                </a:rPr>
                <a:t>FILTERS: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LoggedChecker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NotLoggedChecker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PlayerChecker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PlaylistChecker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F5B22C6-2505-60E2-AF99-7ACEE4CBC6B4}"/>
                </a:ext>
              </a:extLst>
            </p:cNvPr>
            <p:cNvSpPr txBox="1"/>
            <p:nvPr/>
          </p:nvSpPr>
          <p:spPr>
            <a:xfrm>
              <a:off x="6189784" y="3678296"/>
              <a:ext cx="24926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ED760"/>
                  </a:solidFill>
                </a:rPr>
                <a:t>UTILS: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ConnectionHandler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TemplateHandler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14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00441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587E134-8B94-FD1E-F97A-25B669D4B70D}"/>
              </a:ext>
            </a:extLst>
          </p:cNvPr>
          <p:cNvSpPr/>
          <p:nvPr/>
        </p:nvSpPr>
        <p:spPr>
          <a:xfrm>
            <a:off x="3297848" y="342900"/>
            <a:ext cx="5596303" cy="6172200"/>
          </a:xfrm>
          <a:custGeom>
            <a:avLst/>
            <a:gdLst>
              <a:gd name="connsiteX0" fmla="*/ 0 w 5596303"/>
              <a:gd name="connsiteY0" fmla="*/ 0 h 6172200"/>
              <a:gd name="connsiteX1" fmla="*/ 503667 w 5596303"/>
              <a:gd name="connsiteY1" fmla="*/ 0 h 6172200"/>
              <a:gd name="connsiteX2" fmla="*/ 895408 w 5596303"/>
              <a:gd name="connsiteY2" fmla="*/ 0 h 6172200"/>
              <a:gd name="connsiteX3" fmla="*/ 1566965 w 5596303"/>
              <a:gd name="connsiteY3" fmla="*/ 0 h 6172200"/>
              <a:gd name="connsiteX4" fmla="*/ 2070632 w 5596303"/>
              <a:gd name="connsiteY4" fmla="*/ 0 h 6172200"/>
              <a:gd name="connsiteX5" fmla="*/ 2574299 w 5596303"/>
              <a:gd name="connsiteY5" fmla="*/ 0 h 6172200"/>
              <a:gd name="connsiteX6" fmla="*/ 3245856 w 5596303"/>
              <a:gd name="connsiteY6" fmla="*/ 0 h 6172200"/>
              <a:gd name="connsiteX7" fmla="*/ 3693560 w 5596303"/>
              <a:gd name="connsiteY7" fmla="*/ 0 h 6172200"/>
              <a:gd name="connsiteX8" fmla="*/ 4365116 w 5596303"/>
              <a:gd name="connsiteY8" fmla="*/ 0 h 6172200"/>
              <a:gd name="connsiteX9" fmla="*/ 5036673 w 5596303"/>
              <a:gd name="connsiteY9" fmla="*/ 0 h 6172200"/>
              <a:gd name="connsiteX10" fmla="*/ 5596303 w 5596303"/>
              <a:gd name="connsiteY10" fmla="*/ 0 h 6172200"/>
              <a:gd name="connsiteX11" fmla="*/ 5596303 w 5596303"/>
              <a:gd name="connsiteY11" fmla="*/ 684553 h 6172200"/>
              <a:gd name="connsiteX12" fmla="*/ 5596303 w 5596303"/>
              <a:gd name="connsiteY12" fmla="*/ 1307384 h 6172200"/>
              <a:gd name="connsiteX13" fmla="*/ 5596303 w 5596303"/>
              <a:gd name="connsiteY13" fmla="*/ 1683327 h 6172200"/>
              <a:gd name="connsiteX14" fmla="*/ 5596303 w 5596303"/>
              <a:gd name="connsiteY14" fmla="*/ 2244436 h 6172200"/>
              <a:gd name="connsiteX15" fmla="*/ 5596303 w 5596303"/>
              <a:gd name="connsiteY15" fmla="*/ 2805545 h 6172200"/>
              <a:gd name="connsiteX16" fmla="*/ 5596303 w 5596303"/>
              <a:gd name="connsiteY16" fmla="*/ 3366655 h 6172200"/>
              <a:gd name="connsiteX17" fmla="*/ 5596303 w 5596303"/>
              <a:gd name="connsiteY17" fmla="*/ 3989486 h 6172200"/>
              <a:gd name="connsiteX18" fmla="*/ 5596303 w 5596303"/>
              <a:gd name="connsiteY18" fmla="*/ 4612317 h 6172200"/>
              <a:gd name="connsiteX19" fmla="*/ 5596303 w 5596303"/>
              <a:gd name="connsiteY19" fmla="*/ 5235148 h 6172200"/>
              <a:gd name="connsiteX20" fmla="*/ 5596303 w 5596303"/>
              <a:gd name="connsiteY20" fmla="*/ 5611091 h 6172200"/>
              <a:gd name="connsiteX21" fmla="*/ 5596303 w 5596303"/>
              <a:gd name="connsiteY21" fmla="*/ 6172200 h 6172200"/>
              <a:gd name="connsiteX22" fmla="*/ 4980710 w 5596303"/>
              <a:gd name="connsiteY22" fmla="*/ 6172200 h 6172200"/>
              <a:gd name="connsiteX23" fmla="*/ 4533005 w 5596303"/>
              <a:gd name="connsiteY23" fmla="*/ 6172200 h 6172200"/>
              <a:gd name="connsiteX24" fmla="*/ 3973375 w 5596303"/>
              <a:gd name="connsiteY24" fmla="*/ 6172200 h 6172200"/>
              <a:gd name="connsiteX25" fmla="*/ 3581634 w 5596303"/>
              <a:gd name="connsiteY25" fmla="*/ 6172200 h 6172200"/>
              <a:gd name="connsiteX26" fmla="*/ 3189893 w 5596303"/>
              <a:gd name="connsiteY26" fmla="*/ 6172200 h 6172200"/>
              <a:gd name="connsiteX27" fmla="*/ 2630262 w 5596303"/>
              <a:gd name="connsiteY27" fmla="*/ 6172200 h 6172200"/>
              <a:gd name="connsiteX28" fmla="*/ 2182558 w 5596303"/>
              <a:gd name="connsiteY28" fmla="*/ 6172200 h 6172200"/>
              <a:gd name="connsiteX29" fmla="*/ 1566965 w 5596303"/>
              <a:gd name="connsiteY29" fmla="*/ 6172200 h 6172200"/>
              <a:gd name="connsiteX30" fmla="*/ 1119261 w 5596303"/>
              <a:gd name="connsiteY30" fmla="*/ 6172200 h 6172200"/>
              <a:gd name="connsiteX31" fmla="*/ 503667 w 5596303"/>
              <a:gd name="connsiteY31" fmla="*/ 6172200 h 6172200"/>
              <a:gd name="connsiteX32" fmla="*/ 0 w 5596303"/>
              <a:gd name="connsiteY32" fmla="*/ 6172200 h 6172200"/>
              <a:gd name="connsiteX33" fmla="*/ 0 w 5596303"/>
              <a:gd name="connsiteY33" fmla="*/ 5549369 h 6172200"/>
              <a:gd name="connsiteX34" fmla="*/ 0 w 5596303"/>
              <a:gd name="connsiteY34" fmla="*/ 4926538 h 6172200"/>
              <a:gd name="connsiteX35" fmla="*/ 0 w 5596303"/>
              <a:gd name="connsiteY35" fmla="*/ 4241985 h 6172200"/>
              <a:gd name="connsiteX36" fmla="*/ 0 w 5596303"/>
              <a:gd name="connsiteY36" fmla="*/ 3742598 h 6172200"/>
              <a:gd name="connsiteX37" fmla="*/ 0 w 5596303"/>
              <a:gd name="connsiteY37" fmla="*/ 3058045 h 6172200"/>
              <a:gd name="connsiteX38" fmla="*/ 0 w 5596303"/>
              <a:gd name="connsiteY38" fmla="*/ 2620379 h 6172200"/>
              <a:gd name="connsiteX39" fmla="*/ 0 w 5596303"/>
              <a:gd name="connsiteY39" fmla="*/ 2244436 h 6172200"/>
              <a:gd name="connsiteX40" fmla="*/ 0 w 5596303"/>
              <a:gd name="connsiteY40" fmla="*/ 1868493 h 6172200"/>
              <a:gd name="connsiteX41" fmla="*/ 0 w 5596303"/>
              <a:gd name="connsiteY41" fmla="*/ 1245662 h 6172200"/>
              <a:gd name="connsiteX42" fmla="*/ 0 w 5596303"/>
              <a:gd name="connsiteY42" fmla="*/ 869719 h 6172200"/>
              <a:gd name="connsiteX43" fmla="*/ 0 w 5596303"/>
              <a:gd name="connsiteY43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96303" h="6172200" extrusionOk="0">
                <a:moveTo>
                  <a:pt x="0" y="0"/>
                </a:moveTo>
                <a:cubicBezTo>
                  <a:pt x="207596" y="-38152"/>
                  <a:pt x="305065" y="17182"/>
                  <a:pt x="503667" y="0"/>
                </a:cubicBezTo>
                <a:cubicBezTo>
                  <a:pt x="702269" y="-17182"/>
                  <a:pt x="816005" y="20624"/>
                  <a:pt x="895408" y="0"/>
                </a:cubicBezTo>
                <a:cubicBezTo>
                  <a:pt x="974811" y="-20624"/>
                  <a:pt x="1393431" y="78612"/>
                  <a:pt x="1566965" y="0"/>
                </a:cubicBezTo>
                <a:cubicBezTo>
                  <a:pt x="1740499" y="-78612"/>
                  <a:pt x="1890248" y="52366"/>
                  <a:pt x="2070632" y="0"/>
                </a:cubicBezTo>
                <a:cubicBezTo>
                  <a:pt x="2251016" y="-52366"/>
                  <a:pt x="2407651" y="42119"/>
                  <a:pt x="2574299" y="0"/>
                </a:cubicBezTo>
                <a:cubicBezTo>
                  <a:pt x="2740947" y="-42119"/>
                  <a:pt x="3024878" y="77054"/>
                  <a:pt x="3245856" y="0"/>
                </a:cubicBezTo>
                <a:cubicBezTo>
                  <a:pt x="3466834" y="-77054"/>
                  <a:pt x="3530119" y="9115"/>
                  <a:pt x="3693560" y="0"/>
                </a:cubicBezTo>
                <a:cubicBezTo>
                  <a:pt x="3857001" y="-9115"/>
                  <a:pt x="4155897" y="47166"/>
                  <a:pt x="4365116" y="0"/>
                </a:cubicBezTo>
                <a:cubicBezTo>
                  <a:pt x="4574335" y="-47166"/>
                  <a:pt x="4861215" y="43056"/>
                  <a:pt x="5036673" y="0"/>
                </a:cubicBezTo>
                <a:cubicBezTo>
                  <a:pt x="5212131" y="-43056"/>
                  <a:pt x="5387088" y="23271"/>
                  <a:pt x="5596303" y="0"/>
                </a:cubicBezTo>
                <a:cubicBezTo>
                  <a:pt x="5650693" y="186262"/>
                  <a:pt x="5539700" y="533819"/>
                  <a:pt x="5596303" y="684553"/>
                </a:cubicBezTo>
                <a:cubicBezTo>
                  <a:pt x="5652906" y="835287"/>
                  <a:pt x="5578086" y="1119406"/>
                  <a:pt x="5596303" y="1307384"/>
                </a:cubicBezTo>
                <a:cubicBezTo>
                  <a:pt x="5614520" y="1495362"/>
                  <a:pt x="5563588" y="1496888"/>
                  <a:pt x="5596303" y="1683327"/>
                </a:cubicBezTo>
                <a:cubicBezTo>
                  <a:pt x="5629018" y="1869766"/>
                  <a:pt x="5573857" y="2012325"/>
                  <a:pt x="5596303" y="2244436"/>
                </a:cubicBezTo>
                <a:cubicBezTo>
                  <a:pt x="5618749" y="2476547"/>
                  <a:pt x="5588719" y="2567849"/>
                  <a:pt x="5596303" y="2805545"/>
                </a:cubicBezTo>
                <a:cubicBezTo>
                  <a:pt x="5603887" y="3043241"/>
                  <a:pt x="5546264" y="3116421"/>
                  <a:pt x="5596303" y="3366655"/>
                </a:cubicBezTo>
                <a:cubicBezTo>
                  <a:pt x="5646342" y="3616889"/>
                  <a:pt x="5547882" y="3838370"/>
                  <a:pt x="5596303" y="3989486"/>
                </a:cubicBezTo>
                <a:cubicBezTo>
                  <a:pt x="5644724" y="4140602"/>
                  <a:pt x="5531605" y="4368482"/>
                  <a:pt x="5596303" y="4612317"/>
                </a:cubicBezTo>
                <a:cubicBezTo>
                  <a:pt x="5661001" y="4856152"/>
                  <a:pt x="5531757" y="5059850"/>
                  <a:pt x="5596303" y="5235148"/>
                </a:cubicBezTo>
                <a:cubicBezTo>
                  <a:pt x="5660849" y="5410446"/>
                  <a:pt x="5574453" y="5493311"/>
                  <a:pt x="5596303" y="5611091"/>
                </a:cubicBezTo>
                <a:cubicBezTo>
                  <a:pt x="5618153" y="5728871"/>
                  <a:pt x="5540108" y="5957201"/>
                  <a:pt x="5596303" y="6172200"/>
                </a:cubicBezTo>
                <a:cubicBezTo>
                  <a:pt x="5322678" y="6232217"/>
                  <a:pt x="5175232" y="6158883"/>
                  <a:pt x="4980710" y="6172200"/>
                </a:cubicBezTo>
                <a:cubicBezTo>
                  <a:pt x="4786188" y="6185517"/>
                  <a:pt x="4745606" y="6136022"/>
                  <a:pt x="4533005" y="6172200"/>
                </a:cubicBezTo>
                <a:cubicBezTo>
                  <a:pt x="4320404" y="6208378"/>
                  <a:pt x="4157816" y="6107836"/>
                  <a:pt x="3973375" y="6172200"/>
                </a:cubicBezTo>
                <a:cubicBezTo>
                  <a:pt x="3788934" y="6236564"/>
                  <a:pt x="3714033" y="6128893"/>
                  <a:pt x="3581634" y="6172200"/>
                </a:cubicBezTo>
                <a:cubicBezTo>
                  <a:pt x="3449235" y="6215507"/>
                  <a:pt x="3349745" y="6127740"/>
                  <a:pt x="3189893" y="6172200"/>
                </a:cubicBezTo>
                <a:cubicBezTo>
                  <a:pt x="3030041" y="6216660"/>
                  <a:pt x="2746333" y="6111595"/>
                  <a:pt x="2630262" y="6172200"/>
                </a:cubicBezTo>
                <a:cubicBezTo>
                  <a:pt x="2514191" y="6232805"/>
                  <a:pt x="2389735" y="6128158"/>
                  <a:pt x="2182558" y="6172200"/>
                </a:cubicBezTo>
                <a:cubicBezTo>
                  <a:pt x="1975381" y="6216242"/>
                  <a:pt x="1791225" y="6129849"/>
                  <a:pt x="1566965" y="6172200"/>
                </a:cubicBezTo>
                <a:cubicBezTo>
                  <a:pt x="1342705" y="6214551"/>
                  <a:pt x="1276254" y="6166647"/>
                  <a:pt x="1119261" y="6172200"/>
                </a:cubicBezTo>
                <a:cubicBezTo>
                  <a:pt x="962268" y="6177753"/>
                  <a:pt x="655795" y="6133418"/>
                  <a:pt x="503667" y="6172200"/>
                </a:cubicBezTo>
                <a:cubicBezTo>
                  <a:pt x="351539" y="6210982"/>
                  <a:pt x="117023" y="6147242"/>
                  <a:pt x="0" y="6172200"/>
                </a:cubicBezTo>
                <a:cubicBezTo>
                  <a:pt x="-35739" y="5986930"/>
                  <a:pt x="53014" y="5730511"/>
                  <a:pt x="0" y="5549369"/>
                </a:cubicBezTo>
                <a:cubicBezTo>
                  <a:pt x="-53014" y="5368227"/>
                  <a:pt x="35416" y="5129808"/>
                  <a:pt x="0" y="4926538"/>
                </a:cubicBezTo>
                <a:cubicBezTo>
                  <a:pt x="-35416" y="4723268"/>
                  <a:pt x="54809" y="4407616"/>
                  <a:pt x="0" y="4241985"/>
                </a:cubicBezTo>
                <a:cubicBezTo>
                  <a:pt x="-54809" y="4076354"/>
                  <a:pt x="49032" y="3989416"/>
                  <a:pt x="0" y="3742598"/>
                </a:cubicBezTo>
                <a:cubicBezTo>
                  <a:pt x="-49032" y="3495780"/>
                  <a:pt x="80100" y="3261033"/>
                  <a:pt x="0" y="3058045"/>
                </a:cubicBezTo>
                <a:cubicBezTo>
                  <a:pt x="-80100" y="2855057"/>
                  <a:pt x="10705" y="2820740"/>
                  <a:pt x="0" y="2620379"/>
                </a:cubicBezTo>
                <a:cubicBezTo>
                  <a:pt x="-10705" y="2420018"/>
                  <a:pt x="39369" y="2427241"/>
                  <a:pt x="0" y="2244436"/>
                </a:cubicBezTo>
                <a:cubicBezTo>
                  <a:pt x="-39369" y="2061631"/>
                  <a:pt x="42378" y="1958353"/>
                  <a:pt x="0" y="1868493"/>
                </a:cubicBezTo>
                <a:cubicBezTo>
                  <a:pt x="-42378" y="1778633"/>
                  <a:pt x="55226" y="1383133"/>
                  <a:pt x="0" y="1245662"/>
                </a:cubicBezTo>
                <a:cubicBezTo>
                  <a:pt x="-55226" y="1108191"/>
                  <a:pt x="42117" y="998153"/>
                  <a:pt x="0" y="869719"/>
                </a:cubicBezTo>
                <a:cubicBezTo>
                  <a:pt x="-42117" y="741285"/>
                  <a:pt x="26812" y="367943"/>
                  <a:pt x="0" y="0"/>
                </a:cubicBezTo>
                <a:close/>
              </a:path>
            </a:pathLst>
          </a:custGeom>
          <a:noFill/>
          <a:ln w="38100" cap="flat" cmpd="thickThin">
            <a:solidFill>
              <a:srgbClr val="1DB954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Immagine che contiene testo, diagramma, Parallelo, Disegno tecnico&#10;&#10;Descrizione generata automaticamente">
            <a:extLst>
              <a:ext uri="{FF2B5EF4-FFF2-40B4-BE49-F238E27FC236}">
                <a16:creationId xmlns:a16="http://schemas.microsoft.com/office/drawing/2014/main" id="{E4BD2F15-9B3E-6C9E-AA4E-E78772F11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09" y="643466"/>
            <a:ext cx="512538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0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587E134-8B94-FD1E-F97A-25B669D4B70D}"/>
              </a:ext>
            </a:extLst>
          </p:cNvPr>
          <p:cNvSpPr/>
          <p:nvPr/>
        </p:nvSpPr>
        <p:spPr>
          <a:xfrm>
            <a:off x="3297848" y="342900"/>
            <a:ext cx="5596303" cy="6172200"/>
          </a:xfrm>
          <a:custGeom>
            <a:avLst/>
            <a:gdLst>
              <a:gd name="connsiteX0" fmla="*/ 0 w 5596303"/>
              <a:gd name="connsiteY0" fmla="*/ 0 h 6172200"/>
              <a:gd name="connsiteX1" fmla="*/ 503667 w 5596303"/>
              <a:gd name="connsiteY1" fmla="*/ 0 h 6172200"/>
              <a:gd name="connsiteX2" fmla="*/ 895408 w 5596303"/>
              <a:gd name="connsiteY2" fmla="*/ 0 h 6172200"/>
              <a:gd name="connsiteX3" fmla="*/ 1566965 w 5596303"/>
              <a:gd name="connsiteY3" fmla="*/ 0 h 6172200"/>
              <a:gd name="connsiteX4" fmla="*/ 2070632 w 5596303"/>
              <a:gd name="connsiteY4" fmla="*/ 0 h 6172200"/>
              <a:gd name="connsiteX5" fmla="*/ 2574299 w 5596303"/>
              <a:gd name="connsiteY5" fmla="*/ 0 h 6172200"/>
              <a:gd name="connsiteX6" fmla="*/ 3245856 w 5596303"/>
              <a:gd name="connsiteY6" fmla="*/ 0 h 6172200"/>
              <a:gd name="connsiteX7" fmla="*/ 3693560 w 5596303"/>
              <a:gd name="connsiteY7" fmla="*/ 0 h 6172200"/>
              <a:gd name="connsiteX8" fmla="*/ 4365116 w 5596303"/>
              <a:gd name="connsiteY8" fmla="*/ 0 h 6172200"/>
              <a:gd name="connsiteX9" fmla="*/ 5036673 w 5596303"/>
              <a:gd name="connsiteY9" fmla="*/ 0 h 6172200"/>
              <a:gd name="connsiteX10" fmla="*/ 5596303 w 5596303"/>
              <a:gd name="connsiteY10" fmla="*/ 0 h 6172200"/>
              <a:gd name="connsiteX11" fmla="*/ 5596303 w 5596303"/>
              <a:gd name="connsiteY11" fmla="*/ 684553 h 6172200"/>
              <a:gd name="connsiteX12" fmla="*/ 5596303 w 5596303"/>
              <a:gd name="connsiteY12" fmla="*/ 1307384 h 6172200"/>
              <a:gd name="connsiteX13" fmla="*/ 5596303 w 5596303"/>
              <a:gd name="connsiteY13" fmla="*/ 1683327 h 6172200"/>
              <a:gd name="connsiteX14" fmla="*/ 5596303 w 5596303"/>
              <a:gd name="connsiteY14" fmla="*/ 2244436 h 6172200"/>
              <a:gd name="connsiteX15" fmla="*/ 5596303 w 5596303"/>
              <a:gd name="connsiteY15" fmla="*/ 2805545 h 6172200"/>
              <a:gd name="connsiteX16" fmla="*/ 5596303 w 5596303"/>
              <a:gd name="connsiteY16" fmla="*/ 3366655 h 6172200"/>
              <a:gd name="connsiteX17" fmla="*/ 5596303 w 5596303"/>
              <a:gd name="connsiteY17" fmla="*/ 3989486 h 6172200"/>
              <a:gd name="connsiteX18" fmla="*/ 5596303 w 5596303"/>
              <a:gd name="connsiteY18" fmla="*/ 4612317 h 6172200"/>
              <a:gd name="connsiteX19" fmla="*/ 5596303 w 5596303"/>
              <a:gd name="connsiteY19" fmla="*/ 5235148 h 6172200"/>
              <a:gd name="connsiteX20" fmla="*/ 5596303 w 5596303"/>
              <a:gd name="connsiteY20" fmla="*/ 5611091 h 6172200"/>
              <a:gd name="connsiteX21" fmla="*/ 5596303 w 5596303"/>
              <a:gd name="connsiteY21" fmla="*/ 6172200 h 6172200"/>
              <a:gd name="connsiteX22" fmla="*/ 4980710 w 5596303"/>
              <a:gd name="connsiteY22" fmla="*/ 6172200 h 6172200"/>
              <a:gd name="connsiteX23" fmla="*/ 4533005 w 5596303"/>
              <a:gd name="connsiteY23" fmla="*/ 6172200 h 6172200"/>
              <a:gd name="connsiteX24" fmla="*/ 3973375 w 5596303"/>
              <a:gd name="connsiteY24" fmla="*/ 6172200 h 6172200"/>
              <a:gd name="connsiteX25" fmla="*/ 3581634 w 5596303"/>
              <a:gd name="connsiteY25" fmla="*/ 6172200 h 6172200"/>
              <a:gd name="connsiteX26" fmla="*/ 3189893 w 5596303"/>
              <a:gd name="connsiteY26" fmla="*/ 6172200 h 6172200"/>
              <a:gd name="connsiteX27" fmla="*/ 2630262 w 5596303"/>
              <a:gd name="connsiteY27" fmla="*/ 6172200 h 6172200"/>
              <a:gd name="connsiteX28" fmla="*/ 2182558 w 5596303"/>
              <a:gd name="connsiteY28" fmla="*/ 6172200 h 6172200"/>
              <a:gd name="connsiteX29" fmla="*/ 1566965 w 5596303"/>
              <a:gd name="connsiteY29" fmla="*/ 6172200 h 6172200"/>
              <a:gd name="connsiteX30" fmla="*/ 1119261 w 5596303"/>
              <a:gd name="connsiteY30" fmla="*/ 6172200 h 6172200"/>
              <a:gd name="connsiteX31" fmla="*/ 503667 w 5596303"/>
              <a:gd name="connsiteY31" fmla="*/ 6172200 h 6172200"/>
              <a:gd name="connsiteX32" fmla="*/ 0 w 5596303"/>
              <a:gd name="connsiteY32" fmla="*/ 6172200 h 6172200"/>
              <a:gd name="connsiteX33" fmla="*/ 0 w 5596303"/>
              <a:gd name="connsiteY33" fmla="*/ 5549369 h 6172200"/>
              <a:gd name="connsiteX34" fmla="*/ 0 w 5596303"/>
              <a:gd name="connsiteY34" fmla="*/ 4926538 h 6172200"/>
              <a:gd name="connsiteX35" fmla="*/ 0 w 5596303"/>
              <a:gd name="connsiteY35" fmla="*/ 4241985 h 6172200"/>
              <a:gd name="connsiteX36" fmla="*/ 0 w 5596303"/>
              <a:gd name="connsiteY36" fmla="*/ 3742598 h 6172200"/>
              <a:gd name="connsiteX37" fmla="*/ 0 w 5596303"/>
              <a:gd name="connsiteY37" fmla="*/ 3058045 h 6172200"/>
              <a:gd name="connsiteX38" fmla="*/ 0 w 5596303"/>
              <a:gd name="connsiteY38" fmla="*/ 2620379 h 6172200"/>
              <a:gd name="connsiteX39" fmla="*/ 0 w 5596303"/>
              <a:gd name="connsiteY39" fmla="*/ 2244436 h 6172200"/>
              <a:gd name="connsiteX40" fmla="*/ 0 w 5596303"/>
              <a:gd name="connsiteY40" fmla="*/ 1868493 h 6172200"/>
              <a:gd name="connsiteX41" fmla="*/ 0 w 5596303"/>
              <a:gd name="connsiteY41" fmla="*/ 1245662 h 6172200"/>
              <a:gd name="connsiteX42" fmla="*/ 0 w 5596303"/>
              <a:gd name="connsiteY42" fmla="*/ 869719 h 6172200"/>
              <a:gd name="connsiteX43" fmla="*/ 0 w 5596303"/>
              <a:gd name="connsiteY43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96303" h="6172200" extrusionOk="0">
                <a:moveTo>
                  <a:pt x="0" y="0"/>
                </a:moveTo>
                <a:cubicBezTo>
                  <a:pt x="207596" y="-38152"/>
                  <a:pt x="305065" y="17182"/>
                  <a:pt x="503667" y="0"/>
                </a:cubicBezTo>
                <a:cubicBezTo>
                  <a:pt x="702269" y="-17182"/>
                  <a:pt x="816005" y="20624"/>
                  <a:pt x="895408" y="0"/>
                </a:cubicBezTo>
                <a:cubicBezTo>
                  <a:pt x="974811" y="-20624"/>
                  <a:pt x="1393431" y="78612"/>
                  <a:pt x="1566965" y="0"/>
                </a:cubicBezTo>
                <a:cubicBezTo>
                  <a:pt x="1740499" y="-78612"/>
                  <a:pt x="1890248" y="52366"/>
                  <a:pt x="2070632" y="0"/>
                </a:cubicBezTo>
                <a:cubicBezTo>
                  <a:pt x="2251016" y="-52366"/>
                  <a:pt x="2407651" y="42119"/>
                  <a:pt x="2574299" y="0"/>
                </a:cubicBezTo>
                <a:cubicBezTo>
                  <a:pt x="2740947" y="-42119"/>
                  <a:pt x="3024878" y="77054"/>
                  <a:pt x="3245856" y="0"/>
                </a:cubicBezTo>
                <a:cubicBezTo>
                  <a:pt x="3466834" y="-77054"/>
                  <a:pt x="3530119" y="9115"/>
                  <a:pt x="3693560" y="0"/>
                </a:cubicBezTo>
                <a:cubicBezTo>
                  <a:pt x="3857001" y="-9115"/>
                  <a:pt x="4155897" y="47166"/>
                  <a:pt x="4365116" y="0"/>
                </a:cubicBezTo>
                <a:cubicBezTo>
                  <a:pt x="4574335" y="-47166"/>
                  <a:pt x="4861215" y="43056"/>
                  <a:pt x="5036673" y="0"/>
                </a:cubicBezTo>
                <a:cubicBezTo>
                  <a:pt x="5212131" y="-43056"/>
                  <a:pt x="5387088" y="23271"/>
                  <a:pt x="5596303" y="0"/>
                </a:cubicBezTo>
                <a:cubicBezTo>
                  <a:pt x="5650693" y="186262"/>
                  <a:pt x="5539700" y="533819"/>
                  <a:pt x="5596303" y="684553"/>
                </a:cubicBezTo>
                <a:cubicBezTo>
                  <a:pt x="5652906" y="835287"/>
                  <a:pt x="5578086" y="1119406"/>
                  <a:pt x="5596303" y="1307384"/>
                </a:cubicBezTo>
                <a:cubicBezTo>
                  <a:pt x="5614520" y="1495362"/>
                  <a:pt x="5563588" y="1496888"/>
                  <a:pt x="5596303" y="1683327"/>
                </a:cubicBezTo>
                <a:cubicBezTo>
                  <a:pt x="5629018" y="1869766"/>
                  <a:pt x="5573857" y="2012325"/>
                  <a:pt x="5596303" y="2244436"/>
                </a:cubicBezTo>
                <a:cubicBezTo>
                  <a:pt x="5618749" y="2476547"/>
                  <a:pt x="5588719" y="2567849"/>
                  <a:pt x="5596303" y="2805545"/>
                </a:cubicBezTo>
                <a:cubicBezTo>
                  <a:pt x="5603887" y="3043241"/>
                  <a:pt x="5546264" y="3116421"/>
                  <a:pt x="5596303" y="3366655"/>
                </a:cubicBezTo>
                <a:cubicBezTo>
                  <a:pt x="5646342" y="3616889"/>
                  <a:pt x="5547882" y="3838370"/>
                  <a:pt x="5596303" y="3989486"/>
                </a:cubicBezTo>
                <a:cubicBezTo>
                  <a:pt x="5644724" y="4140602"/>
                  <a:pt x="5531605" y="4368482"/>
                  <a:pt x="5596303" y="4612317"/>
                </a:cubicBezTo>
                <a:cubicBezTo>
                  <a:pt x="5661001" y="4856152"/>
                  <a:pt x="5531757" y="5059850"/>
                  <a:pt x="5596303" y="5235148"/>
                </a:cubicBezTo>
                <a:cubicBezTo>
                  <a:pt x="5660849" y="5410446"/>
                  <a:pt x="5574453" y="5493311"/>
                  <a:pt x="5596303" y="5611091"/>
                </a:cubicBezTo>
                <a:cubicBezTo>
                  <a:pt x="5618153" y="5728871"/>
                  <a:pt x="5540108" y="5957201"/>
                  <a:pt x="5596303" y="6172200"/>
                </a:cubicBezTo>
                <a:cubicBezTo>
                  <a:pt x="5322678" y="6232217"/>
                  <a:pt x="5175232" y="6158883"/>
                  <a:pt x="4980710" y="6172200"/>
                </a:cubicBezTo>
                <a:cubicBezTo>
                  <a:pt x="4786188" y="6185517"/>
                  <a:pt x="4745606" y="6136022"/>
                  <a:pt x="4533005" y="6172200"/>
                </a:cubicBezTo>
                <a:cubicBezTo>
                  <a:pt x="4320404" y="6208378"/>
                  <a:pt x="4157816" y="6107836"/>
                  <a:pt x="3973375" y="6172200"/>
                </a:cubicBezTo>
                <a:cubicBezTo>
                  <a:pt x="3788934" y="6236564"/>
                  <a:pt x="3714033" y="6128893"/>
                  <a:pt x="3581634" y="6172200"/>
                </a:cubicBezTo>
                <a:cubicBezTo>
                  <a:pt x="3449235" y="6215507"/>
                  <a:pt x="3349745" y="6127740"/>
                  <a:pt x="3189893" y="6172200"/>
                </a:cubicBezTo>
                <a:cubicBezTo>
                  <a:pt x="3030041" y="6216660"/>
                  <a:pt x="2746333" y="6111595"/>
                  <a:pt x="2630262" y="6172200"/>
                </a:cubicBezTo>
                <a:cubicBezTo>
                  <a:pt x="2514191" y="6232805"/>
                  <a:pt x="2389735" y="6128158"/>
                  <a:pt x="2182558" y="6172200"/>
                </a:cubicBezTo>
                <a:cubicBezTo>
                  <a:pt x="1975381" y="6216242"/>
                  <a:pt x="1791225" y="6129849"/>
                  <a:pt x="1566965" y="6172200"/>
                </a:cubicBezTo>
                <a:cubicBezTo>
                  <a:pt x="1342705" y="6214551"/>
                  <a:pt x="1276254" y="6166647"/>
                  <a:pt x="1119261" y="6172200"/>
                </a:cubicBezTo>
                <a:cubicBezTo>
                  <a:pt x="962268" y="6177753"/>
                  <a:pt x="655795" y="6133418"/>
                  <a:pt x="503667" y="6172200"/>
                </a:cubicBezTo>
                <a:cubicBezTo>
                  <a:pt x="351539" y="6210982"/>
                  <a:pt x="117023" y="6147242"/>
                  <a:pt x="0" y="6172200"/>
                </a:cubicBezTo>
                <a:cubicBezTo>
                  <a:pt x="-35739" y="5986930"/>
                  <a:pt x="53014" y="5730511"/>
                  <a:pt x="0" y="5549369"/>
                </a:cubicBezTo>
                <a:cubicBezTo>
                  <a:pt x="-53014" y="5368227"/>
                  <a:pt x="35416" y="5129808"/>
                  <a:pt x="0" y="4926538"/>
                </a:cubicBezTo>
                <a:cubicBezTo>
                  <a:pt x="-35416" y="4723268"/>
                  <a:pt x="54809" y="4407616"/>
                  <a:pt x="0" y="4241985"/>
                </a:cubicBezTo>
                <a:cubicBezTo>
                  <a:pt x="-54809" y="4076354"/>
                  <a:pt x="49032" y="3989416"/>
                  <a:pt x="0" y="3742598"/>
                </a:cubicBezTo>
                <a:cubicBezTo>
                  <a:pt x="-49032" y="3495780"/>
                  <a:pt x="80100" y="3261033"/>
                  <a:pt x="0" y="3058045"/>
                </a:cubicBezTo>
                <a:cubicBezTo>
                  <a:pt x="-80100" y="2855057"/>
                  <a:pt x="10705" y="2820740"/>
                  <a:pt x="0" y="2620379"/>
                </a:cubicBezTo>
                <a:cubicBezTo>
                  <a:pt x="-10705" y="2420018"/>
                  <a:pt x="39369" y="2427241"/>
                  <a:pt x="0" y="2244436"/>
                </a:cubicBezTo>
                <a:cubicBezTo>
                  <a:pt x="-39369" y="2061631"/>
                  <a:pt x="42378" y="1958353"/>
                  <a:pt x="0" y="1868493"/>
                </a:cubicBezTo>
                <a:cubicBezTo>
                  <a:pt x="-42378" y="1778633"/>
                  <a:pt x="55226" y="1383133"/>
                  <a:pt x="0" y="1245662"/>
                </a:cubicBezTo>
                <a:cubicBezTo>
                  <a:pt x="-55226" y="1108191"/>
                  <a:pt x="42117" y="998153"/>
                  <a:pt x="0" y="869719"/>
                </a:cubicBezTo>
                <a:cubicBezTo>
                  <a:pt x="-42117" y="741285"/>
                  <a:pt x="26812" y="367943"/>
                  <a:pt x="0" y="0"/>
                </a:cubicBezTo>
                <a:close/>
              </a:path>
            </a:pathLst>
          </a:custGeom>
          <a:noFill/>
          <a:ln w="38100" cap="flat" cmpd="thickThin">
            <a:solidFill>
              <a:srgbClr val="1DB954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diagramma, Disegno tecnico, Piano">
            <a:extLst>
              <a:ext uri="{FF2B5EF4-FFF2-40B4-BE49-F238E27FC236}">
                <a16:creationId xmlns:a16="http://schemas.microsoft.com/office/drawing/2014/main" id="{58BA344F-C40A-4AB1-4456-421ED40F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82" y="643466"/>
            <a:ext cx="50178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56E6B8-BEC6-3347-CD7A-4155866B5D08}"/>
              </a:ext>
            </a:extLst>
          </p:cNvPr>
          <p:cNvSpPr txBox="1"/>
          <p:nvPr/>
        </p:nvSpPr>
        <p:spPr>
          <a:xfrm>
            <a:off x="4193257" y="4091781"/>
            <a:ext cx="38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CONCETTUAL &amp; LOGICAL SCHEME</a:t>
            </a:r>
          </a:p>
        </p:txBody>
      </p:sp>
    </p:spTree>
    <p:extLst>
      <p:ext uri="{BB962C8B-B14F-4D97-AF65-F5344CB8AC3E}">
        <p14:creationId xmlns:p14="http://schemas.microsoft.com/office/powerpoint/2010/main" val="419627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0C5506A-C1C3-F563-1D2E-CC29E8EDCA5D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3137580" y="3088499"/>
            <a:ext cx="277" cy="598015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835D20-AFD5-664E-95E2-95604CAC6C3D}"/>
              </a:ext>
            </a:extLst>
          </p:cNvPr>
          <p:cNvCxnSpPr>
            <a:stCxn id="3" idx="2"/>
            <a:endCxn id="95" idx="0"/>
          </p:cNvCxnSpPr>
          <p:nvPr/>
        </p:nvCxnSpPr>
        <p:spPr>
          <a:xfrm>
            <a:off x="3137857" y="4097740"/>
            <a:ext cx="2295" cy="602780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4BE52C17-F314-8BD2-3DDA-578236A60198}"/>
              </a:ext>
            </a:extLst>
          </p:cNvPr>
          <p:cNvCxnSpPr>
            <a:cxnSpLocks/>
            <a:stCxn id="95" idx="3"/>
            <a:endCxn id="4" idx="2"/>
          </p:cNvCxnSpPr>
          <p:nvPr/>
        </p:nvCxnSpPr>
        <p:spPr>
          <a:xfrm flipV="1">
            <a:off x="4327623" y="4097740"/>
            <a:ext cx="1616960" cy="1509447"/>
          </a:xfrm>
          <a:prstGeom prst="bentConnector2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9C3835C6-D074-918D-01B3-2EBF497E69CA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6388819" y="2454040"/>
            <a:ext cx="788238" cy="1676710"/>
          </a:xfrm>
          <a:prstGeom prst="bentConnector2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D85EB74-3AEA-553D-1D60-9F8FAE58C7C7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4325051" y="2179524"/>
            <a:ext cx="1023974" cy="2309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E4A72D8-2B79-A30F-F32D-2C6076A4025D}"/>
              </a:ext>
            </a:extLst>
          </p:cNvPr>
          <p:cNvCxnSpPr>
            <a:stCxn id="6" idx="3"/>
            <a:endCxn id="130" idx="1"/>
          </p:cNvCxnSpPr>
          <p:nvPr/>
        </p:nvCxnSpPr>
        <p:spPr>
          <a:xfrm>
            <a:off x="6577863" y="2179524"/>
            <a:ext cx="1023975" cy="6596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FA82BA9A-D1EB-6052-521A-E0904868FC6A}"/>
              </a:ext>
            </a:extLst>
          </p:cNvPr>
          <p:cNvCxnSpPr>
            <a:stCxn id="130" idx="2"/>
            <a:endCxn id="7" idx="0"/>
          </p:cNvCxnSpPr>
          <p:nvPr/>
        </p:nvCxnSpPr>
        <p:spPr>
          <a:xfrm flipH="1">
            <a:off x="8789031" y="3092786"/>
            <a:ext cx="278" cy="593728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CB369EB4-AFE7-082A-3652-BBB42A78313D}"/>
              </a:ext>
            </a:extLst>
          </p:cNvPr>
          <p:cNvCxnSpPr>
            <a:stCxn id="7" idx="2"/>
            <a:endCxn id="46" idx="0"/>
          </p:cNvCxnSpPr>
          <p:nvPr/>
        </p:nvCxnSpPr>
        <p:spPr>
          <a:xfrm>
            <a:off x="8789031" y="4097740"/>
            <a:ext cx="278" cy="602780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CONCETTUAL SCHEME</a:t>
            </a:r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E2575BB-B175-034B-F2AC-B41C0178CB74}"/>
              </a:ext>
            </a:extLst>
          </p:cNvPr>
          <p:cNvGrpSpPr/>
          <p:nvPr/>
        </p:nvGrpSpPr>
        <p:grpSpPr>
          <a:xfrm>
            <a:off x="186651" y="1105889"/>
            <a:ext cx="4138400" cy="1982610"/>
            <a:chOff x="186651" y="1105889"/>
            <a:chExt cx="4138400" cy="1982610"/>
          </a:xfrm>
        </p:grpSpPr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386B0A5D-1367-3CE8-4FF9-4C5FF924ACE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453476" y="1639773"/>
              <a:ext cx="507752" cy="0"/>
            </a:xfrm>
            <a:prstGeom prst="line">
              <a:avLst/>
            </a:prstGeom>
            <a:ln w="38100">
              <a:solidFill>
                <a:srgbClr val="1DB954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AD380ECA-7003-94A9-8361-E1EC3EFAF231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1453476" y="1275166"/>
              <a:ext cx="533290" cy="0"/>
            </a:xfrm>
            <a:prstGeom prst="line">
              <a:avLst/>
            </a:prstGeom>
            <a:ln w="38100">
              <a:solidFill>
                <a:srgbClr val="1DB954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006F51E-42AB-65DB-1745-EB34ADDEE43E}"/>
                </a:ext>
              </a:extLst>
            </p:cNvPr>
            <p:cNvSpPr/>
            <p:nvPr/>
          </p:nvSpPr>
          <p:spPr>
            <a:xfrm>
              <a:off x="1950109" y="1275166"/>
              <a:ext cx="2374942" cy="1813333"/>
            </a:xfrm>
            <a:prstGeom prst="rect">
              <a:avLst/>
            </a:prstGeom>
            <a:noFill/>
            <a:ln w="50800">
              <a:solidFill>
                <a:srgbClr val="1DB954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63821"/>
                        <a:gd name="connsiteY0" fmla="*/ 0 h 1293779"/>
                        <a:gd name="connsiteX1" fmla="*/ 567317 w 2363821"/>
                        <a:gd name="connsiteY1" fmla="*/ 0 h 1293779"/>
                        <a:gd name="connsiteX2" fmla="*/ 1087358 w 2363821"/>
                        <a:gd name="connsiteY2" fmla="*/ 0 h 1293779"/>
                        <a:gd name="connsiteX3" fmla="*/ 1725589 w 2363821"/>
                        <a:gd name="connsiteY3" fmla="*/ 0 h 1293779"/>
                        <a:gd name="connsiteX4" fmla="*/ 2363821 w 2363821"/>
                        <a:gd name="connsiteY4" fmla="*/ 0 h 1293779"/>
                        <a:gd name="connsiteX5" fmla="*/ 2363821 w 2363821"/>
                        <a:gd name="connsiteY5" fmla="*/ 633952 h 1293779"/>
                        <a:gd name="connsiteX6" fmla="*/ 2363821 w 2363821"/>
                        <a:gd name="connsiteY6" fmla="*/ 1293779 h 1293779"/>
                        <a:gd name="connsiteX7" fmla="*/ 1772866 w 2363821"/>
                        <a:gd name="connsiteY7" fmla="*/ 1293779 h 1293779"/>
                        <a:gd name="connsiteX8" fmla="*/ 1134634 w 2363821"/>
                        <a:gd name="connsiteY8" fmla="*/ 1293779 h 1293779"/>
                        <a:gd name="connsiteX9" fmla="*/ 614593 w 2363821"/>
                        <a:gd name="connsiteY9" fmla="*/ 1293779 h 1293779"/>
                        <a:gd name="connsiteX10" fmla="*/ 0 w 2363821"/>
                        <a:gd name="connsiteY10" fmla="*/ 1293779 h 1293779"/>
                        <a:gd name="connsiteX11" fmla="*/ 0 w 2363821"/>
                        <a:gd name="connsiteY11" fmla="*/ 646890 h 1293779"/>
                        <a:gd name="connsiteX12" fmla="*/ 0 w 2363821"/>
                        <a:gd name="connsiteY12" fmla="*/ 0 h 12937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363821" h="1293779" extrusionOk="0">
                          <a:moveTo>
                            <a:pt x="0" y="0"/>
                          </a:moveTo>
                          <a:cubicBezTo>
                            <a:pt x="154499" y="15597"/>
                            <a:pt x="405152" y="1388"/>
                            <a:pt x="567317" y="0"/>
                          </a:cubicBezTo>
                          <a:cubicBezTo>
                            <a:pt x="729482" y="-1388"/>
                            <a:pt x="922018" y="-2065"/>
                            <a:pt x="1087358" y="0"/>
                          </a:cubicBezTo>
                          <a:cubicBezTo>
                            <a:pt x="1252698" y="2065"/>
                            <a:pt x="1508295" y="-13649"/>
                            <a:pt x="1725589" y="0"/>
                          </a:cubicBezTo>
                          <a:cubicBezTo>
                            <a:pt x="1942883" y="13649"/>
                            <a:pt x="2081147" y="-573"/>
                            <a:pt x="2363821" y="0"/>
                          </a:cubicBezTo>
                          <a:cubicBezTo>
                            <a:pt x="2351466" y="202268"/>
                            <a:pt x="2369751" y="321507"/>
                            <a:pt x="2363821" y="633952"/>
                          </a:cubicBezTo>
                          <a:cubicBezTo>
                            <a:pt x="2357891" y="946397"/>
                            <a:pt x="2347781" y="998613"/>
                            <a:pt x="2363821" y="1293779"/>
                          </a:cubicBezTo>
                          <a:cubicBezTo>
                            <a:pt x="2209989" y="1286129"/>
                            <a:pt x="2020488" y="1311314"/>
                            <a:pt x="1772866" y="1293779"/>
                          </a:cubicBezTo>
                          <a:cubicBezTo>
                            <a:pt x="1525245" y="1276244"/>
                            <a:pt x="1267646" y="1308403"/>
                            <a:pt x="1134634" y="1293779"/>
                          </a:cubicBezTo>
                          <a:cubicBezTo>
                            <a:pt x="1001622" y="1279155"/>
                            <a:pt x="846760" y="1287474"/>
                            <a:pt x="614593" y="1293779"/>
                          </a:cubicBezTo>
                          <a:cubicBezTo>
                            <a:pt x="382426" y="1300084"/>
                            <a:pt x="273196" y="1287588"/>
                            <a:pt x="0" y="1293779"/>
                          </a:cubicBezTo>
                          <a:cubicBezTo>
                            <a:pt x="-13966" y="1056048"/>
                            <a:pt x="-26582" y="934143"/>
                            <a:pt x="0" y="646890"/>
                          </a:cubicBezTo>
                          <a:cubicBezTo>
                            <a:pt x="26582" y="359637"/>
                            <a:pt x="13514" y="2479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USER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3AFA7E4-3D05-4301-BABC-0933545B8C3E}"/>
                </a:ext>
              </a:extLst>
            </p:cNvPr>
            <p:cNvSpPr txBox="1"/>
            <p:nvPr/>
          </p:nvSpPr>
          <p:spPr>
            <a:xfrm>
              <a:off x="186651" y="1105889"/>
              <a:ext cx="1266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u="sng" dirty="0" err="1">
                  <a:solidFill>
                    <a:schemeClr val="bg1"/>
                  </a:solidFill>
                </a:rPr>
                <a:t>UserName</a:t>
              </a:r>
              <a:endParaRPr lang="it-IT" sz="16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6FC25235-4999-306F-AAA9-57DA27C05D6D}"/>
                </a:ext>
              </a:extLst>
            </p:cNvPr>
            <p:cNvSpPr txBox="1"/>
            <p:nvPr/>
          </p:nvSpPr>
          <p:spPr>
            <a:xfrm>
              <a:off x="390319" y="1470496"/>
              <a:ext cx="1063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>
                  <a:solidFill>
                    <a:schemeClr val="bg1"/>
                  </a:solidFill>
                </a:rPr>
                <a:t>Password</a:t>
              </a:r>
            </a:p>
          </p:txBody>
        </p:sp>
      </p:grp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1E3CFF2A-12EB-E4E2-8EBB-FFA2FA0CC4BE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1456048" y="5424364"/>
            <a:ext cx="507752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38D06814-305D-262A-91A3-430E99CC59FE}"/>
              </a:ext>
            </a:extLst>
          </p:cNvPr>
          <p:cNvCxnSpPr>
            <a:stCxn id="96" idx="3"/>
          </p:cNvCxnSpPr>
          <p:nvPr/>
        </p:nvCxnSpPr>
        <p:spPr>
          <a:xfrm>
            <a:off x="1456048" y="4700520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6AC6CDF3-8BF8-93F3-8E53-64D2553DF81D}"/>
              </a:ext>
            </a:extLst>
          </p:cNvPr>
          <p:cNvSpPr/>
          <p:nvPr/>
        </p:nvSpPr>
        <p:spPr>
          <a:xfrm>
            <a:off x="1952681" y="4700520"/>
            <a:ext cx="2374942" cy="1813333"/>
          </a:xfrm>
          <a:prstGeom prst="rect">
            <a:avLst/>
          </a:prstGeom>
          <a:noFill/>
          <a:ln w="50800">
            <a:solidFill>
              <a:srgbClr val="1DB954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PLAYLIST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576A50ED-38FD-B9C4-49A6-6291FAFF3186}"/>
              </a:ext>
            </a:extLst>
          </p:cNvPr>
          <p:cNvSpPr txBox="1"/>
          <p:nvPr/>
        </p:nvSpPr>
        <p:spPr>
          <a:xfrm>
            <a:off x="189223" y="4531243"/>
            <a:ext cx="1266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b="1" u="sng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1202101-A4B7-BC25-079F-5C3C6613D2B1}"/>
              </a:ext>
            </a:extLst>
          </p:cNvPr>
          <p:cNvSpPr txBox="1"/>
          <p:nvPr/>
        </p:nvSpPr>
        <p:spPr>
          <a:xfrm>
            <a:off x="-29867" y="5255087"/>
            <a:ext cx="148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 err="1">
                <a:solidFill>
                  <a:schemeClr val="bg1"/>
                </a:solidFill>
              </a:rPr>
              <a:t>CreationDate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A8FA3337-EA25-8A93-2C2A-E2C8007B4930}"/>
              </a:ext>
            </a:extLst>
          </p:cNvPr>
          <p:cNvSpPr txBox="1"/>
          <p:nvPr/>
        </p:nvSpPr>
        <p:spPr>
          <a:xfrm>
            <a:off x="10552356" y="1105889"/>
            <a:ext cx="53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9AE20B8-E523-71BA-D3B2-A2A7DD49801F}"/>
              </a:ext>
            </a:extLst>
          </p:cNvPr>
          <p:cNvCxnSpPr>
            <a:cxnSpLocks/>
          </p:cNvCxnSpPr>
          <p:nvPr/>
        </p:nvCxnSpPr>
        <p:spPr>
          <a:xfrm flipH="1">
            <a:off x="9976780" y="1275166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56BD5A9-F02C-853F-0A1F-D70EBD59FEAB}"/>
              </a:ext>
            </a:extLst>
          </p:cNvPr>
          <p:cNvSpPr txBox="1"/>
          <p:nvPr/>
        </p:nvSpPr>
        <p:spPr>
          <a:xfrm>
            <a:off x="10510069" y="1470496"/>
            <a:ext cx="69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E4A1CFD-AD0B-38FD-CD1E-6A0FA34F96C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976780" y="1639773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7DAA94B-0EA7-279E-4DB5-09EEEF78CEB2}"/>
              </a:ext>
            </a:extLst>
          </p:cNvPr>
          <p:cNvSpPr txBox="1"/>
          <p:nvPr/>
        </p:nvSpPr>
        <p:spPr>
          <a:xfrm>
            <a:off x="10496555" y="1832396"/>
            <a:ext cx="70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Genre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B6F9360-39A2-F8B8-C2CE-97535DCA7841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963265" y="2001673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E72DC4-EBFF-F156-089B-180E0F5C7FC5}"/>
              </a:ext>
            </a:extLst>
          </p:cNvPr>
          <p:cNvSpPr txBox="1"/>
          <p:nvPr/>
        </p:nvSpPr>
        <p:spPr>
          <a:xfrm>
            <a:off x="10496554" y="2194296"/>
            <a:ext cx="1053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FileAudio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37DD7EF-BD0A-3A8E-2030-FD4BA16E5CC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63265" y="2363573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9073A8C-C1AD-8115-70D8-EB4282579A88}"/>
              </a:ext>
            </a:extLst>
          </p:cNvPr>
          <p:cNvSpPr txBox="1"/>
          <p:nvPr/>
        </p:nvSpPr>
        <p:spPr>
          <a:xfrm>
            <a:off x="10496554" y="2559722"/>
            <a:ext cx="70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211F254E-DD23-7765-4E9D-0C4EE93AD52A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9963265" y="2728999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4A47E82-9F07-AB5E-632A-42ACFD8F6442}"/>
              </a:ext>
            </a:extLst>
          </p:cNvPr>
          <p:cNvSpPr txBox="1"/>
          <p:nvPr/>
        </p:nvSpPr>
        <p:spPr>
          <a:xfrm>
            <a:off x="10496555" y="2925147"/>
            <a:ext cx="80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Album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DE5014-70D5-7863-3C1B-9A441CA84CD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9963265" y="3094424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BA622D17-D9A2-7D50-D880-505362BAAE6C}"/>
              </a:ext>
            </a:extLst>
          </p:cNvPr>
          <p:cNvSpPr/>
          <p:nvPr/>
        </p:nvSpPr>
        <p:spPr>
          <a:xfrm>
            <a:off x="7601838" y="1279453"/>
            <a:ext cx="2374942" cy="1813333"/>
          </a:xfrm>
          <a:prstGeom prst="rect">
            <a:avLst/>
          </a:prstGeom>
          <a:noFill/>
          <a:ln w="50800">
            <a:solidFill>
              <a:srgbClr val="1DB954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6648B9E-8354-74F1-7CAC-933C82D3EEE9}"/>
              </a:ext>
            </a:extLst>
          </p:cNvPr>
          <p:cNvSpPr txBox="1"/>
          <p:nvPr/>
        </p:nvSpPr>
        <p:spPr>
          <a:xfrm>
            <a:off x="10510070" y="4526956"/>
            <a:ext cx="53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9D116462-8E43-FDA3-FF4B-7A9E99097541}"/>
              </a:ext>
            </a:extLst>
          </p:cNvPr>
          <p:cNvCxnSpPr>
            <a:stCxn id="32" idx="1"/>
          </p:cNvCxnSpPr>
          <p:nvPr/>
        </p:nvCxnSpPr>
        <p:spPr>
          <a:xfrm flipH="1">
            <a:off x="9976780" y="4696233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86A75A1-7B14-B36F-3666-9E7F379FC8C2}"/>
              </a:ext>
            </a:extLst>
          </p:cNvPr>
          <p:cNvSpPr txBox="1"/>
          <p:nvPr/>
        </p:nvSpPr>
        <p:spPr>
          <a:xfrm>
            <a:off x="10510069" y="4891563"/>
            <a:ext cx="61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8EAAA65-F817-24BC-7026-2B1FDA784A6A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9976780" y="5060840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7ABE5C-C41F-CAF9-831E-F706F90E646C}"/>
              </a:ext>
            </a:extLst>
          </p:cNvPr>
          <p:cNvSpPr txBox="1"/>
          <p:nvPr/>
        </p:nvSpPr>
        <p:spPr>
          <a:xfrm>
            <a:off x="10496555" y="5253463"/>
            <a:ext cx="105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FileImage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9AE8EDA-9DFF-DC83-2E09-4EB45206AA13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9963265" y="5422740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BDCCDE0-AF21-9D8F-AA20-2C2B7C4B4961}"/>
              </a:ext>
            </a:extLst>
          </p:cNvPr>
          <p:cNvSpPr txBox="1"/>
          <p:nvPr/>
        </p:nvSpPr>
        <p:spPr>
          <a:xfrm>
            <a:off x="10496555" y="5615363"/>
            <a:ext cx="7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Singer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CD246B0-1C2F-260A-4B9C-BEB59801E5FF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63265" y="5784640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B251ED1-8371-B336-E645-6E695942B0AA}"/>
              </a:ext>
            </a:extLst>
          </p:cNvPr>
          <p:cNvSpPr txBox="1"/>
          <p:nvPr/>
        </p:nvSpPr>
        <p:spPr>
          <a:xfrm>
            <a:off x="10496554" y="5980789"/>
            <a:ext cx="154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PublicationYear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FBCEA85-91A1-1492-B969-17BFD321FF2B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9963265" y="6150066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2FE5764C-5CD0-3ECE-6812-C703FB826CAC}"/>
              </a:ext>
            </a:extLst>
          </p:cNvPr>
          <p:cNvSpPr/>
          <p:nvPr/>
        </p:nvSpPr>
        <p:spPr>
          <a:xfrm>
            <a:off x="7601838" y="4700520"/>
            <a:ext cx="2374942" cy="1813333"/>
          </a:xfrm>
          <a:prstGeom prst="rect">
            <a:avLst/>
          </a:prstGeom>
          <a:noFill/>
          <a:ln w="50800">
            <a:solidFill>
              <a:srgbClr val="1DB954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ALBUM</a:t>
            </a:r>
          </a:p>
        </p:txBody>
      </p:sp>
      <p:sp>
        <p:nvSpPr>
          <p:cNvPr id="3" name="Decisione 2">
            <a:extLst>
              <a:ext uri="{FF2B5EF4-FFF2-40B4-BE49-F238E27FC236}">
                <a16:creationId xmlns:a16="http://schemas.microsoft.com/office/drawing/2014/main" id="{3C409CE4-7BAD-CF3D-E724-65576DF068C0}"/>
              </a:ext>
            </a:extLst>
          </p:cNvPr>
          <p:cNvSpPr/>
          <p:nvPr/>
        </p:nvSpPr>
        <p:spPr>
          <a:xfrm>
            <a:off x="2523438" y="3686514"/>
            <a:ext cx="1228838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create</a:t>
            </a:r>
          </a:p>
        </p:txBody>
      </p:sp>
      <p:sp>
        <p:nvSpPr>
          <p:cNvPr id="4" name="Decisione 3">
            <a:extLst>
              <a:ext uri="{FF2B5EF4-FFF2-40B4-BE49-F238E27FC236}">
                <a16:creationId xmlns:a16="http://schemas.microsoft.com/office/drawing/2014/main" id="{DB026EB7-486F-DF69-F8E2-AD3564CF05EF}"/>
              </a:ext>
            </a:extLst>
          </p:cNvPr>
          <p:cNvSpPr/>
          <p:nvPr/>
        </p:nvSpPr>
        <p:spPr>
          <a:xfrm>
            <a:off x="5291847" y="3686514"/>
            <a:ext cx="1305472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contains</a:t>
            </a:r>
            <a:endParaRPr lang="it-IT" sz="1050" dirty="0"/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8C788E24-F028-BB62-D3F4-745CF76B9719}"/>
              </a:ext>
            </a:extLst>
          </p:cNvPr>
          <p:cNvSpPr/>
          <p:nvPr/>
        </p:nvSpPr>
        <p:spPr>
          <a:xfrm>
            <a:off x="5349025" y="1973911"/>
            <a:ext cx="1228838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add</a:t>
            </a:r>
          </a:p>
        </p:txBody>
      </p:sp>
      <p:sp>
        <p:nvSpPr>
          <p:cNvPr id="7" name="Decisione 6">
            <a:extLst>
              <a:ext uri="{FF2B5EF4-FFF2-40B4-BE49-F238E27FC236}">
                <a16:creationId xmlns:a16="http://schemas.microsoft.com/office/drawing/2014/main" id="{B652C5E7-E675-2237-12A1-BB3EB47A3BE8}"/>
              </a:ext>
            </a:extLst>
          </p:cNvPr>
          <p:cNvSpPr/>
          <p:nvPr/>
        </p:nvSpPr>
        <p:spPr>
          <a:xfrm>
            <a:off x="8174612" y="3686514"/>
            <a:ext cx="1228838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belong</a:t>
            </a:r>
            <a:r>
              <a:rPr lang="it-IT" sz="1050" dirty="0"/>
              <a:t> to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0F44DBC-919D-2D28-4DD6-FB67915E137D}"/>
              </a:ext>
            </a:extLst>
          </p:cNvPr>
          <p:cNvSpPr txBox="1"/>
          <p:nvPr/>
        </p:nvSpPr>
        <p:spPr>
          <a:xfrm>
            <a:off x="3196799" y="318960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5AF54E8-F79E-1D80-2C0B-174D30CF95BA}"/>
              </a:ext>
            </a:extLst>
          </p:cNvPr>
          <p:cNvSpPr txBox="1"/>
          <p:nvPr/>
        </p:nvSpPr>
        <p:spPr>
          <a:xfrm>
            <a:off x="3178685" y="4275408"/>
            <a:ext cx="63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0832AA-1019-E3F1-D8C7-9B6EF4918BB9}"/>
              </a:ext>
            </a:extLst>
          </p:cNvPr>
          <p:cNvSpPr txBox="1"/>
          <p:nvPr/>
        </p:nvSpPr>
        <p:spPr>
          <a:xfrm>
            <a:off x="4414073" y="180905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90FB132-F0F3-78DD-F9D6-29CA5845C868}"/>
              </a:ext>
            </a:extLst>
          </p:cNvPr>
          <p:cNvSpPr txBox="1"/>
          <p:nvPr/>
        </p:nvSpPr>
        <p:spPr>
          <a:xfrm>
            <a:off x="7274717" y="2204152"/>
            <a:ext cx="3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FE2BB6E-D702-BBBE-1931-2869EEBAFC98}"/>
              </a:ext>
            </a:extLst>
          </p:cNvPr>
          <p:cNvSpPr txBox="1"/>
          <p:nvPr/>
        </p:nvSpPr>
        <p:spPr>
          <a:xfrm>
            <a:off x="4423330" y="5237854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2A284DD-1A0C-D9B9-BA8B-65AD076D955F}"/>
              </a:ext>
            </a:extLst>
          </p:cNvPr>
          <p:cNvSpPr txBox="1"/>
          <p:nvPr/>
        </p:nvSpPr>
        <p:spPr>
          <a:xfrm>
            <a:off x="6917198" y="2919107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AF864B9-3504-F6CE-58BE-E2C397EB9D32}"/>
              </a:ext>
            </a:extLst>
          </p:cNvPr>
          <p:cNvSpPr txBox="1"/>
          <p:nvPr/>
        </p:nvSpPr>
        <p:spPr>
          <a:xfrm>
            <a:off x="8174612" y="432430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N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5A8224D0-3748-BFB2-BE0C-3245C2E4106F}"/>
              </a:ext>
            </a:extLst>
          </p:cNvPr>
          <p:cNvSpPr txBox="1"/>
          <p:nvPr/>
        </p:nvSpPr>
        <p:spPr>
          <a:xfrm>
            <a:off x="8892619" y="3112117"/>
            <a:ext cx="3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A99D9C7D-2D5F-4B22-4599-473C6EA3F3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123" y="4304360"/>
            <a:ext cx="1536040" cy="756480"/>
          </a:xfrm>
          <a:prstGeom prst="bentConnector3">
            <a:avLst>
              <a:gd name="adj1" fmla="val 99982"/>
            </a:avLst>
          </a:prstGeom>
          <a:ln w="38100">
            <a:solidFill>
              <a:srgbClr val="1DB954"/>
            </a:solidFill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5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LOGICAL SCHEME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D4BF56-248C-C67F-AABF-88AE56B7EF00}"/>
              </a:ext>
            </a:extLst>
          </p:cNvPr>
          <p:cNvSpPr txBox="1"/>
          <p:nvPr/>
        </p:nvSpPr>
        <p:spPr>
          <a:xfrm>
            <a:off x="1035698" y="1782147"/>
            <a:ext cx="419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USER: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UserName</a:t>
            </a:r>
            <a:endParaRPr lang="it-IT" b="1" u="sn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A9D4BA-EB75-7FF1-252F-20E8537CEE36}"/>
              </a:ext>
            </a:extLst>
          </p:cNvPr>
          <p:cNvSpPr txBox="1"/>
          <p:nvPr/>
        </p:nvSpPr>
        <p:spPr>
          <a:xfrm>
            <a:off x="1035698" y="4152524"/>
            <a:ext cx="30324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SONG: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Title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Genre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FileAudio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User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Album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D676E0-40F6-69EA-1E48-1ADA00650A49}"/>
              </a:ext>
            </a:extLst>
          </p:cNvPr>
          <p:cNvSpPr txBox="1"/>
          <p:nvPr/>
        </p:nvSpPr>
        <p:spPr>
          <a:xfrm>
            <a:off x="4068147" y="1782147"/>
            <a:ext cx="4198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PLAYLIST: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UserName</a:t>
            </a:r>
            <a:endParaRPr lang="it-IT" b="1" u="sn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CreationDate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982FD7-CB8E-3E75-B49E-4B2B2A7405EB}"/>
              </a:ext>
            </a:extLst>
          </p:cNvPr>
          <p:cNvSpPr txBox="1"/>
          <p:nvPr/>
        </p:nvSpPr>
        <p:spPr>
          <a:xfrm>
            <a:off x="4068147" y="4152524"/>
            <a:ext cx="30324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ALBUM: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Title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FileImage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Singer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PublicationYear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F8CB51-5057-FB17-0441-279252F85A10}"/>
              </a:ext>
            </a:extLst>
          </p:cNvPr>
          <p:cNvSpPr txBox="1"/>
          <p:nvPr/>
        </p:nvSpPr>
        <p:spPr>
          <a:xfrm>
            <a:off x="6957529" y="1782147"/>
            <a:ext cx="25099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CONTAINS: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PlaylistName</a:t>
            </a:r>
            <a:endParaRPr lang="it-IT" b="1" u="sng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PlaylistUser</a:t>
            </a:r>
            <a:endParaRPr lang="it-IT" b="1" u="sng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94A94F-EE0F-2CEC-5130-55564BA1AFA6}"/>
              </a:ext>
            </a:extLst>
          </p:cNvPr>
          <p:cNvSpPr txBox="1"/>
          <p:nvPr/>
        </p:nvSpPr>
        <p:spPr>
          <a:xfrm>
            <a:off x="7926391" y="4152524"/>
            <a:ext cx="41987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ED760"/>
                </a:solidFill>
              </a:rPr>
              <a:t>FOREIGN KEYS: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Playlist.User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User.Name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Song.User</a:t>
            </a:r>
            <a:r>
              <a:rPr lang="it-IT" sz="1600" dirty="0">
                <a:solidFill>
                  <a:schemeClr val="bg1"/>
                </a:solidFill>
              </a:rPr>
              <a:t> → </a:t>
            </a:r>
            <a:r>
              <a:rPr lang="it-IT" dirty="0" err="1">
                <a:solidFill>
                  <a:schemeClr val="bg1"/>
                </a:solidFill>
              </a:rPr>
              <a:t>Usern.Name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Song.Album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Album.Id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Contains</a:t>
            </a:r>
            <a:r>
              <a:rPr lang="it-IT" dirty="0">
                <a:solidFill>
                  <a:schemeClr val="bg1"/>
                </a:solidFill>
              </a:rPr>
              <a:t>.(</a:t>
            </a:r>
            <a:r>
              <a:rPr lang="it-IT" dirty="0" err="1">
                <a:solidFill>
                  <a:schemeClr val="bg1"/>
                </a:solidFill>
              </a:rPr>
              <a:t>PlaylistName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PlaylistUser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>
                <a:solidFill>
                  <a:schemeClr val="bg1"/>
                </a:solidFill>
              </a:rPr>
              <a:t>Playlist.(Name, </a:t>
            </a:r>
            <a:r>
              <a:rPr lang="it-IT" dirty="0" err="1">
                <a:solidFill>
                  <a:schemeClr val="bg1"/>
                </a:solidFill>
              </a:rPr>
              <a:t>UserName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Contains.Song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Song.Id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5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APPLICATION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8E7E43-F51D-F69A-C3C0-82A394726C69}"/>
              </a:ext>
            </a:extLst>
          </p:cNvPr>
          <p:cNvSpPr txBox="1"/>
          <p:nvPr/>
        </p:nvSpPr>
        <p:spPr>
          <a:xfrm>
            <a:off x="4929673" y="4091781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IFML</a:t>
            </a:r>
          </a:p>
        </p:txBody>
      </p:sp>
    </p:spTree>
    <p:extLst>
      <p:ext uri="{BB962C8B-B14F-4D97-AF65-F5344CB8AC3E}">
        <p14:creationId xmlns:p14="http://schemas.microsoft.com/office/powerpoint/2010/main" val="199817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19E6E5BE-A8A1-BD61-6A5E-6B0057A23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16"/>
            <a:ext cx="12189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8E7E43-F51D-F69A-C3C0-82A394726C69}"/>
              </a:ext>
            </a:extLst>
          </p:cNvPr>
          <p:cNvSpPr txBox="1"/>
          <p:nvPr/>
        </p:nvSpPr>
        <p:spPr>
          <a:xfrm>
            <a:off x="2592265" y="4091781"/>
            <a:ext cx="70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BEANS – DAO – SERVLETS  </a:t>
            </a:r>
          </a:p>
        </p:txBody>
      </p:sp>
    </p:spTree>
    <p:extLst>
      <p:ext uri="{BB962C8B-B14F-4D97-AF65-F5344CB8AC3E}">
        <p14:creationId xmlns:p14="http://schemas.microsoft.com/office/powerpoint/2010/main" val="250902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BEANS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B360DB8-A537-5C00-1542-AD8B6B3FC9E7}"/>
              </a:ext>
            </a:extLst>
          </p:cNvPr>
          <p:cNvGrpSpPr/>
          <p:nvPr/>
        </p:nvGrpSpPr>
        <p:grpSpPr>
          <a:xfrm>
            <a:off x="1683934" y="1852124"/>
            <a:ext cx="8824131" cy="2123658"/>
            <a:chOff x="1145602" y="2367171"/>
            <a:chExt cx="8824131" cy="2123658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1D4BF56-248C-C67F-AABF-88AE56B7EF00}"/>
                </a:ext>
              </a:extLst>
            </p:cNvPr>
            <p:cNvSpPr txBox="1"/>
            <p:nvPr/>
          </p:nvSpPr>
          <p:spPr>
            <a:xfrm>
              <a:off x="1145602" y="2367171"/>
              <a:ext cx="273620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SONG: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id: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title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genre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fileAudio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album: Album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AD676E0-40F6-69EA-1E48-1ADA00650A49}"/>
                </a:ext>
              </a:extLst>
            </p:cNvPr>
            <p:cNvSpPr txBox="1"/>
            <p:nvPr/>
          </p:nvSpPr>
          <p:spPr>
            <a:xfrm>
              <a:off x="7707419" y="2367171"/>
              <a:ext cx="22623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PLAYLIST: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name: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creationDate</a:t>
              </a:r>
              <a:r>
                <a:rPr lang="it-IT" dirty="0">
                  <a:solidFill>
                    <a:schemeClr val="bg1"/>
                  </a:solidFill>
                </a:rPr>
                <a:t>: Date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4F8CB51-5057-FB17-0441-279252F85A10}"/>
                </a:ext>
              </a:extLst>
            </p:cNvPr>
            <p:cNvSpPr txBox="1"/>
            <p:nvPr/>
          </p:nvSpPr>
          <p:spPr>
            <a:xfrm>
              <a:off x="4539644" y="2367171"/>
              <a:ext cx="2509935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ALBUM: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id: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title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fileImage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singer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year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74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DAO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7E40BB6-E329-5F4D-70F6-738A4E2F616B}"/>
              </a:ext>
            </a:extLst>
          </p:cNvPr>
          <p:cNvGrpSpPr/>
          <p:nvPr/>
        </p:nvGrpSpPr>
        <p:grpSpPr>
          <a:xfrm>
            <a:off x="1333032" y="1844525"/>
            <a:ext cx="9525936" cy="4341690"/>
            <a:chOff x="391466" y="2371567"/>
            <a:chExt cx="9525936" cy="434169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1D4BF56-248C-C67F-AABF-88AE56B7EF00}"/>
                </a:ext>
              </a:extLst>
            </p:cNvPr>
            <p:cNvSpPr txBox="1"/>
            <p:nvPr/>
          </p:nvSpPr>
          <p:spPr>
            <a:xfrm>
              <a:off x="391466" y="2371567"/>
              <a:ext cx="269389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PLAYLIST: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allPlaylists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taken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addPlaylist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songAlreadyIn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addSongToPlaylist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addPlaylistWithSongs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belongTo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AD676E0-40F6-69EA-1E48-1ADA00650A49}"/>
                </a:ext>
              </a:extLst>
            </p:cNvPr>
            <p:cNvSpPr txBox="1"/>
            <p:nvPr/>
          </p:nvSpPr>
          <p:spPr>
            <a:xfrm>
              <a:off x="7223512" y="2371567"/>
              <a:ext cx="269389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USER: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taken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authentication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registration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4F8CB51-5057-FB17-0441-279252F85A10}"/>
                </a:ext>
              </a:extLst>
            </p:cNvPr>
            <p:cNvSpPr txBox="1"/>
            <p:nvPr/>
          </p:nvSpPr>
          <p:spPr>
            <a:xfrm>
              <a:off x="3807489" y="2373607"/>
              <a:ext cx="269389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SONG: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findAlbumId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addAlbum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songAlreadyIn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addSong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addSongAndAlbum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getSongTitleAndImage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getSongsNotInPlaylist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getSongsByUser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playSong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belongTo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getNumOfSongsByUser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imgBelongTo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audioBelongTo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endParaRPr lang="it-IT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771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241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Tema di Office</vt:lpstr>
      <vt:lpstr>THE PLAYLIST HTML version</vt:lpstr>
      <vt:lpstr>DATABASE</vt:lpstr>
      <vt:lpstr>CONCETTUAL SCHEME</vt:lpstr>
      <vt:lpstr>LOGICAL SCHEME</vt:lpstr>
      <vt:lpstr>APPLICATION DESIGN</vt:lpstr>
      <vt:lpstr>Presentazione standard di PowerPoint</vt:lpstr>
      <vt:lpstr>COMPONENTS</vt:lpstr>
      <vt:lpstr>BEANS</vt:lpstr>
      <vt:lpstr>DAO</vt:lpstr>
      <vt:lpstr>SERVLET</vt:lpstr>
      <vt:lpstr>SEQUENCE DIAGRAM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PLAYLIST HTML version</dc:title>
  <dc:creator>Mattia Campana</dc:creator>
  <cp:lastModifiedBy>Mattia Campana</cp:lastModifiedBy>
  <cp:revision>11</cp:revision>
  <dcterms:created xsi:type="dcterms:W3CDTF">2023-04-19T10:00:24Z</dcterms:created>
  <dcterms:modified xsi:type="dcterms:W3CDTF">2023-05-06T12:43:31Z</dcterms:modified>
</cp:coreProperties>
</file>