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0041C-69C1-4D44-8154-7C645C95B3DF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3_2" csCatId="accent3" phldr="1"/>
      <dgm:spPr/>
    </dgm:pt>
    <dgm:pt modelId="{3094820B-5561-4F2C-B419-9BF8D697A773}">
      <dgm:prSet phldrT="[Text]"/>
      <dgm:spPr/>
      <dgm:t>
        <a:bodyPr/>
        <a:lstStyle/>
        <a:p>
          <a:r>
            <a:rPr lang="en-US" dirty="0"/>
            <a:t>Docker</a:t>
          </a:r>
        </a:p>
      </dgm:t>
    </dgm:pt>
    <dgm:pt modelId="{8A8AB4F4-6E02-44E8-9CAC-AE254EA733B7}" type="parTrans" cxnId="{127CF43E-AB5D-4026-BF43-CEF849568344}">
      <dgm:prSet/>
      <dgm:spPr/>
      <dgm:t>
        <a:bodyPr/>
        <a:lstStyle/>
        <a:p>
          <a:endParaRPr lang="en-US"/>
        </a:p>
      </dgm:t>
    </dgm:pt>
    <dgm:pt modelId="{D9081F7C-DA8A-498D-9FFE-8BC4B63EF50C}" type="sibTrans" cxnId="{127CF43E-AB5D-4026-BF43-CEF849568344}">
      <dgm:prSet/>
      <dgm:spPr/>
      <dgm:t>
        <a:bodyPr/>
        <a:lstStyle/>
        <a:p>
          <a:endParaRPr lang="en-US"/>
        </a:p>
      </dgm:t>
    </dgm:pt>
    <dgm:pt modelId="{DAE8C05E-22EC-4CF8-923D-3A3F7BF50F32}">
      <dgm:prSet phldrT="[Text]"/>
      <dgm:spPr/>
      <dgm:t>
        <a:bodyPr/>
        <a:lstStyle/>
        <a:p>
          <a:r>
            <a:rPr lang="en-US" dirty="0"/>
            <a:t>.NET Core</a:t>
          </a:r>
        </a:p>
      </dgm:t>
    </dgm:pt>
    <dgm:pt modelId="{0390A69A-CC2C-4CD3-95D1-BD5855FA09D1}" type="parTrans" cxnId="{0C27E207-D42D-454A-9129-132CC8CE6472}">
      <dgm:prSet/>
      <dgm:spPr/>
      <dgm:t>
        <a:bodyPr/>
        <a:lstStyle/>
        <a:p>
          <a:endParaRPr lang="en-US"/>
        </a:p>
      </dgm:t>
    </dgm:pt>
    <dgm:pt modelId="{6A9C63D1-3BCF-4A5E-BF8E-0AA7E3938DC6}" type="sibTrans" cxnId="{0C27E207-D42D-454A-9129-132CC8CE6472}">
      <dgm:prSet/>
      <dgm:spPr/>
      <dgm:t>
        <a:bodyPr/>
        <a:lstStyle/>
        <a:p>
          <a:endParaRPr lang="en-US"/>
        </a:p>
      </dgm:t>
    </dgm:pt>
    <dgm:pt modelId="{C4C0EEA3-4AD6-4A77-B58C-8B63155BE43D}">
      <dgm:prSet phldrT="[Text]"/>
      <dgm:spPr/>
      <dgm:t>
        <a:bodyPr/>
        <a:lstStyle/>
        <a:p>
          <a:r>
            <a:rPr lang="en-US" dirty="0"/>
            <a:t>Azure DevOps</a:t>
          </a:r>
        </a:p>
      </dgm:t>
    </dgm:pt>
    <dgm:pt modelId="{CF6F6000-CFCA-4885-8757-AC39A329FB6E}" type="parTrans" cxnId="{CD9E2C1E-DB7A-4DB5-8761-9F310E59058D}">
      <dgm:prSet/>
      <dgm:spPr/>
      <dgm:t>
        <a:bodyPr/>
        <a:lstStyle/>
        <a:p>
          <a:endParaRPr lang="en-US"/>
        </a:p>
      </dgm:t>
    </dgm:pt>
    <dgm:pt modelId="{B47C831F-A67A-44C1-8676-738C74E3168C}" type="sibTrans" cxnId="{CD9E2C1E-DB7A-4DB5-8761-9F310E59058D}">
      <dgm:prSet/>
      <dgm:spPr/>
      <dgm:t>
        <a:bodyPr/>
        <a:lstStyle/>
        <a:p>
          <a:endParaRPr lang="en-US"/>
        </a:p>
      </dgm:t>
    </dgm:pt>
    <dgm:pt modelId="{D7AF4589-4D06-47E7-98C9-37CD59C021B9}" type="pres">
      <dgm:prSet presAssocID="{DFE0041C-69C1-4D44-8154-7C645C95B3DF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3A84E7BD-9E89-44A4-90B3-88B2F75539B2}" type="pres">
      <dgm:prSet presAssocID="{C4C0EEA3-4AD6-4A77-B58C-8B63155BE43D}" presName="Accent3" presStyleCnt="0"/>
      <dgm:spPr/>
    </dgm:pt>
    <dgm:pt modelId="{1940EB40-4436-4A2C-A87F-AB624C9406DB}" type="pres">
      <dgm:prSet presAssocID="{C4C0EEA3-4AD6-4A77-B58C-8B63155BE43D}" presName="Accent" presStyleLbl="node1" presStyleIdx="0" presStyleCnt="3"/>
      <dgm:spPr/>
    </dgm:pt>
    <dgm:pt modelId="{7EB2D5B1-FA91-4922-ABF3-5E2DDCAFE893}" type="pres">
      <dgm:prSet presAssocID="{C4C0EEA3-4AD6-4A77-B58C-8B63155BE43D}" presName="ParentBackground3" presStyleCnt="0"/>
      <dgm:spPr/>
    </dgm:pt>
    <dgm:pt modelId="{58CCF935-3D04-4CD9-8079-B2C79726986C}" type="pres">
      <dgm:prSet presAssocID="{C4C0EEA3-4AD6-4A77-B58C-8B63155BE43D}" presName="ParentBackground" presStyleLbl="fgAcc1" presStyleIdx="0" presStyleCnt="3"/>
      <dgm:spPr/>
    </dgm:pt>
    <dgm:pt modelId="{36CF47D2-C8C4-4C3C-A540-3A4167945582}" type="pres">
      <dgm:prSet presAssocID="{C4C0EEA3-4AD6-4A77-B58C-8B63155BE43D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73484EB-5718-4129-A4AB-E162935C6242}" type="pres">
      <dgm:prSet presAssocID="{DAE8C05E-22EC-4CF8-923D-3A3F7BF50F32}" presName="Accent2" presStyleCnt="0"/>
      <dgm:spPr/>
    </dgm:pt>
    <dgm:pt modelId="{D3C53081-266A-4CEE-9DC4-8CCBF753039E}" type="pres">
      <dgm:prSet presAssocID="{DAE8C05E-22EC-4CF8-923D-3A3F7BF50F32}" presName="Accent" presStyleLbl="node1" presStyleIdx="1" presStyleCnt="3"/>
      <dgm:spPr/>
    </dgm:pt>
    <dgm:pt modelId="{311FD0AD-AFF2-4B0F-AAA6-B1752A259DD9}" type="pres">
      <dgm:prSet presAssocID="{DAE8C05E-22EC-4CF8-923D-3A3F7BF50F32}" presName="ParentBackground2" presStyleCnt="0"/>
      <dgm:spPr/>
    </dgm:pt>
    <dgm:pt modelId="{EC5C5B0D-C130-4353-B73D-21EC245C1D47}" type="pres">
      <dgm:prSet presAssocID="{DAE8C05E-22EC-4CF8-923D-3A3F7BF50F32}" presName="ParentBackground" presStyleLbl="fgAcc1" presStyleIdx="1" presStyleCnt="3"/>
      <dgm:spPr/>
    </dgm:pt>
    <dgm:pt modelId="{1142DC87-28AD-4D37-AACE-0A50C16E00AB}" type="pres">
      <dgm:prSet presAssocID="{DAE8C05E-22EC-4CF8-923D-3A3F7BF50F3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977BD85-6498-4449-B2F7-72AFA208E303}" type="pres">
      <dgm:prSet presAssocID="{3094820B-5561-4F2C-B419-9BF8D697A773}" presName="Accent1" presStyleCnt="0"/>
      <dgm:spPr/>
    </dgm:pt>
    <dgm:pt modelId="{56542EF3-5835-43D1-803E-772944470293}" type="pres">
      <dgm:prSet presAssocID="{3094820B-5561-4F2C-B419-9BF8D697A773}" presName="Accent" presStyleLbl="node1" presStyleIdx="2" presStyleCnt="3"/>
      <dgm:spPr/>
    </dgm:pt>
    <dgm:pt modelId="{1BAEE9DE-0ACA-4896-8C41-FC075AFF31A8}" type="pres">
      <dgm:prSet presAssocID="{3094820B-5561-4F2C-B419-9BF8D697A773}" presName="ParentBackground1" presStyleCnt="0"/>
      <dgm:spPr/>
    </dgm:pt>
    <dgm:pt modelId="{B75662FC-64ED-4091-BA4F-70281434D54B}" type="pres">
      <dgm:prSet presAssocID="{3094820B-5561-4F2C-B419-9BF8D697A773}" presName="ParentBackground" presStyleLbl="fgAcc1" presStyleIdx="2" presStyleCnt="3"/>
      <dgm:spPr/>
    </dgm:pt>
    <dgm:pt modelId="{A8013160-FCAF-4B33-869D-1FA8965FBA8A}" type="pres">
      <dgm:prSet presAssocID="{3094820B-5561-4F2C-B419-9BF8D697A773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AEBED00-022D-4701-96A7-BF6A9F5D12AF}" type="presOf" srcId="{C4C0EEA3-4AD6-4A77-B58C-8B63155BE43D}" destId="{36CF47D2-C8C4-4C3C-A540-3A4167945582}" srcOrd="1" destOrd="0" presId="urn:microsoft.com/office/officeart/2011/layout/CircleProcess"/>
    <dgm:cxn modelId="{0C27E207-D42D-454A-9129-132CC8CE6472}" srcId="{DFE0041C-69C1-4D44-8154-7C645C95B3DF}" destId="{DAE8C05E-22EC-4CF8-923D-3A3F7BF50F32}" srcOrd="1" destOrd="0" parTransId="{0390A69A-CC2C-4CD3-95D1-BD5855FA09D1}" sibTransId="{6A9C63D1-3BCF-4A5E-BF8E-0AA7E3938DC6}"/>
    <dgm:cxn modelId="{2FB26C13-33C4-4B54-BDC0-167D7CAC9876}" type="presOf" srcId="{3094820B-5561-4F2C-B419-9BF8D697A773}" destId="{A8013160-FCAF-4B33-869D-1FA8965FBA8A}" srcOrd="1" destOrd="0" presId="urn:microsoft.com/office/officeart/2011/layout/CircleProcess"/>
    <dgm:cxn modelId="{CD9E2C1E-DB7A-4DB5-8761-9F310E59058D}" srcId="{DFE0041C-69C1-4D44-8154-7C645C95B3DF}" destId="{C4C0EEA3-4AD6-4A77-B58C-8B63155BE43D}" srcOrd="2" destOrd="0" parTransId="{CF6F6000-CFCA-4885-8757-AC39A329FB6E}" sibTransId="{B47C831F-A67A-44C1-8676-738C74E3168C}"/>
    <dgm:cxn modelId="{127CF43E-AB5D-4026-BF43-CEF849568344}" srcId="{DFE0041C-69C1-4D44-8154-7C645C95B3DF}" destId="{3094820B-5561-4F2C-B419-9BF8D697A773}" srcOrd="0" destOrd="0" parTransId="{8A8AB4F4-6E02-44E8-9CAC-AE254EA733B7}" sibTransId="{D9081F7C-DA8A-498D-9FFE-8BC4B63EF50C}"/>
    <dgm:cxn modelId="{64C7C761-BA60-4E91-834D-8C90ACF8F8EF}" type="presOf" srcId="{DAE8C05E-22EC-4CF8-923D-3A3F7BF50F32}" destId="{EC5C5B0D-C130-4353-B73D-21EC245C1D47}" srcOrd="0" destOrd="0" presId="urn:microsoft.com/office/officeart/2011/layout/CircleProcess"/>
    <dgm:cxn modelId="{903C3E59-5DFF-45FB-BCFA-712AA46D02BB}" type="presOf" srcId="{C4C0EEA3-4AD6-4A77-B58C-8B63155BE43D}" destId="{58CCF935-3D04-4CD9-8079-B2C79726986C}" srcOrd="0" destOrd="0" presId="urn:microsoft.com/office/officeart/2011/layout/CircleProcess"/>
    <dgm:cxn modelId="{FF39BE7D-8EE4-47E3-B74A-4089C8A38119}" type="presOf" srcId="{3094820B-5561-4F2C-B419-9BF8D697A773}" destId="{B75662FC-64ED-4091-BA4F-70281434D54B}" srcOrd="0" destOrd="0" presId="urn:microsoft.com/office/officeart/2011/layout/CircleProcess"/>
    <dgm:cxn modelId="{C6A28FE5-B8F3-4BE4-A7C5-2EE5E5E0B0B7}" type="presOf" srcId="{DFE0041C-69C1-4D44-8154-7C645C95B3DF}" destId="{D7AF4589-4D06-47E7-98C9-37CD59C021B9}" srcOrd="0" destOrd="0" presId="urn:microsoft.com/office/officeart/2011/layout/CircleProcess"/>
    <dgm:cxn modelId="{8219B7EC-BB4E-4320-AD27-0EBA6C368033}" type="presOf" srcId="{DAE8C05E-22EC-4CF8-923D-3A3F7BF50F32}" destId="{1142DC87-28AD-4D37-AACE-0A50C16E00AB}" srcOrd="1" destOrd="0" presId="urn:microsoft.com/office/officeart/2011/layout/CircleProcess"/>
    <dgm:cxn modelId="{9DDF2D9A-280C-4710-9A82-21D52B050BEE}" type="presParOf" srcId="{D7AF4589-4D06-47E7-98C9-37CD59C021B9}" destId="{3A84E7BD-9E89-44A4-90B3-88B2F75539B2}" srcOrd="0" destOrd="0" presId="urn:microsoft.com/office/officeart/2011/layout/CircleProcess"/>
    <dgm:cxn modelId="{9266A475-FA01-4C5A-A261-DC21BD64F219}" type="presParOf" srcId="{3A84E7BD-9E89-44A4-90B3-88B2F75539B2}" destId="{1940EB40-4436-4A2C-A87F-AB624C9406DB}" srcOrd="0" destOrd="0" presId="urn:microsoft.com/office/officeart/2011/layout/CircleProcess"/>
    <dgm:cxn modelId="{EEB454C5-99D1-4C02-B053-D1F86F5CF8BD}" type="presParOf" srcId="{D7AF4589-4D06-47E7-98C9-37CD59C021B9}" destId="{7EB2D5B1-FA91-4922-ABF3-5E2DDCAFE893}" srcOrd="1" destOrd="0" presId="urn:microsoft.com/office/officeart/2011/layout/CircleProcess"/>
    <dgm:cxn modelId="{45753F3C-FA5D-49BA-86A4-AFD6101532C2}" type="presParOf" srcId="{7EB2D5B1-FA91-4922-ABF3-5E2DDCAFE893}" destId="{58CCF935-3D04-4CD9-8079-B2C79726986C}" srcOrd="0" destOrd="0" presId="urn:microsoft.com/office/officeart/2011/layout/CircleProcess"/>
    <dgm:cxn modelId="{639E534B-095D-49F0-AAB8-53EFC5FB4298}" type="presParOf" srcId="{D7AF4589-4D06-47E7-98C9-37CD59C021B9}" destId="{36CF47D2-C8C4-4C3C-A540-3A4167945582}" srcOrd="2" destOrd="0" presId="urn:microsoft.com/office/officeart/2011/layout/CircleProcess"/>
    <dgm:cxn modelId="{BD498806-C11C-4AA5-B18D-D53B86D3006D}" type="presParOf" srcId="{D7AF4589-4D06-47E7-98C9-37CD59C021B9}" destId="{C73484EB-5718-4129-A4AB-E162935C6242}" srcOrd="3" destOrd="0" presId="urn:microsoft.com/office/officeart/2011/layout/CircleProcess"/>
    <dgm:cxn modelId="{744EA4B0-75D0-4C26-A857-F864BA3D5C1D}" type="presParOf" srcId="{C73484EB-5718-4129-A4AB-E162935C6242}" destId="{D3C53081-266A-4CEE-9DC4-8CCBF753039E}" srcOrd="0" destOrd="0" presId="urn:microsoft.com/office/officeart/2011/layout/CircleProcess"/>
    <dgm:cxn modelId="{0EB08357-64D4-4ECD-A16C-081E03B320A7}" type="presParOf" srcId="{D7AF4589-4D06-47E7-98C9-37CD59C021B9}" destId="{311FD0AD-AFF2-4B0F-AAA6-B1752A259DD9}" srcOrd="4" destOrd="0" presId="urn:microsoft.com/office/officeart/2011/layout/CircleProcess"/>
    <dgm:cxn modelId="{6024CEE1-3EF6-4A7C-A089-F097191F9D7D}" type="presParOf" srcId="{311FD0AD-AFF2-4B0F-AAA6-B1752A259DD9}" destId="{EC5C5B0D-C130-4353-B73D-21EC245C1D47}" srcOrd="0" destOrd="0" presId="urn:microsoft.com/office/officeart/2011/layout/CircleProcess"/>
    <dgm:cxn modelId="{500A78E8-79AC-4A38-9BC9-C3054CD2A530}" type="presParOf" srcId="{D7AF4589-4D06-47E7-98C9-37CD59C021B9}" destId="{1142DC87-28AD-4D37-AACE-0A50C16E00AB}" srcOrd="5" destOrd="0" presId="urn:microsoft.com/office/officeart/2011/layout/CircleProcess"/>
    <dgm:cxn modelId="{19683761-AE2D-4C6C-8F3E-C16F3FCDACD8}" type="presParOf" srcId="{D7AF4589-4D06-47E7-98C9-37CD59C021B9}" destId="{9977BD85-6498-4449-B2F7-72AFA208E303}" srcOrd="6" destOrd="0" presId="urn:microsoft.com/office/officeart/2011/layout/CircleProcess"/>
    <dgm:cxn modelId="{F0F2F5F8-D700-47F7-9506-DFBA7B3D6264}" type="presParOf" srcId="{9977BD85-6498-4449-B2F7-72AFA208E303}" destId="{56542EF3-5835-43D1-803E-772944470293}" srcOrd="0" destOrd="0" presId="urn:microsoft.com/office/officeart/2011/layout/CircleProcess"/>
    <dgm:cxn modelId="{302800EF-E5EE-4F0B-9B8F-60353A2C53F6}" type="presParOf" srcId="{D7AF4589-4D06-47E7-98C9-37CD59C021B9}" destId="{1BAEE9DE-0ACA-4896-8C41-FC075AFF31A8}" srcOrd="7" destOrd="0" presId="urn:microsoft.com/office/officeart/2011/layout/CircleProcess"/>
    <dgm:cxn modelId="{76DB9F7C-83D1-42EC-A3B0-1C7B47374B5D}" type="presParOf" srcId="{1BAEE9DE-0ACA-4896-8C41-FC075AFF31A8}" destId="{B75662FC-64ED-4091-BA4F-70281434D54B}" srcOrd="0" destOrd="0" presId="urn:microsoft.com/office/officeart/2011/layout/CircleProcess"/>
    <dgm:cxn modelId="{7FEF6CAE-3C7E-42AD-B76C-B33DCC9F7F3D}" type="presParOf" srcId="{D7AF4589-4D06-47E7-98C9-37CD59C021B9}" destId="{A8013160-FCAF-4B33-869D-1FA8965FBA8A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F23DB4-EA40-4392-83EC-AB99B7E42064}" type="doc">
      <dgm:prSet loTypeId="urn:microsoft.com/office/officeart/2005/8/layout/h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6351E56-15BF-425B-8E68-C6812D5B665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Application 1</a:t>
          </a:r>
        </a:p>
      </dgm:t>
    </dgm:pt>
    <dgm:pt modelId="{93D20293-56A5-47E8-A061-C0C669F8976A}" type="parTrans" cxnId="{67E3906B-4DB1-44F6-BB59-CDC44F2FBE67}">
      <dgm:prSet/>
      <dgm:spPr/>
      <dgm:t>
        <a:bodyPr/>
        <a:lstStyle/>
        <a:p>
          <a:endParaRPr lang="en-US"/>
        </a:p>
      </dgm:t>
    </dgm:pt>
    <dgm:pt modelId="{E6681828-2CC1-4720-B16C-C8F2BB6AF0C4}" type="sibTrans" cxnId="{67E3906B-4DB1-44F6-BB59-CDC44F2FBE67}">
      <dgm:prSet/>
      <dgm:spPr/>
      <dgm:t>
        <a:bodyPr/>
        <a:lstStyle/>
        <a:p>
          <a:endParaRPr lang="en-US"/>
        </a:p>
      </dgm:t>
    </dgm:pt>
    <dgm:pt modelId="{C8218E6F-DB1F-4F06-AB77-8DF5AB9D9D0F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Application 2</a:t>
          </a:r>
        </a:p>
      </dgm:t>
    </dgm:pt>
    <dgm:pt modelId="{00C00637-8E57-4358-ADDD-B53F323C668A}" type="parTrans" cxnId="{8D667C1B-D668-4E5B-83F3-6D5F25FC6D47}">
      <dgm:prSet/>
      <dgm:spPr/>
      <dgm:t>
        <a:bodyPr/>
        <a:lstStyle/>
        <a:p>
          <a:endParaRPr lang="en-US"/>
        </a:p>
      </dgm:t>
    </dgm:pt>
    <dgm:pt modelId="{A2760F3D-7AD9-4CCD-BDE2-11C044EB02B7}" type="sibTrans" cxnId="{8D667C1B-D668-4E5B-83F3-6D5F25FC6D47}">
      <dgm:prSet/>
      <dgm:spPr/>
      <dgm:t>
        <a:bodyPr/>
        <a:lstStyle/>
        <a:p>
          <a:endParaRPr lang="en-US"/>
        </a:p>
      </dgm:t>
    </dgm:pt>
    <dgm:pt modelId="{0A1744AA-4F01-4A01-B9A6-A9C251D5674B}">
      <dgm:prSet phldrT="[Text]"/>
      <dgm:spPr/>
      <dgm:t>
        <a:bodyPr/>
        <a:lstStyle/>
        <a:p>
          <a:r>
            <a:rPr lang="en-US" dirty="0"/>
            <a:t>Application 3</a:t>
          </a:r>
        </a:p>
      </dgm:t>
    </dgm:pt>
    <dgm:pt modelId="{77C498B8-38F5-462B-93A9-187C13ADC959}" type="parTrans" cxnId="{71A95BF6-8C50-4C20-9F27-0B6105A2B37C}">
      <dgm:prSet/>
      <dgm:spPr/>
      <dgm:t>
        <a:bodyPr/>
        <a:lstStyle/>
        <a:p>
          <a:endParaRPr lang="en-US"/>
        </a:p>
      </dgm:t>
    </dgm:pt>
    <dgm:pt modelId="{172409BB-7EDB-49E8-9E27-91F7969C2A27}" type="sibTrans" cxnId="{71A95BF6-8C50-4C20-9F27-0B6105A2B37C}">
      <dgm:prSet/>
      <dgm:spPr/>
      <dgm:t>
        <a:bodyPr/>
        <a:lstStyle/>
        <a:p>
          <a:endParaRPr lang="en-US"/>
        </a:p>
      </dgm:t>
    </dgm:pt>
    <dgm:pt modelId="{94AF0A84-8703-4517-8E83-4E65AD0684D6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Docker</a:t>
          </a:r>
        </a:p>
      </dgm:t>
    </dgm:pt>
    <dgm:pt modelId="{F0CA1CDB-D289-4CC5-B396-04882442FDC8}" type="parTrans" cxnId="{A55639B5-66F1-416C-B606-56D42C9CE8E5}">
      <dgm:prSet/>
      <dgm:spPr/>
      <dgm:t>
        <a:bodyPr/>
        <a:lstStyle/>
        <a:p>
          <a:endParaRPr lang="en-US"/>
        </a:p>
      </dgm:t>
    </dgm:pt>
    <dgm:pt modelId="{B9D24C8F-8399-4677-921F-B6C86DCD30F3}" type="sibTrans" cxnId="{A55639B5-66F1-416C-B606-56D42C9CE8E5}">
      <dgm:prSet/>
      <dgm:spPr/>
      <dgm:t>
        <a:bodyPr/>
        <a:lstStyle/>
        <a:p>
          <a:endParaRPr lang="en-US"/>
        </a:p>
      </dgm:t>
    </dgm:pt>
    <dgm:pt modelId="{4AB380A1-A7FE-4A8C-8BE0-9F4618432B62}">
      <dgm:prSet phldrT="[Text]"/>
      <dgm:spPr/>
      <dgm:t>
        <a:bodyPr/>
        <a:lstStyle/>
        <a:p>
          <a:r>
            <a:rPr lang="en-US" dirty="0"/>
            <a:t>Application 4</a:t>
          </a:r>
        </a:p>
      </dgm:t>
    </dgm:pt>
    <dgm:pt modelId="{F296998F-E9A1-4029-9CBF-CF032156FA6F}" type="parTrans" cxnId="{CEFA83FF-5758-44C8-A0B5-182CB4235985}">
      <dgm:prSet/>
      <dgm:spPr/>
      <dgm:t>
        <a:bodyPr/>
        <a:lstStyle/>
        <a:p>
          <a:endParaRPr lang="en-US"/>
        </a:p>
      </dgm:t>
    </dgm:pt>
    <dgm:pt modelId="{9AB2175B-B450-485A-A7AA-5BE8D9B75815}" type="sibTrans" cxnId="{CEFA83FF-5758-44C8-A0B5-182CB4235985}">
      <dgm:prSet/>
      <dgm:spPr/>
      <dgm:t>
        <a:bodyPr/>
        <a:lstStyle/>
        <a:p>
          <a:endParaRPr lang="en-US"/>
        </a:p>
      </dgm:t>
    </dgm:pt>
    <dgm:pt modelId="{FB530363-971D-4E8D-8967-A195A8704292}" type="pres">
      <dgm:prSet presAssocID="{2CF23DB4-EA40-4392-83EC-AB99B7E42064}" presName="composite" presStyleCnt="0">
        <dgm:presLayoutVars>
          <dgm:chMax val="1"/>
          <dgm:dir/>
          <dgm:resizeHandles val="exact"/>
        </dgm:presLayoutVars>
      </dgm:prSet>
      <dgm:spPr/>
    </dgm:pt>
    <dgm:pt modelId="{AB614973-DFDB-472F-8A24-463F3DDA4677}" type="pres">
      <dgm:prSet presAssocID="{94AF0A84-8703-4517-8E83-4E65AD0684D6}" presName="roof" presStyleLbl="dkBgShp" presStyleIdx="0" presStyleCnt="2"/>
      <dgm:spPr/>
    </dgm:pt>
    <dgm:pt modelId="{9E1E7F89-F62C-4935-B055-AF67A1CF5B50}" type="pres">
      <dgm:prSet presAssocID="{94AF0A84-8703-4517-8E83-4E65AD0684D6}" presName="pillars" presStyleCnt="0"/>
      <dgm:spPr/>
    </dgm:pt>
    <dgm:pt modelId="{B2B3CE4D-4DC4-4CEA-B11D-EC9BE948EE1A}" type="pres">
      <dgm:prSet presAssocID="{94AF0A84-8703-4517-8E83-4E65AD0684D6}" presName="pillar1" presStyleLbl="node1" presStyleIdx="0" presStyleCnt="4">
        <dgm:presLayoutVars>
          <dgm:bulletEnabled val="1"/>
        </dgm:presLayoutVars>
      </dgm:prSet>
      <dgm:spPr/>
    </dgm:pt>
    <dgm:pt modelId="{ED5429FD-ADE5-4089-9D5E-99EA6698CE4F}" type="pres">
      <dgm:prSet presAssocID="{C8218E6F-DB1F-4F06-AB77-8DF5AB9D9D0F}" presName="pillarX" presStyleLbl="node1" presStyleIdx="1" presStyleCnt="4">
        <dgm:presLayoutVars>
          <dgm:bulletEnabled val="1"/>
        </dgm:presLayoutVars>
      </dgm:prSet>
      <dgm:spPr/>
    </dgm:pt>
    <dgm:pt modelId="{1D4C2B7A-588F-462D-8EE4-CDEAC0CCA52F}" type="pres">
      <dgm:prSet presAssocID="{0A1744AA-4F01-4A01-B9A6-A9C251D5674B}" presName="pillarX" presStyleLbl="node1" presStyleIdx="2" presStyleCnt="4">
        <dgm:presLayoutVars>
          <dgm:bulletEnabled val="1"/>
        </dgm:presLayoutVars>
      </dgm:prSet>
      <dgm:spPr/>
    </dgm:pt>
    <dgm:pt modelId="{1D4EE24A-74B0-4F1B-A1A1-52C651133E0B}" type="pres">
      <dgm:prSet presAssocID="{4AB380A1-A7FE-4A8C-8BE0-9F4618432B62}" presName="pillarX" presStyleLbl="node1" presStyleIdx="3" presStyleCnt="4">
        <dgm:presLayoutVars>
          <dgm:bulletEnabled val="1"/>
        </dgm:presLayoutVars>
      </dgm:prSet>
      <dgm:spPr/>
    </dgm:pt>
    <dgm:pt modelId="{AF0CD3A4-BA4C-4703-A6FE-60FABC39DC5C}" type="pres">
      <dgm:prSet presAssocID="{94AF0A84-8703-4517-8E83-4E65AD0684D6}" presName="base" presStyleLbl="dkBgShp" presStyleIdx="1" presStyleCnt="2"/>
      <dgm:spPr>
        <a:prstGeom prst="flowChartOffpageConnector">
          <a:avLst/>
        </a:prstGeom>
      </dgm:spPr>
    </dgm:pt>
  </dgm:ptLst>
  <dgm:cxnLst>
    <dgm:cxn modelId="{8D667C1B-D668-4E5B-83F3-6D5F25FC6D47}" srcId="{94AF0A84-8703-4517-8E83-4E65AD0684D6}" destId="{C8218E6F-DB1F-4F06-AB77-8DF5AB9D9D0F}" srcOrd="1" destOrd="0" parTransId="{00C00637-8E57-4358-ADDD-B53F323C668A}" sibTransId="{A2760F3D-7AD9-4CCD-BDE2-11C044EB02B7}"/>
    <dgm:cxn modelId="{EC7FD22D-61EC-43A4-A658-04D40AB990DA}" type="presOf" srcId="{C8218E6F-DB1F-4F06-AB77-8DF5AB9D9D0F}" destId="{ED5429FD-ADE5-4089-9D5E-99EA6698CE4F}" srcOrd="0" destOrd="0" presId="urn:microsoft.com/office/officeart/2005/8/layout/hList3"/>
    <dgm:cxn modelId="{67E3906B-4DB1-44F6-BB59-CDC44F2FBE67}" srcId="{94AF0A84-8703-4517-8E83-4E65AD0684D6}" destId="{E6351E56-15BF-425B-8E68-C6812D5B665F}" srcOrd="0" destOrd="0" parTransId="{93D20293-56A5-47E8-A061-C0C669F8976A}" sibTransId="{E6681828-2CC1-4720-B16C-C8F2BB6AF0C4}"/>
    <dgm:cxn modelId="{BA9B504C-7D02-40F5-9185-F5C312D64F1D}" type="presOf" srcId="{2CF23DB4-EA40-4392-83EC-AB99B7E42064}" destId="{FB530363-971D-4E8D-8967-A195A8704292}" srcOrd="0" destOrd="0" presId="urn:microsoft.com/office/officeart/2005/8/layout/hList3"/>
    <dgm:cxn modelId="{4DFDBD50-A08E-421A-9AB4-B98FA157D72C}" type="presOf" srcId="{E6351E56-15BF-425B-8E68-C6812D5B665F}" destId="{B2B3CE4D-4DC4-4CEA-B11D-EC9BE948EE1A}" srcOrd="0" destOrd="0" presId="urn:microsoft.com/office/officeart/2005/8/layout/hList3"/>
    <dgm:cxn modelId="{80EB398D-A2B2-4644-B141-AC28BA760206}" type="presOf" srcId="{0A1744AA-4F01-4A01-B9A6-A9C251D5674B}" destId="{1D4C2B7A-588F-462D-8EE4-CDEAC0CCA52F}" srcOrd="0" destOrd="0" presId="urn:microsoft.com/office/officeart/2005/8/layout/hList3"/>
    <dgm:cxn modelId="{A55639B5-66F1-416C-B606-56D42C9CE8E5}" srcId="{2CF23DB4-EA40-4392-83EC-AB99B7E42064}" destId="{94AF0A84-8703-4517-8E83-4E65AD0684D6}" srcOrd="0" destOrd="0" parTransId="{F0CA1CDB-D289-4CC5-B396-04882442FDC8}" sibTransId="{B9D24C8F-8399-4677-921F-B6C86DCD30F3}"/>
    <dgm:cxn modelId="{22C3F9BD-2FD8-44AF-8080-A0197714DE1B}" type="presOf" srcId="{94AF0A84-8703-4517-8E83-4E65AD0684D6}" destId="{AB614973-DFDB-472F-8A24-463F3DDA4677}" srcOrd="0" destOrd="0" presId="urn:microsoft.com/office/officeart/2005/8/layout/hList3"/>
    <dgm:cxn modelId="{83459ACA-D4FC-46BE-9B4B-7E71A242BAE9}" type="presOf" srcId="{4AB380A1-A7FE-4A8C-8BE0-9F4618432B62}" destId="{1D4EE24A-74B0-4F1B-A1A1-52C651133E0B}" srcOrd="0" destOrd="0" presId="urn:microsoft.com/office/officeart/2005/8/layout/hList3"/>
    <dgm:cxn modelId="{71A95BF6-8C50-4C20-9F27-0B6105A2B37C}" srcId="{94AF0A84-8703-4517-8E83-4E65AD0684D6}" destId="{0A1744AA-4F01-4A01-B9A6-A9C251D5674B}" srcOrd="2" destOrd="0" parTransId="{77C498B8-38F5-462B-93A9-187C13ADC959}" sibTransId="{172409BB-7EDB-49E8-9E27-91F7969C2A27}"/>
    <dgm:cxn modelId="{CEFA83FF-5758-44C8-A0B5-182CB4235985}" srcId="{94AF0A84-8703-4517-8E83-4E65AD0684D6}" destId="{4AB380A1-A7FE-4A8C-8BE0-9F4618432B62}" srcOrd="3" destOrd="0" parTransId="{F296998F-E9A1-4029-9CBF-CF032156FA6F}" sibTransId="{9AB2175B-B450-485A-A7AA-5BE8D9B75815}"/>
    <dgm:cxn modelId="{9A9C4C44-3C5E-48E4-A19F-137E6878BE85}" type="presParOf" srcId="{FB530363-971D-4E8D-8967-A195A8704292}" destId="{AB614973-DFDB-472F-8A24-463F3DDA4677}" srcOrd="0" destOrd="0" presId="urn:microsoft.com/office/officeart/2005/8/layout/hList3"/>
    <dgm:cxn modelId="{5733A6C5-D834-40A8-AE4A-E5B44F6B9350}" type="presParOf" srcId="{FB530363-971D-4E8D-8967-A195A8704292}" destId="{9E1E7F89-F62C-4935-B055-AF67A1CF5B50}" srcOrd="1" destOrd="0" presId="urn:microsoft.com/office/officeart/2005/8/layout/hList3"/>
    <dgm:cxn modelId="{0956B14A-17FF-457A-A468-C7D22474B38D}" type="presParOf" srcId="{9E1E7F89-F62C-4935-B055-AF67A1CF5B50}" destId="{B2B3CE4D-4DC4-4CEA-B11D-EC9BE948EE1A}" srcOrd="0" destOrd="0" presId="urn:microsoft.com/office/officeart/2005/8/layout/hList3"/>
    <dgm:cxn modelId="{D2B2EB55-EDCB-4762-AF66-D8A7805B0ADA}" type="presParOf" srcId="{9E1E7F89-F62C-4935-B055-AF67A1CF5B50}" destId="{ED5429FD-ADE5-4089-9D5E-99EA6698CE4F}" srcOrd="1" destOrd="0" presId="urn:microsoft.com/office/officeart/2005/8/layout/hList3"/>
    <dgm:cxn modelId="{06EBF6A2-220B-4599-8143-F7E64EC8B566}" type="presParOf" srcId="{9E1E7F89-F62C-4935-B055-AF67A1CF5B50}" destId="{1D4C2B7A-588F-462D-8EE4-CDEAC0CCA52F}" srcOrd="2" destOrd="0" presId="urn:microsoft.com/office/officeart/2005/8/layout/hList3"/>
    <dgm:cxn modelId="{82BBFE08-3F2F-4659-A801-797DFE8538AD}" type="presParOf" srcId="{9E1E7F89-F62C-4935-B055-AF67A1CF5B50}" destId="{1D4EE24A-74B0-4F1B-A1A1-52C651133E0B}" srcOrd="3" destOrd="0" presId="urn:microsoft.com/office/officeart/2005/8/layout/hList3"/>
    <dgm:cxn modelId="{4C659963-C37C-4F0D-9AD2-F59EA5422206}" type="presParOf" srcId="{FB530363-971D-4E8D-8967-A195A8704292}" destId="{AF0CD3A4-BA4C-4703-A6FE-60FABC39DC5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0AE9DE-D655-4E36-8C31-3D0285D329CA}" type="doc">
      <dgm:prSet loTypeId="urn:diagrams.loki3.com/Bracket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16B67B-AB91-4FFB-AEA4-297911B7B3F3}">
      <dgm:prSet phldrT="[Text]" custT="1"/>
      <dgm:spPr/>
      <dgm:t>
        <a:bodyPr/>
        <a:lstStyle/>
        <a:p>
          <a:r>
            <a:rPr lang="en-US" sz="2800" dirty="0"/>
            <a:t>Starting point</a:t>
          </a:r>
        </a:p>
      </dgm:t>
    </dgm:pt>
    <dgm:pt modelId="{51F71DF1-FCCE-4F1E-8B12-BB40605FDF8F}" type="parTrans" cxnId="{15F2A631-8052-4C20-B346-4A19F66BA9B2}">
      <dgm:prSet/>
      <dgm:spPr/>
      <dgm:t>
        <a:bodyPr/>
        <a:lstStyle/>
        <a:p>
          <a:endParaRPr lang="en-US"/>
        </a:p>
      </dgm:t>
    </dgm:pt>
    <dgm:pt modelId="{F477B298-EC76-457B-8F04-54DD641C7E54}" type="sibTrans" cxnId="{15F2A631-8052-4C20-B346-4A19F66BA9B2}">
      <dgm:prSet/>
      <dgm:spPr/>
      <dgm:t>
        <a:bodyPr/>
        <a:lstStyle/>
        <a:p>
          <a:endParaRPr lang="en-US"/>
        </a:p>
      </dgm:t>
    </dgm:pt>
    <dgm:pt modelId="{C83232CE-E212-4423-ABCD-E48E22534FA3}">
      <dgm:prSet phldrT="[Text]"/>
      <dgm:spPr/>
      <dgm:t>
        <a:bodyPr/>
        <a:lstStyle/>
        <a:p>
          <a:pPr>
            <a:buNone/>
          </a:pPr>
          <a:r>
            <a:rPr lang="en-US" dirty="0"/>
            <a:t>Ubuntu 18.04</a:t>
          </a:r>
        </a:p>
      </dgm:t>
    </dgm:pt>
    <dgm:pt modelId="{2E53B41E-9D85-46E2-BB40-E0F9983552DB}" type="parTrans" cxnId="{4FBDC867-B4A1-424B-B186-CDEF74664FAC}">
      <dgm:prSet/>
      <dgm:spPr/>
      <dgm:t>
        <a:bodyPr/>
        <a:lstStyle/>
        <a:p>
          <a:endParaRPr lang="en-US"/>
        </a:p>
      </dgm:t>
    </dgm:pt>
    <dgm:pt modelId="{2116F9F5-A69F-41CF-B708-E30CDCF4949B}" type="sibTrans" cxnId="{4FBDC867-B4A1-424B-B186-CDEF74664FAC}">
      <dgm:prSet/>
      <dgm:spPr/>
      <dgm:t>
        <a:bodyPr/>
        <a:lstStyle/>
        <a:p>
          <a:endParaRPr lang="en-US"/>
        </a:p>
      </dgm:t>
    </dgm:pt>
    <dgm:pt modelId="{9660FB3D-509B-4242-804D-16036B6F644B}">
      <dgm:prSet phldrT="[Text]" custT="1"/>
      <dgm:spPr/>
      <dgm:t>
        <a:bodyPr/>
        <a:lstStyle/>
        <a:p>
          <a:r>
            <a:rPr lang="en-US" sz="2800" dirty="0"/>
            <a:t>Install software</a:t>
          </a:r>
        </a:p>
      </dgm:t>
    </dgm:pt>
    <dgm:pt modelId="{4A4B34EE-472D-447A-8DA9-963EC31C3873}" type="parTrans" cxnId="{E32917BC-19AD-4075-A671-02C3B759ED3A}">
      <dgm:prSet/>
      <dgm:spPr/>
      <dgm:t>
        <a:bodyPr/>
        <a:lstStyle/>
        <a:p>
          <a:endParaRPr lang="en-US"/>
        </a:p>
      </dgm:t>
    </dgm:pt>
    <dgm:pt modelId="{8032B061-4F54-4B22-B3E9-E6F3B5CBCA28}" type="sibTrans" cxnId="{E32917BC-19AD-4075-A671-02C3B759ED3A}">
      <dgm:prSet/>
      <dgm:spPr/>
      <dgm:t>
        <a:bodyPr/>
        <a:lstStyle/>
        <a:p>
          <a:endParaRPr lang="en-US"/>
        </a:p>
      </dgm:t>
    </dgm:pt>
    <dgm:pt modelId="{93117D3C-9252-42D3-9355-D0C2EB39FD1E}">
      <dgm:prSet phldrT="[Text]"/>
      <dgm:spPr/>
      <dgm:t>
        <a:bodyPr/>
        <a:lstStyle/>
        <a:p>
          <a:pPr>
            <a:buNone/>
          </a:pPr>
          <a:r>
            <a:rPr lang="en-US" dirty="0"/>
            <a:t>Node SDK</a:t>
          </a:r>
        </a:p>
      </dgm:t>
    </dgm:pt>
    <dgm:pt modelId="{6BFA526D-B208-4C42-9B64-D59E1FE8605E}" type="parTrans" cxnId="{C258E40F-6F64-4C4C-BCDB-1C6140633B67}">
      <dgm:prSet/>
      <dgm:spPr/>
      <dgm:t>
        <a:bodyPr/>
        <a:lstStyle/>
        <a:p>
          <a:endParaRPr lang="en-US"/>
        </a:p>
      </dgm:t>
    </dgm:pt>
    <dgm:pt modelId="{5DE869DF-2F2B-486B-BBFB-732122A64944}" type="sibTrans" cxnId="{C258E40F-6F64-4C4C-BCDB-1C6140633B67}">
      <dgm:prSet/>
      <dgm:spPr/>
      <dgm:t>
        <a:bodyPr/>
        <a:lstStyle/>
        <a:p>
          <a:endParaRPr lang="en-US"/>
        </a:p>
      </dgm:t>
    </dgm:pt>
    <dgm:pt modelId="{83DBBF62-5CDF-4DA1-9212-B62C0806F7D6}">
      <dgm:prSet phldrT="[Text]"/>
      <dgm:spPr/>
      <dgm:t>
        <a:bodyPr/>
        <a:lstStyle/>
        <a:p>
          <a:pPr>
            <a:buNone/>
          </a:pPr>
          <a:r>
            <a:rPr lang="en-US" dirty="0"/>
            <a:t>NPM</a:t>
          </a:r>
        </a:p>
      </dgm:t>
    </dgm:pt>
    <dgm:pt modelId="{A3B2694A-F7E0-4017-AD5A-420520BFCE84}" type="parTrans" cxnId="{BA7F3F7F-D6D9-457E-B61C-AE606EA8E952}">
      <dgm:prSet/>
      <dgm:spPr/>
      <dgm:t>
        <a:bodyPr/>
        <a:lstStyle/>
        <a:p>
          <a:endParaRPr lang="en-US"/>
        </a:p>
      </dgm:t>
    </dgm:pt>
    <dgm:pt modelId="{4CC77897-705A-4C6E-A044-196CD5135C54}" type="sibTrans" cxnId="{BA7F3F7F-D6D9-457E-B61C-AE606EA8E952}">
      <dgm:prSet/>
      <dgm:spPr/>
      <dgm:t>
        <a:bodyPr/>
        <a:lstStyle/>
        <a:p>
          <a:endParaRPr lang="en-US"/>
        </a:p>
      </dgm:t>
    </dgm:pt>
    <dgm:pt modelId="{DE27D564-1CBF-48DB-98BE-F12211554258}">
      <dgm:prSet phldrT="[Text]" custT="1"/>
      <dgm:spPr/>
      <dgm:t>
        <a:bodyPr/>
        <a:lstStyle/>
        <a:p>
          <a:r>
            <a:rPr lang="en-US" sz="2800" dirty="0"/>
            <a:t>Install software</a:t>
          </a:r>
        </a:p>
      </dgm:t>
    </dgm:pt>
    <dgm:pt modelId="{D8C0C18F-AFC4-4CA8-8CDC-E133164E1616}" type="parTrans" cxnId="{992B6511-C24B-4D1E-9867-30DC12CBB496}">
      <dgm:prSet/>
      <dgm:spPr/>
      <dgm:t>
        <a:bodyPr/>
        <a:lstStyle/>
        <a:p>
          <a:endParaRPr lang="en-US"/>
        </a:p>
      </dgm:t>
    </dgm:pt>
    <dgm:pt modelId="{47542427-0522-489D-97BF-DB5A239EB078}" type="sibTrans" cxnId="{992B6511-C24B-4D1E-9867-30DC12CBB496}">
      <dgm:prSet/>
      <dgm:spPr/>
      <dgm:t>
        <a:bodyPr/>
        <a:lstStyle/>
        <a:p>
          <a:endParaRPr lang="en-US"/>
        </a:p>
      </dgm:t>
    </dgm:pt>
    <dgm:pt modelId="{F121607A-CEF3-4DDC-A54F-D9EF47CE41D5}">
      <dgm:prSet phldrT="[Text]" custT="1"/>
      <dgm:spPr/>
      <dgm:t>
        <a:bodyPr/>
        <a:lstStyle/>
        <a:p>
          <a:r>
            <a:rPr lang="en-US" sz="2800" dirty="0"/>
            <a:t>Add content</a:t>
          </a:r>
        </a:p>
      </dgm:t>
    </dgm:pt>
    <dgm:pt modelId="{E44888E0-ED63-48BA-9243-33B55690DAFF}" type="parTrans" cxnId="{27FD78C5-B13B-4186-8839-FCE13DDB5796}">
      <dgm:prSet/>
      <dgm:spPr/>
      <dgm:t>
        <a:bodyPr/>
        <a:lstStyle/>
        <a:p>
          <a:endParaRPr lang="en-US"/>
        </a:p>
      </dgm:t>
    </dgm:pt>
    <dgm:pt modelId="{9D7C917F-2E93-47E1-A420-E44C94B20294}" type="sibTrans" cxnId="{27FD78C5-B13B-4186-8839-FCE13DDB5796}">
      <dgm:prSet/>
      <dgm:spPr/>
      <dgm:t>
        <a:bodyPr/>
        <a:lstStyle/>
        <a:p>
          <a:endParaRPr lang="en-US"/>
        </a:p>
      </dgm:t>
    </dgm:pt>
    <dgm:pt modelId="{B1C45CCA-3539-41D3-B691-A7FDDB4A54E1}">
      <dgm:prSet phldrT="[Text]"/>
      <dgm:spPr/>
      <dgm:t>
        <a:bodyPr/>
        <a:lstStyle/>
        <a:p>
          <a:pPr>
            <a:buNone/>
          </a:pPr>
          <a:r>
            <a:rPr lang="en-US" dirty="0"/>
            <a:t>Code files</a:t>
          </a:r>
        </a:p>
      </dgm:t>
    </dgm:pt>
    <dgm:pt modelId="{ADA2432B-F538-44A3-90E9-52B6C0C44078}" type="parTrans" cxnId="{8F5B9A8C-B050-4138-9A99-D9A89C1EF0E9}">
      <dgm:prSet/>
      <dgm:spPr/>
      <dgm:t>
        <a:bodyPr/>
        <a:lstStyle/>
        <a:p>
          <a:endParaRPr lang="en-US"/>
        </a:p>
      </dgm:t>
    </dgm:pt>
    <dgm:pt modelId="{EE2EC4CE-5528-44FC-96D0-EB35186514C3}" type="sibTrans" cxnId="{8F5B9A8C-B050-4138-9A99-D9A89C1EF0E9}">
      <dgm:prSet/>
      <dgm:spPr/>
      <dgm:t>
        <a:bodyPr/>
        <a:lstStyle/>
        <a:p>
          <a:endParaRPr lang="en-US"/>
        </a:p>
      </dgm:t>
    </dgm:pt>
    <dgm:pt modelId="{293632C7-616F-4AA9-AB4F-3C43C545F4EE}">
      <dgm:prSet phldrT="[Text]" custT="1"/>
      <dgm:spPr/>
      <dgm:t>
        <a:bodyPr/>
        <a:lstStyle/>
        <a:p>
          <a:r>
            <a:rPr lang="en-US" sz="2800" dirty="0"/>
            <a:t>Change content</a:t>
          </a:r>
        </a:p>
      </dgm:t>
    </dgm:pt>
    <dgm:pt modelId="{587BA149-429E-4B8C-BF07-D63BCBB9C45D}" type="parTrans" cxnId="{D9AC3EDA-3754-4A2C-A6C4-0DB7A9AFA19C}">
      <dgm:prSet/>
      <dgm:spPr/>
      <dgm:t>
        <a:bodyPr/>
        <a:lstStyle/>
        <a:p>
          <a:endParaRPr lang="en-US"/>
        </a:p>
      </dgm:t>
    </dgm:pt>
    <dgm:pt modelId="{76D6143D-B8CE-4121-BD72-4C8C6C5937FB}" type="sibTrans" cxnId="{D9AC3EDA-3754-4A2C-A6C4-0DB7A9AFA19C}">
      <dgm:prSet/>
      <dgm:spPr/>
      <dgm:t>
        <a:bodyPr/>
        <a:lstStyle/>
        <a:p>
          <a:endParaRPr lang="en-US"/>
        </a:p>
      </dgm:t>
    </dgm:pt>
    <dgm:pt modelId="{C488C8E9-B773-417A-9C47-640152041A9F}">
      <dgm:prSet phldrT="[Text]"/>
      <dgm:spPr/>
      <dgm:t>
        <a:bodyPr/>
        <a:lstStyle/>
        <a:p>
          <a:pPr>
            <a:buNone/>
          </a:pPr>
          <a:r>
            <a:rPr lang="en-US" dirty="0"/>
            <a:t>Compile code</a:t>
          </a:r>
        </a:p>
      </dgm:t>
    </dgm:pt>
    <dgm:pt modelId="{6FCB33E2-6808-44D9-96BD-12E731E17AAA}" type="parTrans" cxnId="{B3C019B5-3129-49CE-BF17-7B2BC4DFEB67}">
      <dgm:prSet/>
      <dgm:spPr/>
      <dgm:t>
        <a:bodyPr/>
        <a:lstStyle/>
        <a:p>
          <a:endParaRPr lang="en-US"/>
        </a:p>
      </dgm:t>
    </dgm:pt>
    <dgm:pt modelId="{78AE4E26-E60F-4E7A-BEB1-3E7B203A8A01}" type="sibTrans" cxnId="{B3C019B5-3129-49CE-BF17-7B2BC4DFEB67}">
      <dgm:prSet/>
      <dgm:spPr/>
      <dgm:t>
        <a:bodyPr/>
        <a:lstStyle/>
        <a:p>
          <a:endParaRPr lang="en-US"/>
        </a:p>
      </dgm:t>
    </dgm:pt>
    <dgm:pt modelId="{34324F2D-85C9-40BF-93E1-4082D103AB57}" type="pres">
      <dgm:prSet presAssocID="{E60AE9DE-D655-4E36-8C31-3D0285D329CA}" presName="Name0" presStyleCnt="0">
        <dgm:presLayoutVars>
          <dgm:dir/>
          <dgm:animLvl val="lvl"/>
          <dgm:resizeHandles val="exact"/>
        </dgm:presLayoutVars>
      </dgm:prSet>
      <dgm:spPr/>
    </dgm:pt>
    <dgm:pt modelId="{3086D350-34A8-4B44-80EF-677101E4EBCA}" type="pres">
      <dgm:prSet presAssocID="{DE16B67B-AB91-4FFB-AEA4-297911B7B3F3}" presName="linNode" presStyleCnt="0"/>
      <dgm:spPr/>
    </dgm:pt>
    <dgm:pt modelId="{1E9DEB2B-5A1D-4B4F-8EE2-712FB11DFA77}" type="pres">
      <dgm:prSet presAssocID="{DE16B67B-AB91-4FFB-AEA4-297911B7B3F3}" presName="parTx" presStyleLbl="revTx" presStyleIdx="0" presStyleCnt="5">
        <dgm:presLayoutVars>
          <dgm:chMax val="1"/>
          <dgm:bulletEnabled val="1"/>
        </dgm:presLayoutVars>
      </dgm:prSet>
      <dgm:spPr/>
    </dgm:pt>
    <dgm:pt modelId="{AD4584FB-9EB2-4B95-934B-7BE5271CD042}" type="pres">
      <dgm:prSet presAssocID="{DE16B67B-AB91-4FFB-AEA4-297911B7B3F3}" presName="bracket" presStyleLbl="parChTrans1D1" presStyleIdx="0" presStyleCnt="5"/>
      <dgm:spPr/>
    </dgm:pt>
    <dgm:pt modelId="{BA9413B3-8BA9-4FC9-9A8F-9387F1824F9C}" type="pres">
      <dgm:prSet presAssocID="{DE16B67B-AB91-4FFB-AEA4-297911B7B3F3}" presName="spH" presStyleCnt="0"/>
      <dgm:spPr/>
    </dgm:pt>
    <dgm:pt modelId="{FF9AF007-511E-4C25-9FF2-3EC30F25C777}" type="pres">
      <dgm:prSet presAssocID="{DE16B67B-AB91-4FFB-AEA4-297911B7B3F3}" presName="desTx" presStyleLbl="node1" presStyleIdx="0" presStyleCnt="5">
        <dgm:presLayoutVars>
          <dgm:bulletEnabled val="1"/>
        </dgm:presLayoutVars>
      </dgm:prSet>
      <dgm:spPr/>
    </dgm:pt>
    <dgm:pt modelId="{948ABDA8-5482-4671-90B4-D570EB9802D9}" type="pres">
      <dgm:prSet presAssocID="{F477B298-EC76-457B-8F04-54DD641C7E54}" presName="spV" presStyleCnt="0"/>
      <dgm:spPr/>
    </dgm:pt>
    <dgm:pt modelId="{9E0BF8DE-F8B7-477A-92C0-D7B616580E26}" type="pres">
      <dgm:prSet presAssocID="{9660FB3D-509B-4242-804D-16036B6F644B}" presName="linNode" presStyleCnt="0"/>
      <dgm:spPr/>
    </dgm:pt>
    <dgm:pt modelId="{07252E25-50AB-4715-A444-25C076833DF5}" type="pres">
      <dgm:prSet presAssocID="{9660FB3D-509B-4242-804D-16036B6F644B}" presName="parTx" presStyleLbl="revTx" presStyleIdx="1" presStyleCnt="5">
        <dgm:presLayoutVars>
          <dgm:chMax val="1"/>
          <dgm:bulletEnabled val="1"/>
        </dgm:presLayoutVars>
      </dgm:prSet>
      <dgm:spPr/>
    </dgm:pt>
    <dgm:pt modelId="{2F18C051-922E-4773-8E21-8E7658FBD391}" type="pres">
      <dgm:prSet presAssocID="{9660FB3D-509B-4242-804D-16036B6F644B}" presName="bracket" presStyleLbl="parChTrans1D1" presStyleIdx="1" presStyleCnt="5"/>
      <dgm:spPr/>
    </dgm:pt>
    <dgm:pt modelId="{406BA64C-0ED5-4F2B-83A6-0755BB9307EA}" type="pres">
      <dgm:prSet presAssocID="{9660FB3D-509B-4242-804D-16036B6F644B}" presName="spH" presStyleCnt="0"/>
      <dgm:spPr/>
    </dgm:pt>
    <dgm:pt modelId="{65999E78-B0A6-4643-B3FA-05CACF4676EB}" type="pres">
      <dgm:prSet presAssocID="{9660FB3D-509B-4242-804D-16036B6F644B}" presName="desTx" presStyleLbl="node1" presStyleIdx="1" presStyleCnt="5">
        <dgm:presLayoutVars>
          <dgm:bulletEnabled val="1"/>
        </dgm:presLayoutVars>
      </dgm:prSet>
      <dgm:spPr/>
    </dgm:pt>
    <dgm:pt modelId="{D86596B7-ACFE-4069-8ADC-164DC489E030}" type="pres">
      <dgm:prSet presAssocID="{8032B061-4F54-4B22-B3E9-E6F3B5CBCA28}" presName="spV" presStyleCnt="0"/>
      <dgm:spPr/>
    </dgm:pt>
    <dgm:pt modelId="{5370CF10-B971-417F-8B07-31D3F36199D4}" type="pres">
      <dgm:prSet presAssocID="{DE27D564-1CBF-48DB-98BE-F12211554258}" presName="linNode" presStyleCnt="0"/>
      <dgm:spPr/>
    </dgm:pt>
    <dgm:pt modelId="{E6CA9E06-8A0E-40EF-BB36-5BEBE1F5EC57}" type="pres">
      <dgm:prSet presAssocID="{DE27D564-1CBF-48DB-98BE-F12211554258}" presName="parTx" presStyleLbl="revTx" presStyleIdx="2" presStyleCnt="5">
        <dgm:presLayoutVars>
          <dgm:chMax val="1"/>
          <dgm:bulletEnabled val="1"/>
        </dgm:presLayoutVars>
      </dgm:prSet>
      <dgm:spPr/>
    </dgm:pt>
    <dgm:pt modelId="{2CC69BBD-11C0-4A38-9C86-46B88B0A213E}" type="pres">
      <dgm:prSet presAssocID="{DE27D564-1CBF-48DB-98BE-F12211554258}" presName="bracket" presStyleLbl="parChTrans1D1" presStyleIdx="2" presStyleCnt="5"/>
      <dgm:spPr/>
    </dgm:pt>
    <dgm:pt modelId="{5B9B5914-2CD9-4B35-A9DA-79F750AE74B1}" type="pres">
      <dgm:prSet presAssocID="{DE27D564-1CBF-48DB-98BE-F12211554258}" presName="spH" presStyleCnt="0"/>
      <dgm:spPr/>
    </dgm:pt>
    <dgm:pt modelId="{58EDEECA-C113-4CB0-81B4-23AF90B42D34}" type="pres">
      <dgm:prSet presAssocID="{DE27D564-1CBF-48DB-98BE-F12211554258}" presName="desTx" presStyleLbl="node1" presStyleIdx="2" presStyleCnt="5">
        <dgm:presLayoutVars>
          <dgm:bulletEnabled val="1"/>
        </dgm:presLayoutVars>
      </dgm:prSet>
      <dgm:spPr/>
    </dgm:pt>
    <dgm:pt modelId="{FAB47ABF-F91B-4ADD-B571-3E6750A6D15B}" type="pres">
      <dgm:prSet presAssocID="{47542427-0522-489D-97BF-DB5A239EB078}" presName="spV" presStyleCnt="0"/>
      <dgm:spPr/>
    </dgm:pt>
    <dgm:pt modelId="{68E08477-6CC2-41E2-828E-97B0B1C48732}" type="pres">
      <dgm:prSet presAssocID="{F121607A-CEF3-4DDC-A54F-D9EF47CE41D5}" presName="linNode" presStyleCnt="0"/>
      <dgm:spPr/>
    </dgm:pt>
    <dgm:pt modelId="{3F0557AB-6A29-4CC7-98E9-CA8B20BBE862}" type="pres">
      <dgm:prSet presAssocID="{F121607A-CEF3-4DDC-A54F-D9EF47CE41D5}" presName="parTx" presStyleLbl="revTx" presStyleIdx="3" presStyleCnt="5">
        <dgm:presLayoutVars>
          <dgm:chMax val="1"/>
          <dgm:bulletEnabled val="1"/>
        </dgm:presLayoutVars>
      </dgm:prSet>
      <dgm:spPr/>
    </dgm:pt>
    <dgm:pt modelId="{9A9E463D-B742-4A94-B333-8AAA25EE8CB2}" type="pres">
      <dgm:prSet presAssocID="{F121607A-CEF3-4DDC-A54F-D9EF47CE41D5}" presName="bracket" presStyleLbl="parChTrans1D1" presStyleIdx="3" presStyleCnt="5"/>
      <dgm:spPr/>
    </dgm:pt>
    <dgm:pt modelId="{909D6C6B-3A81-49F5-A1B2-CBCF6B9B6C91}" type="pres">
      <dgm:prSet presAssocID="{F121607A-CEF3-4DDC-A54F-D9EF47CE41D5}" presName="spH" presStyleCnt="0"/>
      <dgm:spPr/>
    </dgm:pt>
    <dgm:pt modelId="{37AF1F38-7EB9-4E1F-A2B5-2D5D1234F9A7}" type="pres">
      <dgm:prSet presAssocID="{F121607A-CEF3-4DDC-A54F-D9EF47CE41D5}" presName="desTx" presStyleLbl="node1" presStyleIdx="3" presStyleCnt="5">
        <dgm:presLayoutVars>
          <dgm:bulletEnabled val="1"/>
        </dgm:presLayoutVars>
      </dgm:prSet>
      <dgm:spPr/>
    </dgm:pt>
    <dgm:pt modelId="{5423E3AC-3971-4359-BEDD-38B4D4337F1F}" type="pres">
      <dgm:prSet presAssocID="{9D7C917F-2E93-47E1-A420-E44C94B20294}" presName="spV" presStyleCnt="0"/>
      <dgm:spPr/>
    </dgm:pt>
    <dgm:pt modelId="{03A7626B-66ED-4230-8CB3-D7F99AB2BF3A}" type="pres">
      <dgm:prSet presAssocID="{293632C7-616F-4AA9-AB4F-3C43C545F4EE}" presName="linNode" presStyleCnt="0"/>
      <dgm:spPr/>
    </dgm:pt>
    <dgm:pt modelId="{DCC6FAEF-518F-4F3C-8F08-A13E90117F46}" type="pres">
      <dgm:prSet presAssocID="{293632C7-616F-4AA9-AB4F-3C43C545F4EE}" presName="parTx" presStyleLbl="revTx" presStyleIdx="4" presStyleCnt="5">
        <dgm:presLayoutVars>
          <dgm:chMax val="1"/>
          <dgm:bulletEnabled val="1"/>
        </dgm:presLayoutVars>
      </dgm:prSet>
      <dgm:spPr/>
    </dgm:pt>
    <dgm:pt modelId="{88091B71-AF68-41D2-951A-848D566E4E3B}" type="pres">
      <dgm:prSet presAssocID="{293632C7-616F-4AA9-AB4F-3C43C545F4EE}" presName="bracket" presStyleLbl="parChTrans1D1" presStyleIdx="4" presStyleCnt="5"/>
      <dgm:spPr/>
    </dgm:pt>
    <dgm:pt modelId="{BA0E6C68-977F-40DC-823A-5E29824033ED}" type="pres">
      <dgm:prSet presAssocID="{293632C7-616F-4AA9-AB4F-3C43C545F4EE}" presName="spH" presStyleCnt="0"/>
      <dgm:spPr/>
    </dgm:pt>
    <dgm:pt modelId="{61D9E959-67E1-428A-B6C3-8FC13459FEB5}" type="pres">
      <dgm:prSet presAssocID="{293632C7-616F-4AA9-AB4F-3C43C545F4EE}" presName="desTx" presStyleLbl="node1" presStyleIdx="4" presStyleCnt="5">
        <dgm:presLayoutVars>
          <dgm:bulletEnabled val="1"/>
        </dgm:presLayoutVars>
      </dgm:prSet>
      <dgm:spPr/>
    </dgm:pt>
  </dgm:ptLst>
  <dgm:cxnLst>
    <dgm:cxn modelId="{C93EC000-E38B-4F7F-BD06-506A91297CD5}" type="presOf" srcId="{9660FB3D-509B-4242-804D-16036B6F644B}" destId="{07252E25-50AB-4715-A444-25C076833DF5}" srcOrd="0" destOrd="0" presId="urn:diagrams.loki3.com/BracketList"/>
    <dgm:cxn modelId="{3B201508-3A9F-4874-B022-F3B7A72D87BE}" type="presOf" srcId="{E60AE9DE-D655-4E36-8C31-3D0285D329CA}" destId="{34324F2D-85C9-40BF-93E1-4082D103AB57}" srcOrd="0" destOrd="0" presId="urn:diagrams.loki3.com/BracketList"/>
    <dgm:cxn modelId="{9B030C0A-B99A-413C-BDD7-CD91D304C260}" type="presOf" srcId="{DE16B67B-AB91-4FFB-AEA4-297911B7B3F3}" destId="{1E9DEB2B-5A1D-4B4F-8EE2-712FB11DFA77}" srcOrd="0" destOrd="0" presId="urn:diagrams.loki3.com/BracketList"/>
    <dgm:cxn modelId="{C258E40F-6F64-4C4C-BCDB-1C6140633B67}" srcId="{9660FB3D-509B-4242-804D-16036B6F644B}" destId="{93117D3C-9252-42D3-9355-D0C2EB39FD1E}" srcOrd="0" destOrd="0" parTransId="{6BFA526D-B208-4C42-9B64-D59E1FE8605E}" sibTransId="{5DE869DF-2F2B-486B-BBFB-732122A64944}"/>
    <dgm:cxn modelId="{992B6511-C24B-4D1E-9867-30DC12CBB496}" srcId="{E60AE9DE-D655-4E36-8C31-3D0285D329CA}" destId="{DE27D564-1CBF-48DB-98BE-F12211554258}" srcOrd="2" destOrd="0" parTransId="{D8C0C18F-AFC4-4CA8-8CDC-E133164E1616}" sibTransId="{47542427-0522-489D-97BF-DB5A239EB078}"/>
    <dgm:cxn modelId="{330DF32B-F115-4982-96E8-E4CB1A353A50}" type="presOf" srcId="{C488C8E9-B773-417A-9C47-640152041A9F}" destId="{61D9E959-67E1-428A-B6C3-8FC13459FEB5}" srcOrd="0" destOrd="0" presId="urn:diagrams.loki3.com/BracketList"/>
    <dgm:cxn modelId="{15F2A631-8052-4C20-B346-4A19F66BA9B2}" srcId="{E60AE9DE-D655-4E36-8C31-3D0285D329CA}" destId="{DE16B67B-AB91-4FFB-AEA4-297911B7B3F3}" srcOrd="0" destOrd="0" parTransId="{51F71DF1-FCCE-4F1E-8B12-BB40605FDF8F}" sibTransId="{F477B298-EC76-457B-8F04-54DD641C7E54}"/>
    <dgm:cxn modelId="{A536A534-4A3E-4C5C-830B-4FD3ED055AD6}" type="presOf" srcId="{B1C45CCA-3539-41D3-B691-A7FDDB4A54E1}" destId="{37AF1F38-7EB9-4E1F-A2B5-2D5D1234F9A7}" srcOrd="0" destOrd="0" presId="urn:diagrams.loki3.com/BracketList"/>
    <dgm:cxn modelId="{AAECE03E-9840-4062-AD93-B68FEB90A57F}" type="presOf" srcId="{F121607A-CEF3-4DDC-A54F-D9EF47CE41D5}" destId="{3F0557AB-6A29-4CC7-98E9-CA8B20BBE862}" srcOrd="0" destOrd="0" presId="urn:diagrams.loki3.com/BracketList"/>
    <dgm:cxn modelId="{4FBDC867-B4A1-424B-B186-CDEF74664FAC}" srcId="{DE16B67B-AB91-4FFB-AEA4-297911B7B3F3}" destId="{C83232CE-E212-4423-ABCD-E48E22534FA3}" srcOrd="0" destOrd="0" parTransId="{2E53B41E-9D85-46E2-BB40-E0F9983552DB}" sibTransId="{2116F9F5-A69F-41CF-B708-E30CDCF4949B}"/>
    <dgm:cxn modelId="{5544C26C-74A0-48E3-9EAA-A6D66B40231B}" type="presOf" srcId="{DE27D564-1CBF-48DB-98BE-F12211554258}" destId="{E6CA9E06-8A0E-40EF-BB36-5BEBE1F5EC57}" srcOrd="0" destOrd="0" presId="urn:diagrams.loki3.com/BracketList"/>
    <dgm:cxn modelId="{BA7F3F7F-D6D9-457E-B61C-AE606EA8E952}" srcId="{DE27D564-1CBF-48DB-98BE-F12211554258}" destId="{83DBBF62-5CDF-4DA1-9212-B62C0806F7D6}" srcOrd="0" destOrd="0" parTransId="{A3B2694A-F7E0-4017-AD5A-420520BFCE84}" sibTransId="{4CC77897-705A-4C6E-A044-196CD5135C54}"/>
    <dgm:cxn modelId="{8F5B9A8C-B050-4138-9A99-D9A89C1EF0E9}" srcId="{F121607A-CEF3-4DDC-A54F-D9EF47CE41D5}" destId="{B1C45CCA-3539-41D3-B691-A7FDDB4A54E1}" srcOrd="0" destOrd="0" parTransId="{ADA2432B-F538-44A3-90E9-52B6C0C44078}" sibTransId="{EE2EC4CE-5528-44FC-96D0-EB35186514C3}"/>
    <dgm:cxn modelId="{D9AF839D-550A-45EB-820D-3749715795CB}" type="presOf" srcId="{93117D3C-9252-42D3-9355-D0C2EB39FD1E}" destId="{65999E78-B0A6-4643-B3FA-05CACF4676EB}" srcOrd="0" destOrd="0" presId="urn:diagrams.loki3.com/BracketList"/>
    <dgm:cxn modelId="{B3C019B5-3129-49CE-BF17-7B2BC4DFEB67}" srcId="{293632C7-616F-4AA9-AB4F-3C43C545F4EE}" destId="{C488C8E9-B773-417A-9C47-640152041A9F}" srcOrd="0" destOrd="0" parTransId="{6FCB33E2-6808-44D9-96BD-12E731E17AAA}" sibTransId="{78AE4E26-E60F-4E7A-BEB1-3E7B203A8A01}"/>
    <dgm:cxn modelId="{5213BCB6-5E41-4F20-9225-413B3ADF69A9}" type="presOf" srcId="{293632C7-616F-4AA9-AB4F-3C43C545F4EE}" destId="{DCC6FAEF-518F-4F3C-8F08-A13E90117F46}" srcOrd="0" destOrd="0" presId="urn:diagrams.loki3.com/BracketList"/>
    <dgm:cxn modelId="{E32917BC-19AD-4075-A671-02C3B759ED3A}" srcId="{E60AE9DE-D655-4E36-8C31-3D0285D329CA}" destId="{9660FB3D-509B-4242-804D-16036B6F644B}" srcOrd="1" destOrd="0" parTransId="{4A4B34EE-472D-447A-8DA9-963EC31C3873}" sibTransId="{8032B061-4F54-4B22-B3E9-E6F3B5CBCA28}"/>
    <dgm:cxn modelId="{CE2CA3C0-B1FE-40B4-A9A9-B736F2B2937B}" type="presOf" srcId="{83DBBF62-5CDF-4DA1-9212-B62C0806F7D6}" destId="{58EDEECA-C113-4CB0-81B4-23AF90B42D34}" srcOrd="0" destOrd="0" presId="urn:diagrams.loki3.com/BracketList"/>
    <dgm:cxn modelId="{27FD78C5-B13B-4186-8839-FCE13DDB5796}" srcId="{E60AE9DE-D655-4E36-8C31-3D0285D329CA}" destId="{F121607A-CEF3-4DDC-A54F-D9EF47CE41D5}" srcOrd="3" destOrd="0" parTransId="{E44888E0-ED63-48BA-9243-33B55690DAFF}" sibTransId="{9D7C917F-2E93-47E1-A420-E44C94B20294}"/>
    <dgm:cxn modelId="{D9AC3EDA-3754-4A2C-A6C4-0DB7A9AFA19C}" srcId="{E60AE9DE-D655-4E36-8C31-3D0285D329CA}" destId="{293632C7-616F-4AA9-AB4F-3C43C545F4EE}" srcOrd="4" destOrd="0" parTransId="{587BA149-429E-4B8C-BF07-D63BCBB9C45D}" sibTransId="{76D6143D-B8CE-4121-BD72-4C8C6C5937FB}"/>
    <dgm:cxn modelId="{D5042EDD-94DC-4B2E-A694-459602539444}" type="presOf" srcId="{C83232CE-E212-4423-ABCD-E48E22534FA3}" destId="{FF9AF007-511E-4C25-9FF2-3EC30F25C777}" srcOrd="0" destOrd="0" presId="urn:diagrams.loki3.com/BracketList"/>
    <dgm:cxn modelId="{1173CD83-FB2B-41B5-8BDE-42276FC68CFF}" type="presParOf" srcId="{34324F2D-85C9-40BF-93E1-4082D103AB57}" destId="{3086D350-34A8-4B44-80EF-677101E4EBCA}" srcOrd="0" destOrd="0" presId="urn:diagrams.loki3.com/BracketList"/>
    <dgm:cxn modelId="{DD983F75-81AA-4FC4-8331-CBCABBB682D4}" type="presParOf" srcId="{3086D350-34A8-4B44-80EF-677101E4EBCA}" destId="{1E9DEB2B-5A1D-4B4F-8EE2-712FB11DFA77}" srcOrd="0" destOrd="0" presId="urn:diagrams.loki3.com/BracketList"/>
    <dgm:cxn modelId="{BF9D0A88-7853-4E6F-9453-31C39A5F699D}" type="presParOf" srcId="{3086D350-34A8-4B44-80EF-677101E4EBCA}" destId="{AD4584FB-9EB2-4B95-934B-7BE5271CD042}" srcOrd="1" destOrd="0" presId="urn:diagrams.loki3.com/BracketList"/>
    <dgm:cxn modelId="{3FEC5B15-6DBA-4F60-8D4E-1D9CCB915065}" type="presParOf" srcId="{3086D350-34A8-4B44-80EF-677101E4EBCA}" destId="{BA9413B3-8BA9-4FC9-9A8F-9387F1824F9C}" srcOrd="2" destOrd="0" presId="urn:diagrams.loki3.com/BracketList"/>
    <dgm:cxn modelId="{232923ED-D1DA-49AF-A3D6-D09B1AF6DB98}" type="presParOf" srcId="{3086D350-34A8-4B44-80EF-677101E4EBCA}" destId="{FF9AF007-511E-4C25-9FF2-3EC30F25C777}" srcOrd="3" destOrd="0" presId="urn:diagrams.loki3.com/BracketList"/>
    <dgm:cxn modelId="{594BC2E6-D7AB-4E77-B413-307D7E50AA48}" type="presParOf" srcId="{34324F2D-85C9-40BF-93E1-4082D103AB57}" destId="{948ABDA8-5482-4671-90B4-D570EB9802D9}" srcOrd="1" destOrd="0" presId="urn:diagrams.loki3.com/BracketList"/>
    <dgm:cxn modelId="{D48ABA6D-043C-445E-8D49-1DB0D4B55486}" type="presParOf" srcId="{34324F2D-85C9-40BF-93E1-4082D103AB57}" destId="{9E0BF8DE-F8B7-477A-92C0-D7B616580E26}" srcOrd="2" destOrd="0" presId="urn:diagrams.loki3.com/BracketList"/>
    <dgm:cxn modelId="{D3F4BE75-BC89-4B62-9895-B3F10B9CAEF1}" type="presParOf" srcId="{9E0BF8DE-F8B7-477A-92C0-D7B616580E26}" destId="{07252E25-50AB-4715-A444-25C076833DF5}" srcOrd="0" destOrd="0" presId="urn:diagrams.loki3.com/BracketList"/>
    <dgm:cxn modelId="{4FA6AB5E-7A0B-45D4-A041-FF2B81A371F3}" type="presParOf" srcId="{9E0BF8DE-F8B7-477A-92C0-D7B616580E26}" destId="{2F18C051-922E-4773-8E21-8E7658FBD391}" srcOrd="1" destOrd="0" presId="urn:diagrams.loki3.com/BracketList"/>
    <dgm:cxn modelId="{AED0F54A-4FF6-467F-BADC-9ED708B1E3AD}" type="presParOf" srcId="{9E0BF8DE-F8B7-477A-92C0-D7B616580E26}" destId="{406BA64C-0ED5-4F2B-83A6-0755BB9307EA}" srcOrd="2" destOrd="0" presId="urn:diagrams.loki3.com/BracketList"/>
    <dgm:cxn modelId="{B59F832C-39AB-4BAE-87F4-4F256FEC573F}" type="presParOf" srcId="{9E0BF8DE-F8B7-477A-92C0-D7B616580E26}" destId="{65999E78-B0A6-4643-B3FA-05CACF4676EB}" srcOrd="3" destOrd="0" presId="urn:diagrams.loki3.com/BracketList"/>
    <dgm:cxn modelId="{6A95ECBD-97D4-4B31-AAA8-8952B64D4C8D}" type="presParOf" srcId="{34324F2D-85C9-40BF-93E1-4082D103AB57}" destId="{D86596B7-ACFE-4069-8ADC-164DC489E030}" srcOrd="3" destOrd="0" presId="urn:diagrams.loki3.com/BracketList"/>
    <dgm:cxn modelId="{E04BC00D-B1F3-4521-95D3-5D5F26D67780}" type="presParOf" srcId="{34324F2D-85C9-40BF-93E1-4082D103AB57}" destId="{5370CF10-B971-417F-8B07-31D3F36199D4}" srcOrd="4" destOrd="0" presId="urn:diagrams.loki3.com/BracketList"/>
    <dgm:cxn modelId="{3D6E6DFA-4C34-4C5B-8FC7-E1E5B57F1B78}" type="presParOf" srcId="{5370CF10-B971-417F-8B07-31D3F36199D4}" destId="{E6CA9E06-8A0E-40EF-BB36-5BEBE1F5EC57}" srcOrd="0" destOrd="0" presId="urn:diagrams.loki3.com/BracketList"/>
    <dgm:cxn modelId="{D138FCF5-6E49-4ADC-8757-2C93186A440A}" type="presParOf" srcId="{5370CF10-B971-417F-8B07-31D3F36199D4}" destId="{2CC69BBD-11C0-4A38-9C86-46B88B0A213E}" srcOrd="1" destOrd="0" presId="urn:diagrams.loki3.com/BracketList"/>
    <dgm:cxn modelId="{51A07C50-A973-4B61-9919-457B1252899E}" type="presParOf" srcId="{5370CF10-B971-417F-8B07-31D3F36199D4}" destId="{5B9B5914-2CD9-4B35-A9DA-79F750AE74B1}" srcOrd="2" destOrd="0" presId="urn:diagrams.loki3.com/BracketList"/>
    <dgm:cxn modelId="{497E393A-91DD-4A4D-BEBB-33AF2CF2B303}" type="presParOf" srcId="{5370CF10-B971-417F-8B07-31D3F36199D4}" destId="{58EDEECA-C113-4CB0-81B4-23AF90B42D34}" srcOrd="3" destOrd="0" presId="urn:diagrams.loki3.com/BracketList"/>
    <dgm:cxn modelId="{519FB0BC-A954-41D5-8EC0-124DA3B321F1}" type="presParOf" srcId="{34324F2D-85C9-40BF-93E1-4082D103AB57}" destId="{FAB47ABF-F91B-4ADD-B571-3E6750A6D15B}" srcOrd="5" destOrd="0" presId="urn:diagrams.loki3.com/BracketList"/>
    <dgm:cxn modelId="{08468630-21A8-451F-A408-1D8317261482}" type="presParOf" srcId="{34324F2D-85C9-40BF-93E1-4082D103AB57}" destId="{68E08477-6CC2-41E2-828E-97B0B1C48732}" srcOrd="6" destOrd="0" presId="urn:diagrams.loki3.com/BracketList"/>
    <dgm:cxn modelId="{EB2B21AA-E629-4E85-AB95-2F168290A481}" type="presParOf" srcId="{68E08477-6CC2-41E2-828E-97B0B1C48732}" destId="{3F0557AB-6A29-4CC7-98E9-CA8B20BBE862}" srcOrd="0" destOrd="0" presId="urn:diagrams.loki3.com/BracketList"/>
    <dgm:cxn modelId="{5022DA98-5900-4DE1-A54F-CCC44FA8C032}" type="presParOf" srcId="{68E08477-6CC2-41E2-828E-97B0B1C48732}" destId="{9A9E463D-B742-4A94-B333-8AAA25EE8CB2}" srcOrd="1" destOrd="0" presId="urn:diagrams.loki3.com/BracketList"/>
    <dgm:cxn modelId="{A9C6C1EB-1156-4002-8801-19016A5BAFBA}" type="presParOf" srcId="{68E08477-6CC2-41E2-828E-97B0B1C48732}" destId="{909D6C6B-3A81-49F5-A1B2-CBCF6B9B6C91}" srcOrd="2" destOrd="0" presId="urn:diagrams.loki3.com/BracketList"/>
    <dgm:cxn modelId="{CC3F6569-FF12-4FB3-8912-F0F0FEA50637}" type="presParOf" srcId="{68E08477-6CC2-41E2-828E-97B0B1C48732}" destId="{37AF1F38-7EB9-4E1F-A2B5-2D5D1234F9A7}" srcOrd="3" destOrd="0" presId="urn:diagrams.loki3.com/BracketList"/>
    <dgm:cxn modelId="{A6FE4A71-FC01-4217-B30B-FC471CCC00DD}" type="presParOf" srcId="{34324F2D-85C9-40BF-93E1-4082D103AB57}" destId="{5423E3AC-3971-4359-BEDD-38B4D4337F1F}" srcOrd="7" destOrd="0" presId="urn:diagrams.loki3.com/BracketList"/>
    <dgm:cxn modelId="{E98178E2-BEC9-45CC-8FB3-27EE6B6507E3}" type="presParOf" srcId="{34324F2D-85C9-40BF-93E1-4082D103AB57}" destId="{03A7626B-66ED-4230-8CB3-D7F99AB2BF3A}" srcOrd="8" destOrd="0" presId="urn:diagrams.loki3.com/BracketList"/>
    <dgm:cxn modelId="{DDE01FEB-59CA-493D-B330-27542437674E}" type="presParOf" srcId="{03A7626B-66ED-4230-8CB3-D7F99AB2BF3A}" destId="{DCC6FAEF-518F-4F3C-8F08-A13E90117F46}" srcOrd="0" destOrd="0" presId="urn:diagrams.loki3.com/BracketList"/>
    <dgm:cxn modelId="{D5851079-90BD-428F-B19D-07AEA1407F0B}" type="presParOf" srcId="{03A7626B-66ED-4230-8CB3-D7F99AB2BF3A}" destId="{88091B71-AF68-41D2-951A-848D566E4E3B}" srcOrd="1" destOrd="0" presId="urn:diagrams.loki3.com/BracketList"/>
    <dgm:cxn modelId="{500C85A2-845B-4C40-8F90-64E958BE491D}" type="presParOf" srcId="{03A7626B-66ED-4230-8CB3-D7F99AB2BF3A}" destId="{BA0E6C68-977F-40DC-823A-5E29824033ED}" srcOrd="2" destOrd="0" presId="urn:diagrams.loki3.com/BracketList"/>
    <dgm:cxn modelId="{46912C4A-6A70-415A-A5B4-30C43F623BEF}" type="presParOf" srcId="{03A7626B-66ED-4230-8CB3-D7F99AB2BF3A}" destId="{61D9E959-67E1-428A-B6C3-8FC13459FEB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4460E0-C53B-475A-8CA0-20F2D57E612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875380F2-9D5F-408E-8B9D-FD747FF38D8A}">
      <dgm:prSet phldrT="[Text]"/>
      <dgm:spPr/>
      <dgm:t>
        <a:bodyPr/>
        <a:lstStyle/>
        <a:p>
          <a:r>
            <a:rPr lang="en-US" dirty="0"/>
            <a:t>Nov 2020</a:t>
          </a:r>
        </a:p>
      </dgm:t>
    </dgm:pt>
    <dgm:pt modelId="{A6114680-8131-44CB-A56F-AE7BC8E02380}" type="parTrans" cxnId="{6BC0EFEB-1461-4032-944E-CC70E13813AD}">
      <dgm:prSet/>
      <dgm:spPr/>
      <dgm:t>
        <a:bodyPr/>
        <a:lstStyle/>
        <a:p>
          <a:endParaRPr lang="en-US"/>
        </a:p>
      </dgm:t>
    </dgm:pt>
    <dgm:pt modelId="{1928AC95-7E40-43BC-BAA2-9735BC5F74A5}" type="sibTrans" cxnId="{6BC0EFEB-1461-4032-944E-CC70E13813AD}">
      <dgm:prSet/>
      <dgm:spPr/>
      <dgm:t>
        <a:bodyPr/>
        <a:lstStyle/>
        <a:p>
          <a:endParaRPr lang="en-US"/>
        </a:p>
      </dgm:t>
    </dgm:pt>
    <dgm:pt modelId="{A766C6EE-FDF4-4AC6-B346-094147C09765}">
      <dgm:prSet phldrT="[Text]"/>
      <dgm:spPr/>
      <dgm:t>
        <a:bodyPr/>
        <a:lstStyle/>
        <a:p>
          <a:r>
            <a:rPr lang="en-US" dirty="0"/>
            <a:t>.NET 5.0</a:t>
          </a:r>
        </a:p>
      </dgm:t>
    </dgm:pt>
    <dgm:pt modelId="{E90E430B-AD9E-4898-AE4C-EE1FAD1F72E9}" type="parTrans" cxnId="{2B377922-E485-4564-8605-A7A8BB217E17}">
      <dgm:prSet/>
      <dgm:spPr/>
      <dgm:t>
        <a:bodyPr/>
        <a:lstStyle/>
        <a:p>
          <a:endParaRPr lang="en-US"/>
        </a:p>
      </dgm:t>
    </dgm:pt>
    <dgm:pt modelId="{C18D68C4-1FF9-4F77-B90E-29BDF945B8E7}" type="sibTrans" cxnId="{2B377922-E485-4564-8605-A7A8BB217E17}">
      <dgm:prSet/>
      <dgm:spPr/>
      <dgm:t>
        <a:bodyPr/>
        <a:lstStyle/>
        <a:p>
          <a:endParaRPr lang="en-US"/>
        </a:p>
      </dgm:t>
    </dgm:pt>
    <dgm:pt modelId="{381956B2-6FB0-4E72-9261-4EA1520E9AA7}">
      <dgm:prSet phldrT="[Text]"/>
      <dgm:spPr/>
      <dgm:t>
        <a:bodyPr/>
        <a:lstStyle/>
        <a:p>
          <a:r>
            <a:rPr lang="en-US" dirty="0"/>
            <a:t>Nov 2021</a:t>
          </a:r>
        </a:p>
      </dgm:t>
    </dgm:pt>
    <dgm:pt modelId="{A52AEA92-7AED-47C1-A3DB-CDB8FA341288}" type="parTrans" cxnId="{9FC757B4-DA06-4276-9532-5F75182957E5}">
      <dgm:prSet/>
      <dgm:spPr/>
      <dgm:t>
        <a:bodyPr/>
        <a:lstStyle/>
        <a:p>
          <a:endParaRPr lang="en-US"/>
        </a:p>
      </dgm:t>
    </dgm:pt>
    <dgm:pt modelId="{11E016BC-E05E-4B5A-9C05-5607E7580B8A}" type="sibTrans" cxnId="{9FC757B4-DA06-4276-9532-5F75182957E5}">
      <dgm:prSet/>
      <dgm:spPr/>
      <dgm:t>
        <a:bodyPr/>
        <a:lstStyle/>
        <a:p>
          <a:endParaRPr lang="en-US"/>
        </a:p>
      </dgm:t>
    </dgm:pt>
    <dgm:pt modelId="{6DC8FB44-1746-41EC-BF7E-6C6C021EE22F}">
      <dgm:prSet phldrT="[Text]"/>
      <dgm:spPr/>
      <dgm:t>
        <a:bodyPr/>
        <a:lstStyle/>
        <a:p>
          <a:r>
            <a:rPr lang="en-US" dirty="0"/>
            <a:t>.NET 6.0</a:t>
          </a:r>
        </a:p>
      </dgm:t>
    </dgm:pt>
    <dgm:pt modelId="{0B37CDFA-6AEF-486A-BB0F-D4328577E9CD}" type="parTrans" cxnId="{CEE8AB17-E1D8-47D8-AE15-B9C98451F0F4}">
      <dgm:prSet/>
      <dgm:spPr/>
      <dgm:t>
        <a:bodyPr/>
        <a:lstStyle/>
        <a:p>
          <a:endParaRPr lang="en-US"/>
        </a:p>
      </dgm:t>
    </dgm:pt>
    <dgm:pt modelId="{6726740E-62C0-45FA-B834-7E7B0A1B0F80}" type="sibTrans" cxnId="{CEE8AB17-E1D8-47D8-AE15-B9C98451F0F4}">
      <dgm:prSet/>
      <dgm:spPr/>
      <dgm:t>
        <a:bodyPr/>
        <a:lstStyle/>
        <a:p>
          <a:endParaRPr lang="en-US"/>
        </a:p>
      </dgm:t>
    </dgm:pt>
    <dgm:pt modelId="{D053901A-1710-4A88-8AA1-946A8EDF7257}">
      <dgm:prSet phldrT="[Text]"/>
      <dgm:spPr/>
      <dgm:t>
        <a:bodyPr/>
        <a:lstStyle/>
        <a:p>
          <a:r>
            <a:rPr lang="en-US" dirty="0"/>
            <a:t>Nov 2022</a:t>
          </a:r>
        </a:p>
      </dgm:t>
    </dgm:pt>
    <dgm:pt modelId="{3C405CC4-6B35-495C-A1F6-7913AEA0D1B3}" type="parTrans" cxnId="{06F0F58C-E801-4819-8DBF-051959F8F8B5}">
      <dgm:prSet/>
      <dgm:spPr/>
      <dgm:t>
        <a:bodyPr/>
        <a:lstStyle/>
        <a:p>
          <a:endParaRPr lang="en-US"/>
        </a:p>
      </dgm:t>
    </dgm:pt>
    <dgm:pt modelId="{E0DE24C9-656B-4281-B942-3F50C9804CF7}" type="sibTrans" cxnId="{06F0F58C-E801-4819-8DBF-051959F8F8B5}">
      <dgm:prSet/>
      <dgm:spPr/>
      <dgm:t>
        <a:bodyPr/>
        <a:lstStyle/>
        <a:p>
          <a:endParaRPr lang="en-US"/>
        </a:p>
      </dgm:t>
    </dgm:pt>
    <dgm:pt modelId="{4ED07015-AE49-4809-9882-1194C1720143}">
      <dgm:prSet phldrT="[Text]"/>
      <dgm:spPr/>
      <dgm:t>
        <a:bodyPr/>
        <a:lstStyle/>
        <a:p>
          <a:r>
            <a:rPr lang="en-US" dirty="0"/>
            <a:t>.NET 7.0</a:t>
          </a:r>
        </a:p>
      </dgm:t>
    </dgm:pt>
    <dgm:pt modelId="{81E4CE06-EEDF-4132-9D7F-882CF7CD13E9}" type="parTrans" cxnId="{35DC4DB2-696F-45ED-AF49-BE726AD172AF}">
      <dgm:prSet/>
      <dgm:spPr/>
      <dgm:t>
        <a:bodyPr/>
        <a:lstStyle/>
        <a:p>
          <a:endParaRPr lang="en-US"/>
        </a:p>
      </dgm:t>
    </dgm:pt>
    <dgm:pt modelId="{203EFA8C-FB1C-42EC-9458-8EC8D190ECAD}" type="sibTrans" cxnId="{35DC4DB2-696F-45ED-AF49-BE726AD172AF}">
      <dgm:prSet/>
      <dgm:spPr/>
      <dgm:t>
        <a:bodyPr/>
        <a:lstStyle/>
        <a:p>
          <a:endParaRPr lang="en-US"/>
        </a:p>
      </dgm:t>
    </dgm:pt>
    <dgm:pt modelId="{9E525109-FA7B-48A8-9EBF-E0AEBB1D64BE}">
      <dgm:prSet phldrT="[Text]"/>
      <dgm:spPr/>
      <dgm:t>
        <a:bodyPr/>
        <a:lstStyle/>
        <a:p>
          <a:r>
            <a:rPr lang="en-US" dirty="0"/>
            <a:t>Nov 2023</a:t>
          </a:r>
        </a:p>
      </dgm:t>
    </dgm:pt>
    <dgm:pt modelId="{E957D5CB-4A0E-4AFC-8074-8799419BF2C9}" type="parTrans" cxnId="{6BD76032-E287-45BE-BD33-E5C6894B72F4}">
      <dgm:prSet/>
      <dgm:spPr/>
      <dgm:t>
        <a:bodyPr/>
        <a:lstStyle/>
        <a:p>
          <a:endParaRPr lang="en-US"/>
        </a:p>
      </dgm:t>
    </dgm:pt>
    <dgm:pt modelId="{7762CE40-F331-4DAF-9866-C52893642B35}" type="sibTrans" cxnId="{6BD76032-E287-45BE-BD33-E5C6894B72F4}">
      <dgm:prSet/>
      <dgm:spPr/>
      <dgm:t>
        <a:bodyPr/>
        <a:lstStyle/>
        <a:p>
          <a:endParaRPr lang="en-US"/>
        </a:p>
      </dgm:t>
    </dgm:pt>
    <dgm:pt modelId="{292A6AD4-A855-4EDF-B758-0CE6F3012813}">
      <dgm:prSet phldrT="[Text]"/>
      <dgm:spPr/>
      <dgm:t>
        <a:bodyPr/>
        <a:lstStyle/>
        <a:p>
          <a:r>
            <a:rPr lang="en-US" dirty="0"/>
            <a:t>.NET 8.0</a:t>
          </a:r>
        </a:p>
      </dgm:t>
    </dgm:pt>
    <dgm:pt modelId="{9DD6CC80-1643-44AC-9FDA-5CF4120CFDBB}" type="parTrans" cxnId="{1E48363D-0CCE-4F2B-AB1B-13DF42459D67}">
      <dgm:prSet/>
      <dgm:spPr/>
      <dgm:t>
        <a:bodyPr/>
        <a:lstStyle/>
        <a:p>
          <a:endParaRPr lang="en-US"/>
        </a:p>
      </dgm:t>
    </dgm:pt>
    <dgm:pt modelId="{66E4F325-C64F-4B52-AB05-8AA5D6139FB2}" type="sibTrans" cxnId="{1E48363D-0CCE-4F2B-AB1B-13DF42459D67}">
      <dgm:prSet/>
      <dgm:spPr/>
      <dgm:t>
        <a:bodyPr/>
        <a:lstStyle/>
        <a:p>
          <a:endParaRPr lang="en-US"/>
        </a:p>
      </dgm:t>
    </dgm:pt>
    <dgm:pt modelId="{AB7D749A-8D5E-4234-8AE4-3C2D9A29BCC9}">
      <dgm:prSet phldrT="[Text]"/>
      <dgm:spPr/>
      <dgm:t>
        <a:bodyPr/>
        <a:lstStyle/>
        <a:p>
          <a:r>
            <a:rPr lang="en-US" dirty="0"/>
            <a:t>GA</a:t>
          </a:r>
        </a:p>
      </dgm:t>
    </dgm:pt>
    <dgm:pt modelId="{EBE396EF-A5D4-46F8-AEBF-46B7C5672F14}" type="parTrans" cxnId="{7F25DE8D-9390-4FF9-86F0-3EF4DB72C2F9}">
      <dgm:prSet/>
      <dgm:spPr/>
      <dgm:t>
        <a:bodyPr/>
        <a:lstStyle/>
        <a:p>
          <a:endParaRPr lang="en-US"/>
        </a:p>
      </dgm:t>
    </dgm:pt>
    <dgm:pt modelId="{FE7F04E5-2FF9-4FC2-8E41-FB0BB845A51B}" type="sibTrans" cxnId="{7F25DE8D-9390-4FF9-86F0-3EF4DB72C2F9}">
      <dgm:prSet/>
      <dgm:spPr/>
      <dgm:t>
        <a:bodyPr/>
        <a:lstStyle/>
        <a:p>
          <a:endParaRPr lang="en-US"/>
        </a:p>
      </dgm:t>
    </dgm:pt>
    <dgm:pt modelId="{79B49F70-C5F9-400D-9F53-564D7A9A377E}">
      <dgm:prSet phldrT="[Text]"/>
      <dgm:spPr/>
      <dgm:t>
        <a:bodyPr/>
        <a:lstStyle/>
        <a:p>
          <a:r>
            <a:rPr lang="en-US" dirty="0"/>
            <a:t>LTS</a:t>
          </a:r>
        </a:p>
      </dgm:t>
    </dgm:pt>
    <dgm:pt modelId="{5AC1673B-A5E5-424C-880B-4FC33E5B4C19}" type="parTrans" cxnId="{D640F415-9163-4ABC-9687-0325B7349AC6}">
      <dgm:prSet/>
      <dgm:spPr/>
      <dgm:t>
        <a:bodyPr/>
        <a:lstStyle/>
        <a:p>
          <a:endParaRPr lang="en-US"/>
        </a:p>
      </dgm:t>
    </dgm:pt>
    <dgm:pt modelId="{BD62DB95-2AF6-4F86-B0E4-686AA1FE4F29}" type="sibTrans" cxnId="{D640F415-9163-4ABC-9687-0325B7349AC6}">
      <dgm:prSet/>
      <dgm:spPr/>
      <dgm:t>
        <a:bodyPr/>
        <a:lstStyle/>
        <a:p>
          <a:endParaRPr lang="en-US"/>
        </a:p>
      </dgm:t>
    </dgm:pt>
    <dgm:pt modelId="{7F2A0EDC-B2FE-45B1-AF85-EBD6E0F9DB8B}">
      <dgm:prSet phldrT="[Text]"/>
      <dgm:spPr/>
      <dgm:t>
        <a:bodyPr/>
        <a:lstStyle/>
        <a:p>
          <a:r>
            <a:rPr lang="en-US" dirty="0"/>
            <a:t>GA</a:t>
          </a:r>
        </a:p>
      </dgm:t>
    </dgm:pt>
    <dgm:pt modelId="{418C0708-1F71-41E8-A4BE-BD6C6501C906}" type="parTrans" cxnId="{A7A5D405-7E91-4525-B8E1-F68EAE609264}">
      <dgm:prSet/>
      <dgm:spPr/>
      <dgm:t>
        <a:bodyPr/>
        <a:lstStyle/>
        <a:p>
          <a:endParaRPr lang="en-US"/>
        </a:p>
      </dgm:t>
    </dgm:pt>
    <dgm:pt modelId="{5BFAA962-9884-4E25-8935-B14DB7525E5E}" type="sibTrans" cxnId="{A7A5D405-7E91-4525-B8E1-F68EAE609264}">
      <dgm:prSet/>
      <dgm:spPr/>
      <dgm:t>
        <a:bodyPr/>
        <a:lstStyle/>
        <a:p>
          <a:endParaRPr lang="en-US"/>
        </a:p>
      </dgm:t>
    </dgm:pt>
    <dgm:pt modelId="{316521C8-2D83-43D4-B1AE-30C443EC8FFC}">
      <dgm:prSet phldrT="[Text]"/>
      <dgm:spPr/>
      <dgm:t>
        <a:bodyPr/>
        <a:lstStyle/>
        <a:p>
          <a:r>
            <a:rPr lang="en-US" dirty="0"/>
            <a:t>Nov 2019</a:t>
          </a:r>
        </a:p>
      </dgm:t>
    </dgm:pt>
    <dgm:pt modelId="{47F5DF47-3517-4D4E-8773-58C44051A1D7}" type="parTrans" cxnId="{F6229623-85F4-4EDB-A411-BBB2FF16ADC1}">
      <dgm:prSet/>
      <dgm:spPr/>
      <dgm:t>
        <a:bodyPr/>
        <a:lstStyle/>
        <a:p>
          <a:endParaRPr lang="en-US"/>
        </a:p>
      </dgm:t>
    </dgm:pt>
    <dgm:pt modelId="{4F8F4412-612A-4C0E-86FE-6BA0CBC9B5B6}" type="sibTrans" cxnId="{F6229623-85F4-4EDB-A411-BBB2FF16ADC1}">
      <dgm:prSet/>
      <dgm:spPr/>
      <dgm:t>
        <a:bodyPr/>
        <a:lstStyle/>
        <a:p>
          <a:endParaRPr lang="en-US"/>
        </a:p>
      </dgm:t>
    </dgm:pt>
    <dgm:pt modelId="{57704480-1E82-4D4C-9943-58D7482E3B41}">
      <dgm:prSet phldrT="[Text]"/>
      <dgm:spPr/>
      <dgm:t>
        <a:bodyPr/>
        <a:lstStyle/>
        <a:p>
          <a:r>
            <a:rPr lang="en-US" dirty="0"/>
            <a:t>.NET 3.1</a:t>
          </a:r>
        </a:p>
      </dgm:t>
    </dgm:pt>
    <dgm:pt modelId="{543E1905-E611-4166-9FD1-D37C2F52C42A}" type="parTrans" cxnId="{0EF4A06F-1701-4F84-A385-8E13BBC7FB47}">
      <dgm:prSet/>
      <dgm:spPr/>
      <dgm:t>
        <a:bodyPr/>
        <a:lstStyle/>
        <a:p>
          <a:endParaRPr lang="en-US"/>
        </a:p>
      </dgm:t>
    </dgm:pt>
    <dgm:pt modelId="{ADF70B7B-4DB4-4C69-8DDA-13903D01A94A}" type="sibTrans" cxnId="{0EF4A06F-1701-4F84-A385-8E13BBC7FB47}">
      <dgm:prSet/>
      <dgm:spPr/>
      <dgm:t>
        <a:bodyPr/>
        <a:lstStyle/>
        <a:p>
          <a:endParaRPr lang="en-US"/>
        </a:p>
      </dgm:t>
    </dgm:pt>
    <dgm:pt modelId="{D81D66AD-8BBE-469D-B0C5-6CF4A52E0E03}">
      <dgm:prSet phldrT="[Text]"/>
      <dgm:spPr/>
      <dgm:t>
        <a:bodyPr/>
        <a:lstStyle/>
        <a:p>
          <a:r>
            <a:rPr lang="en-US" dirty="0"/>
            <a:t>LTS</a:t>
          </a:r>
        </a:p>
      </dgm:t>
    </dgm:pt>
    <dgm:pt modelId="{2A2C90AF-1BD0-484F-A51D-1B03858BDBDD}" type="parTrans" cxnId="{B2301139-BF96-40E3-AD45-642C436032AF}">
      <dgm:prSet/>
      <dgm:spPr/>
      <dgm:t>
        <a:bodyPr/>
        <a:lstStyle/>
        <a:p>
          <a:endParaRPr lang="en-US"/>
        </a:p>
      </dgm:t>
    </dgm:pt>
    <dgm:pt modelId="{B82A55E6-502A-4018-9372-2EF4CE2132A0}" type="sibTrans" cxnId="{B2301139-BF96-40E3-AD45-642C436032AF}">
      <dgm:prSet/>
      <dgm:spPr/>
      <dgm:t>
        <a:bodyPr/>
        <a:lstStyle/>
        <a:p>
          <a:endParaRPr lang="en-US"/>
        </a:p>
      </dgm:t>
    </dgm:pt>
    <dgm:pt modelId="{2A88AEEF-3464-4307-9E62-675F24A23135}">
      <dgm:prSet phldrT="[Text]"/>
      <dgm:spPr/>
      <dgm:t>
        <a:bodyPr/>
        <a:lstStyle/>
        <a:p>
          <a:r>
            <a:rPr lang="en-US" dirty="0"/>
            <a:t>LTS</a:t>
          </a:r>
        </a:p>
      </dgm:t>
    </dgm:pt>
    <dgm:pt modelId="{1FAFF75D-E9FF-4149-827C-5232A3DBB88A}" type="parTrans" cxnId="{2B147704-5917-4196-B791-C98F9E758FF1}">
      <dgm:prSet/>
      <dgm:spPr/>
      <dgm:t>
        <a:bodyPr/>
        <a:lstStyle/>
        <a:p>
          <a:endParaRPr lang="en-US"/>
        </a:p>
      </dgm:t>
    </dgm:pt>
    <dgm:pt modelId="{395646E3-674D-4A91-9AB9-E7817EE659A5}" type="sibTrans" cxnId="{2B147704-5917-4196-B791-C98F9E758FF1}">
      <dgm:prSet/>
      <dgm:spPr/>
      <dgm:t>
        <a:bodyPr/>
        <a:lstStyle/>
        <a:p>
          <a:endParaRPr lang="en-US"/>
        </a:p>
      </dgm:t>
    </dgm:pt>
    <dgm:pt modelId="{348F85BC-4DCA-4177-9799-F09D131E8811}" type="pres">
      <dgm:prSet presAssocID="{BC4460E0-C53B-475A-8CA0-20F2D57E6120}" presName="Name0" presStyleCnt="0">
        <dgm:presLayoutVars>
          <dgm:dir/>
          <dgm:resizeHandles val="exact"/>
        </dgm:presLayoutVars>
      </dgm:prSet>
      <dgm:spPr/>
    </dgm:pt>
    <dgm:pt modelId="{14B97BA2-E270-4A96-BB30-5FD146E80E37}" type="pres">
      <dgm:prSet presAssocID="{BC4460E0-C53B-475A-8CA0-20F2D57E6120}" presName="arrow" presStyleLbl="bgShp" presStyleIdx="0" presStyleCnt="1"/>
      <dgm:spPr/>
    </dgm:pt>
    <dgm:pt modelId="{640C69DB-BCA1-4001-94F2-619F84755A34}" type="pres">
      <dgm:prSet presAssocID="{BC4460E0-C53B-475A-8CA0-20F2D57E6120}" presName="points" presStyleCnt="0"/>
      <dgm:spPr/>
    </dgm:pt>
    <dgm:pt modelId="{33550BD9-A80A-471E-8146-198F7C0A5297}" type="pres">
      <dgm:prSet presAssocID="{316521C8-2D83-43D4-B1AE-30C443EC8FFC}" presName="compositeA" presStyleCnt="0"/>
      <dgm:spPr/>
    </dgm:pt>
    <dgm:pt modelId="{7EC166B0-48C0-4B43-8CD3-4F713F87A7A7}" type="pres">
      <dgm:prSet presAssocID="{316521C8-2D83-43D4-B1AE-30C443EC8FFC}" presName="textA" presStyleLbl="revTx" presStyleIdx="0" presStyleCnt="5">
        <dgm:presLayoutVars>
          <dgm:bulletEnabled val="1"/>
        </dgm:presLayoutVars>
      </dgm:prSet>
      <dgm:spPr/>
    </dgm:pt>
    <dgm:pt modelId="{B82ED0BB-8560-4322-BAB9-C3D60AC8CC7D}" type="pres">
      <dgm:prSet presAssocID="{316521C8-2D83-43D4-B1AE-30C443EC8FFC}" presName="circleA" presStyleLbl="node1" presStyleIdx="0" presStyleCnt="5"/>
      <dgm:spPr/>
    </dgm:pt>
    <dgm:pt modelId="{90639349-FFEC-4243-9265-2F844A3CF0FA}" type="pres">
      <dgm:prSet presAssocID="{316521C8-2D83-43D4-B1AE-30C443EC8FFC}" presName="spaceA" presStyleCnt="0"/>
      <dgm:spPr/>
    </dgm:pt>
    <dgm:pt modelId="{18CBD83D-35E4-41B2-98F6-2FA7D2CD1C35}" type="pres">
      <dgm:prSet presAssocID="{4F8F4412-612A-4C0E-86FE-6BA0CBC9B5B6}" presName="space" presStyleCnt="0"/>
      <dgm:spPr/>
    </dgm:pt>
    <dgm:pt modelId="{97C0BC3E-B6CC-4C24-848C-357CA92A37D7}" type="pres">
      <dgm:prSet presAssocID="{875380F2-9D5F-408E-8B9D-FD747FF38D8A}" presName="compositeB" presStyleCnt="0"/>
      <dgm:spPr/>
    </dgm:pt>
    <dgm:pt modelId="{FA4E092D-6751-4791-BFCE-B6123CEEEC7E}" type="pres">
      <dgm:prSet presAssocID="{875380F2-9D5F-408E-8B9D-FD747FF38D8A}" presName="textB" presStyleLbl="revTx" presStyleIdx="1" presStyleCnt="5">
        <dgm:presLayoutVars>
          <dgm:bulletEnabled val="1"/>
        </dgm:presLayoutVars>
      </dgm:prSet>
      <dgm:spPr/>
    </dgm:pt>
    <dgm:pt modelId="{6CB70B0C-D4FC-4140-900A-1E6007472E7F}" type="pres">
      <dgm:prSet presAssocID="{875380F2-9D5F-408E-8B9D-FD747FF38D8A}" presName="circleB" presStyleLbl="node1" presStyleIdx="1" presStyleCnt="5"/>
      <dgm:spPr/>
    </dgm:pt>
    <dgm:pt modelId="{97B2AA8A-59FF-4BC9-B634-738EC969F8E2}" type="pres">
      <dgm:prSet presAssocID="{875380F2-9D5F-408E-8B9D-FD747FF38D8A}" presName="spaceB" presStyleCnt="0"/>
      <dgm:spPr/>
    </dgm:pt>
    <dgm:pt modelId="{30B3FD7D-781C-495D-96D2-74446EE56A27}" type="pres">
      <dgm:prSet presAssocID="{1928AC95-7E40-43BC-BAA2-9735BC5F74A5}" presName="space" presStyleCnt="0"/>
      <dgm:spPr/>
    </dgm:pt>
    <dgm:pt modelId="{E541BEAA-5A89-4945-A1CE-0979241C3E2A}" type="pres">
      <dgm:prSet presAssocID="{381956B2-6FB0-4E72-9261-4EA1520E9AA7}" presName="compositeA" presStyleCnt="0"/>
      <dgm:spPr/>
    </dgm:pt>
    <dgm:pt modelId="{4ACC58D7-8361-42BB-B861-C489A9AB6019}" type="pres">
      <dgm:prSet presAssocID="{381956B2-6FB0-4E72-9261-4EA1520E9AA7}" presName="textA" presStyleLbl="revTx" presStyleIdx="2" presStyleCnt="5">
        <dgm:presLayoutVars>
          <dgm:bulletEnabled val="1"/>
        </dgm:presLayoutVars>
      </dgm:prSet>
      <dgm:spPr/>
    </dgm:pt>
    <dgm:pt modelId="{1D903670-3F1B-440E-8DFE-5B87EE4E931A}" type="pres">
      <dgm:prSet presAssocID="{381956B2-6FB0-4E72-9261-4EA1520E9AA7}" presName="circleA" presStyleLbl="node1" presStyleIdx="2" presStyleCnt="5"/>
      <dgm:spPr/>
    </dgm:pt>
    <dgm:pt modelId="{BFC57182-7942-44E4-A8AC-AD95191982EA}" type="pres">
      <dgm:prSet presAssocID="{381956B2-6FB0-4E72-9261-4EA1520E9AA7}" presName="spaceA" presStyleCnt="0"/>
      <dgm:spPr/>
    </dgm:pt>
    <dgm:pt modelId="{0CD5381E-58E5-4FF4-9D6C-577B4C361C9A}" type="pres">
      <dgm:prSet presAssocID="{11E016BC-E05E-4B5A-9C05-5607E7580B8A}" presName="space" presStyleCnt="0"/>
      <dgm:spPr/>
    </dgm:pt>
    <dgm:pt modelId="{80280139-584A-476B-974E-398D3100848E}" type="pres">
      <dgm:prSet presAssocID="{D053901A-1710-4A88-8AA1-946A8EDF7257}" presName="compositeB" presStyleCnt="0"/>
      <dgm:spPr/>
    </dgm:pt>
    <dgm:pt modelId="{3A42EFD8-2B48-42DA-BCC2-408553039E7E}" type="pres">
      <dgm:prSet presAssocID="{D053901A-1710-4A88-8AA1-946A8EDF7257}" presName="textB" presStyleLbl="revTx" presStyleIdx="3" presStyleCnt="5">
        <dgm:presLayoutVars>
          <dgm:bulletEnabled val="1"/>
        </dgm:presLayoutVars>
      </dgm:prSet>
      <dgm:spPr/>
    </dgm:pt>
    <dgm:pt modelId="{EEBB93D9-6B9A-4E05-A24C-5BACC3F762E0}" type="pres">
      <dgm:prSet presAssocID="{D053901A-1710-4A88-8AA1-946A8EDF7257}" presName="circleB" presStyleLbl="node1" presStyleIdx="3" presStyleCnt="5"/>
      <dgm:spPr/>
    </dgm:pt>
    <dgm:pt modelId="{91DF99BD-6AC4-4536-BA40-966C3D1FFEE6}" type="pres">
      <dgm:prSet presAssocID="{D053901A-1710-4A88-8AA1-946A8EDF7257}" presName="spaceB" presStyleCnt="0"/>
      <dgm:spPr/>
    </dgm:pt>
    <dgm:pt modelId="{526829C6-62AC-4E83-B947-5E410946255B}" type="pres">
      <dgm:prSet presAssocID="{E0DE24C9-656B-4281-B942-3F50C9804CF7}" presName="space" presStyleCnt="0"/>
      <dgm:spPr/>
    </dgm:pt>
    <dgm:pt modelId="{89A23540-7359-40AA-B69F-7E26F19737C1}" type="pres">
      <dgm:prSet presAssocID="{9E525109-FA7B-48A8-9EBF-E0AEBB1D64BE}" presName="compositeA" presStyleCnt="0"/>
      <dgm:spPr/>
    </dgm:pt>
    <dgm:pt modelId="{3A9E7CA1-C366-461F-A9E4-6A9CC6E67EE3}" type="pres">
      <dgm:prSet presAssocID="{9E525109-FA7B-48A8-9EBF-E0AEBB1D64BE}" presName="textA" presStyleLbl="revTx" presStyleIdx="4" presStyleCnt="5">
        <dgm:presLayoutVars>
          <dgm:bulletEnabled val="1"/>
        </dgm:presLayoutVars>
      </dgm:prSet>
      <dgm:spPr/>
    </dgm:pt>
    <dgm:pt modelId="{886A19DF-4BAC-4EA1-B8F9-E0DAE452FB0E}" type="pres">
      <dgm:prSet presAssocID="{9E525109-FA7B-48A8-9EBF-E0AEBB1D64BE}" presName="circleA" presStyleLbl="node1" presStyleIdx="4" presStyleCnt="5"/>
      <dgm:spPr/>
    </dgm:pt>
    <dgm:pt modelId="{5DAFD79C-04ED-4410-AFB4-84AAF7019EE8}" type="pres">
      <dgm:prSet presAssocID="{9E525109-FA7B-48A8-9EBF-E0AEBB1D64BE}" presName="spaceA" presStyleCnt="0"/>
      <dgm:spPr/>
    </dgm:pt>
  </dgm:ptLst>
  <dgm:cxnLst>
    <dgm:cxn modelId="{2B147704-5917-4196-B791-C98F9E758FF1}" srcId="{9E525109-FA7B-48A8-9EBF-E0AEBB1D64BE}" destId="{2A88AEEF-3464-4307-9E62-675F24A23135}" srcOrd="1" destOrd="0" parTransId="{1FAFF75D-E9FF-4149-827C-5232A3DBB88A}" sibTransId="{395646E3-674D-4A91-9AB9-E7817EE659A5}"/>
    <dgm:cxn modelId="{A7A5D405-7E91-4525-B8E1-F68EAE609264}" srcId="{D053901A-1710-4A88-8AA1-946A8EDF7257}" destId="{7F2A0EDC-B2FE-45B1-AF85-EBD6E0F9DB8B}" srcOrd="1" destOrd="0" parTransId="{418C0708-1F71-41E8-A4BE-BD6C6501C906}" sibTransId="{5BFAA962-9884-4E25-8935-B14DB7525E5E}"/>
    <dgm:cxn modelId="{D640F415-9163-4ABC-9687-0325B7349AC6}" srcId="{381956B2-6FB0-4E72-9261-4EA1520E9AA7}" destId="{79B49F70-C5F9-400D-9F53-564D7A9A377E}" srcOrd="1" destOrd="0" parTransId="{5AC1673B-A5E5-424C-880B-4FC33E5B4C19}" sibTransId="{BD62DB95-2AF6-4F86-B0E4-686AA1FE4F29}"/>
    <dgm:cxn modelId="{CEE8AB17-E1D8-47D8-AE15-B9C98451F0F4}" srcId="{381956B2-6FB0-4E72-9261-4EA1520E9AA7}" destId="{6DC8FB44-1746-41EC-BF7E-6C6C021EE22F}" srcOrd="0" destOrd="0" parTransId="{0B37CDFA-6AEF-486A-BB0F-D4328577E9CD}" sibTransId="{6726740E-62C0-45FA-B834-7E7B0A1B0F80}"/>
    <dgm:cxn modelId="{2B377922-E485-4564-8605-A7A8BB217E17}" srcId="{875380F2-9D5F-408E-8B9D-FD747FF38D8A}" destId="{A766C6EE-FDF4-4AC6-B346-094147C09765}" srcOrd="0" destOrd="0" parTransId="{E90E430B-AD9E-4898-AE4C-EE1FAD1F72E9}" sibTransId="{C18D68C4-1FF9-4F77-B90E-29BDF945B8E7}"/>
    <dgm:cxn modelId="{F6229623-85F4-4EDB-A411-BBB2FF16ADC1}" srcId="{BC4460E0-C53B-475A-8CA0-20F2D57E6120}" destId="{316521C8-2D83-43D4-B1AE-30C443EC8FFC}" srcOrd="0" destOrd="0" parTransId="{47F5DF47-3517-4D4E-8773-58C44051A1D7}" sibTransId="{4F8F4412-612A-4C0E-86FE-6BA0CBC9B5B6}"/>
    <dgm:cxn modelId="{EDC5D52A-DB6E-45A1-95C1-B7F5F4311F5D}" type="presOf" srcId="{381956B2-6FB0-4E72-9261-4EA1520E9AA7}" destId="{4ACC58D7-8361-42BB-B861-C489A9AB6019}" srcOrd="0" destOrd="0" presId="urn:microsoft.com/office/officeart/2005/8/layout/hProcess11"/>
    <dgm:cxn modelId="{FAFCAC2B-8D3E-4268-9CD5-8AE8C07BEDA8}" type="presOf" srcId="{79B49F70-C5F9-400D-9F53-564D7A9A377E}" destId="{4ACC58D7-8361-42BB-B861-C489A9AB6019}" srcOrd="0" destOrd="2" presId="urn:microsoft.com/office/officeart/2005/8/layout/hProcess11"/>
    <dgm:cxn modelId="{6BD76032-E287-45BE-BD33-E5C6894B72F4}" srcId="{BC4460E0-C53B-475A-8CA0-20F2D57E6120}" destId="{9E525109-FA7B-48A8-9EBF-E0AEBB1D64BE}" srcOrd="4" destOrd="0" parTransId="{E957D5CB-4A0E-4AFC-8074-8799419BF2C9}" sibTransId="{7762CE40-F331-4DAF-9866-C52893642B35}"/>
    <dgm:cxn modelId="{8F3DDE38-A6A7-4155-A88B-5C05C86DF42B}" type="presOf" srcId="{D053901A-1710-4A88-8AA1-946A8EDF7257}" destId="{3A42EFD8-2B48-42DA-BCC2-408553039E7E}" srcOrd="0" destOrd="0" presId="urn:microsoft.com/office/officeart/2005/8/layout/hProcess11"/>
    <dgm:cxn modelId="{B2301139-BF96-40E3-AD45-642C436032AF}" srcId="{316521C8-2D83-43D4-B1AE-30C443EC8FFC}" destId="{D81D66AD-8BBE-469D-B0C5-6CF4A52E0E03}" srcOrd="1" destOrd="0" parTransId="{2A2C90AF-1BD0-484F-A51D-1B03858BDBDD}" sibTransId="{B82A55E6-502A-4018-9372-2EF4CE2132A0}"/>
    <dgm:cxn modelId="{1E48363D-0CCE-4F2B-AB1B-13DF42459D67}" srcId="{9E525109-FA7B-48A8-9EBF-E0AEBB1D64BE}" destId="{292A6AD4-A855-4EDF-B758-0CE6F3012813}" srcOrd="0" destOrd="0" parTransId="{9DD6CC80-1643-44AC-9FDA-5CF4120CFDBB}" sibTransId="{66E4F325-C64F-4B52-AB05-8AA5D6139FB2}"/>
    <dgm:cxn modelId="{37443B3D-A5BD-423C-9146-4F91D98D1EB5}" type="presOf" srcId="{9E525109-FA7B-48A8-9EBF-E0AEBB1D64BE}" destId="{3A9E7CA1-C366-461F-A9E4-6A9CC6E67EE3}" srcOrd="0" destOrd="0" presId="urn:microsoft.com/office/officeart/2005/8/layout/hProcess11"/>
    <dgm:cxn modelId="{6451763E-1247-4631-A1BA-DC67A8E51976}" type="presOf" srcId="{316521C8-2D83-43D4-B1AE-30C443EC8FFC}" destId="{7EC166B0-48C0-4B43-8CD3-4F713F87A7A7}" srcOrd="0" destOrd="0" presId="urn:microsoft.com/office/officeart/2005/8/layout/hProcess11"/>
    <dgm:cxn modelId="{A0B11F65-E402-402C-AA45-748A494266C2}" type="presOf" srcId="{D81D66AD-8BBE-469D-B0C5-6CF4A52E0E03}" destId="{7EC166B0-48C0-4B43-8CD3-4F713F87A7A7}" srcOrd="0" destOrd="2" presId="urn:microsoft.com/office/officeart/2005/8/layout/hProcess11"/>
    <dgm:cxn modelId="{FB6DB768-5D70-472F-84F1-FE866E7EA7E8}" type="presOf" srcId="{875380F2-9D5F-408E-8B9D-FD747FF38D8A}" destId="{FA4E092D-6751-4791-BFCE-B6123CEEEC7E}" srcOrd="0" destOrd="0" presId="urn:microsoft.com/office/officeart/2005/8/layout/hProcess11"/>
    <dgm:cxn modelId="{0EF4A06F-1701-4F84-A385-8E13BBC7FB47}" srcId="{316521C8-2D83-43D4-B1AE-30C443EC8FFC}" destId="{57704480-1E82-4D4C-9943-58D7482E3B41}" srcOrd="0" destOrd="0" parTransId="{543E1905-E611-4166-9FD1-D37C2F52C42A}" sibTransId="{ADF70B7B-4DB4-4C69-8DDA-13903D01A94A}"/>
    <dgm:cxn modelId="{8760C156-9861-4D68-80AF-2CA7DC5F4C0A}" type="presOf" srcId="{A766C6EE-FDF4-4AC6-B346-094147C09765}" destId="{FA4E092D-6751-4791-BFCE-B6123CEEEC7E}" srcOrd="0" destOrd="1" presId="urn:microsoft.com/office/officeart/2005/8/layout/hProcess11"/>
    <dgm:cxn modelId="{A7482C84-137D-4AFB-8510-2B3F6610B358}" type="presOf" srcId="{BC4460E0-C53B-475A-8CA0-20F2D57E6120}" destId="{348F85BC-4DCA-4177-9799-F09D131E8811}" srcOrd="0" destOrd="0" presId="urn:microsoft.com/office/officeart/2005/8/layout/hProcess11"/>
    <dgm:cxn modelId="{06F0F58C-E801-4819-8DBF-051959F8F8B5}" srcId="{BC4460E0-C53B-475A-8CA0-20F2D57E6120}" destId="{D053901A-1710-4A88-8AA1-946A8EDF7257}" srcOrd="3" destOrd="0" parTransId="{3C405CC4-6B35-495C-A1F6-7913AEA0D1B3}" sibTransId="{E0DE24C9-656B-4281-B942-3F50C9804CF7}"/>
    <dgm:cxn modelId="{7F25DE8D-9390-4FF9-86F0-3EF4DB72C2F9}" srcId="{875380F2-9D5F-408E-8B9D-FD747FF38D8A}" destId="{AB7D749A-8D5E-4234-8AE4-3C2D9A29BCC9}" srcOrd="1" destOrd="0" parTransId="{EBE396EF-A5D4-46F8-AEBF-46B7C5672F14}" sibTransId="{FE7F04E5-2FF9-4FC2-8E41-FB0BB845A51B}"/>
    <dgm:cxn modelId="{D54623A1-2C34-4866-9B52-3C40646C122E}" type="presOf" srcId="{7F2A0EDC-B2FE-45B1-AF85-EBD6E0F9DB8B}" destId="{3A42EFD8-2B48-42DA-BCC2-408553039E7E}" srcOrd="0" destOrd="2" presId="urn:microsoft.com/office/officeart/2005/8/layout/hProcess11"/>
    <dgm:cxn modelId="{35DC4DB2-696F-45ED-AF49-BE726AD172AF}" srcId="{D053901A-1710-4A88-8AA1-946A8EDF7257}" destId="{4ED07015-AE49-4809-9882-1194C1720143}" srcOrd="0" destOrd="0" parTransId="{81E4CE06-EEDF-4132-9D7F-882CF7CD13E9}" sibTransId="{203EFA8C-FB1C-42EC-9458-8EC8D190ECAD}"/>
    <dgm:cxn modelId="{9FC757B4-DA06-4276-9532-5F75182957E5}" srcId="{BC4460E0-C53B-475A-8CA0-20F2D57E6120}" destId="{381956B2-6FB0-4E72-9261-4EA1520E9AA7}" srcOrd="2" destOrd="0" parTransId="{A52AEA92-7AED-47C1-A3DB-CDB8FA341288}" sibTransId="{11E016BC-E05E-4B5A-9C05-5607E7580B8A}"/>
    <dgm:cxn modelId="{6D7CAAB8-B88A-4820-9612-785FB4A7E02F}" type="presOf" srcId="{292A6AD4-A855-4EDF-B758-0CE6F3012813}" destId="{3A9E7CA1-C366-461F-A9E4-6A9CC6E67EE3}" srcOrd="0" destOrd="1" presId="urn:microsoft.com/office/officeart/2005/8/layout/hProcess11"/>
    <dgm:cxn modelId="{C262B2C0-E4B7-4C28-8D16-98126E99CDF2}" type="presOf" srcId="{4ED07015-AE49-4809-9882-1194C1720143}" destId="{3A42EFD8-2B48-42DA-BCC2-408553039E7E}" srcOrd="0" destOrd="1" presId="urn:microsoft.com/office/officeart/2005/8/layout/hProcess11"/>
    <dgm:cxn modelId="{0CF3C7C0-96FF-4698-9AEA-29DEA3575372}" type="presOf" srcId="{2A88AEEF-3464-4307-9E62-675F24A23135}" destId="{3A9E7CA1-C366-461F-A9E4-6A9CC6E67EE3}" srcOrd="0" destOrd="2" presId="urn:microsoft.com/office/officeart/2005/8/layout/hProcess11"/>
    <dgm:cxn modelId="{57A3C3C6-05A9-479F-BE24-A1A324E76B46}" type="presOf" srcId="{AB7D749A-8D5E-4234-8AE4-3C2D9A29BCC9}" destId="{FA4E092D-6751-4791-BFCE-B6123CEEEC7E}" srcOrd="0" destOrd="2" presId="urn:microsoft.com/office/officeart/2005/8/layout/hProcess11"/>
    <dgm:cxn modelId="{45BA87E5-95E1-42F3-A649-71EEAFF87596}" type="presOf" srcId="{57704480-1E82-4D4C-9943-58D7482E3B41}" destId="{7EC166B0-48C0-4B43-8CD3-4F713F87A7A7}" srcOrd="0" destOrd="1" presId="urn:microsoft.com/office/officeart/2005/8/layout/hProcess11"/>
    <dgm:cxn modelId="{6BC0EFEB-1461-4032-944E-CC70E13813AD}" srcId="{BC4460E0-C53B-475A-8CA0-20F2D57E6120}" destId="{875380F2-9D5F-408E-8B9D-FD747FF38D8A}" srcOrd="1" destOrd="0" parTransId="{A6114680-8131-44CB-A56F-AE7BC8E02380}" sibTransId="{1928AC95-7E40-43BC-BAA2-9735BC5F74A5}"/>
    <dgm:cxn modelId="{7F4B03F1-A6D5-4F87-9DF6-D7ED37BE12D3}" type="presOf" srcId="{6DC8FB44-1746-41EC-BF7E-6C6C021EE22F}" destId="{4ACC58D7-8361-42BB-B861-C489A9AB6019}" srcOrd="0" destOrd="1" presId="urn:microsoft.com/office/officeart/2005/8/layout/hProcess11"/>
    <dgm:cxn modelId="{44BCA57F-6EA8-4385-B077-DC8493782ECA}" type="presParOf" srcId="{348F85BC-4DCA-4177-9799-F09D131E8811}" destId="{14B97BA2-E270-4A96-BB30-5FD146E80E37}" srcOrd="0" destOrd="0" presId="urn:microsoft.com/office/officeart/2005/8/layout/hProcess11"/>
    <dgm:cxn modelId="{02B536CD-AEEE-4A04-B385-2FE585480E9D}" type="presParOf" srcId="{348F85BC-4DCA-4177-9799-F09D131E8811}" destId="{640C69DB-BCA1-4001-94F2-619F84755A34}" srcOrd="1" destOrd="0" presId="urn:microsoft.com/office/officeart/2005/8/layout/hProcess11"/>
    <dgm:cxn modelId="{BA180FC2-153C-4AEC-B8A4-6168F1FB6832}" type="presParOf" srcId="{640C69DB-BCA1-4001-94F2-619F84755A34}" destId="{33550BD9-A80A-471E-8146-198F7C0A5297}" srcOrd="0" destOrd="0" presId="urn:microsoft.com/office/officeart/2005/8/layout/hProcess11"/>
    <dgm:cxn modelId="{A18CAC00-8AFE-4593-97D7-AC9D95D65357}" type="presParOf" srcId="{33550BD9-A80A-471E-8146-198F7C0A5297}" destId="{7EC166B0-48C0-4B43-8CD3-4F713F87A7A7}" srcOrd="0" destOrd="0" presId="urn:microsoft.com/office/officeart/2005/8/layout/hProcess11"/>
    <dgm:cxn modelId="{2F2CD5EB-43A3-4260-BACB-82378377B1DA}" type="presParOf" srcId="{33550BD9-A80A-471E-8146-198F7C0A5297}" destId="{B82ED0BB-8560-4322-BAB9-C3D60AC8CC7D}" srcOrd="1" destOrd="0" presId="urn:microsoft.com/office/officeart/2005/8/layout/hProcess11"/>
    <dgm:cxn modelId="{53909E8E-D5B1-4D81-ABB6-EA5F9730A7C9}" type="presParOf" srcId="{33550BD9-A80A-471E-8146-198F7C0A5297}" destId="{90639349-FFEC-4243-9265-2F844A3CF0FA}" srcOrd="2" destOrd="0" presId="urn:microsoft.com/office/officeart/2005/8/layout/hProcess11"/>
    <dgm:cxn modelId="{B479D862-2ECB-4DC7-98E3-753F07C40B75}" type="presParOf" srcId="{640C69DB-BCA1-4001-94F2-619F84755A34}" destId="{18CBD83D-35E4-41B2-98F6-2FA7D2CD1C35}" srcOrd="1" destOrd="0" presId="urn:microsoft.com/office/officeart/2005/8/layout/hProcess11"/>
    <dgm:cxn modelId="{49A3B1A7-E63D-4C3F-963E-082E20A68057}" type="presParOf" srcId="{640C69DB-BCA1-4001-94F2-619F84755A34}" destId="{97C0BC3E-B6CC-4C24-848C-357CA92A37D7}" srcOrd="2" destOrd="0" presId="urn:microsoft.com/office/officeart/2005/8/layout/hProcess11"/>
    <dgm:cxn modelId="{863BB576-286C-44A7-AF94-2CEB45892746}" type="presParOf" srcId="{97C0BC3E-B6CC-4C24-848C-357CA92A37D7}" destId="{FA4E092D-6751-4791-BFCE-B6123CEEEC7E}" srcOrd="0" destOrd="0" presId="urn:microsoft.com/office/officeart/2005/8/layout/hProcess11"/>
    <dgm:cxn modelId="{79AB7BB1-5A2E-4A98-AE6D-2EEA0B162175}" type="presParOf" srcId="{97C0BC3E-B6CC-4C24-848C-357CA92A37D7}" destId="{6CB70B0C-D4FC-4140-900A-1E6007472E7F}" srcOrd="1" destOrd="0" presId="urn:microsoft.com/office/officeart/2005/8/layout/hProcess11"/>
    <dgm:cxn modelId="{709943F6-228F-4AA7-9C00-B050BF1B822F}" type="presParOf" srcId="{97C0BC3E-B6CC-4C24-848C-357CA92A37D7}" destId="{97B2AA8A-59FF-4BC9-B634-738EC969F8E2}" srcOrd="2" destOrd="0" presId="urn:microsoft.com/office/officeart/2005/8/layout/hProcess11"/>
    <dgm:cxn modelId="{7092ED97-BD92-47C3-AE75-12F218805908}" type="presParOf" srcId="{640C69DB-BCA1-4001-94F2-619F84755A34}" destId="{30B3FD7D-781C-495D-96D2-74446EE56A27}" srcOrd="3" destOrd="0" presId="urn:microsoft.com/office/officeart/2005/8/layout/hProcess11"/>
    <dgm:cxn modelId="{F4800F13-EDC0-4209-B6FD-591FDBF967BE}" type="presParOf" srcId="{640C69DB-BCA1-4001-94F2-619F84755A34}" destId="{E541BEAA-5A89-4945-A1CE-0979241C3E2A}" srcOrd="4" destOrd="0" presId="urn:microsoft.com/office/officeart/2005/8/layout/hProcess11"/>
    <dgm:cxn modelId="{F6307902-D755-4BA3-8A5F-2BCAA52DA2B0}" type="presParOf" srcId="{E541BEAA-5A89-4945-A1CE-0979241C3E2A}" destId="{4ACC58D7-8361-42BB-B861-C489A9AB6019}" srcOrd="0" destOrd="0" presId="urn:microsoft.com/office/officeart/2005/8/layout/hProcess11"/>
    <dgm:cxn modelId="{974FC1F8-A2A4-4A0D-A3B9-1AC9D03B9C5E}" type="presParOf" srcId="{E541BEAA-5A89-4945-A1CE-0979241C3E2A}" destId="{1D903670-3F1B-440E-8DFE-5B87EE4E931A}" srcOrd="1" destOrd="0" presId="urn:microsoft.com/office/officeart/2005/8/layout/hProcess11"/>
    <dgm:cxn modelId="{0BA8EF13-CE3F-4086-9B15-64273B43EFD2}" type="presParOf" srcId="{E541BEAA-5A89-4945-A1CE-0979241C3E2A}" destId="{BFC57182-7942-44E4-A8AC-AD95191982EA}" srcOrd="2" destOrd="0" presId="urn:microsoft.com/office/officeart/2005/8/layout/hProcess11"/>
    <dgm:cxn modelId="{85FAEF54-729A-4116-BDC7-7464D1E277AB}" type="presParOf" srcId="{640C69DB-BCA1-4001-94F2-619F84755A34}" destId="{0CD5381E-58E5-4FF4-9D6C-577B4C361C9A}" srcOrd="5" destOrd="0" presId="urn:microsoft.com/office/officeart/2005/8/layout/hProcess11"/>
    <dgm:cxn modelId="{0C3E22FE-659C-44C8-9180-1751C61E8382}" type="presParOf" srcId="{640C69DB-BCA1-4001-94F2-619F84755A34}" destId="{80280139-584A-476B-974E-398D3100848E}" srcOrd="6" destOrd="0" presId="urn:microsoft.com/office/officeart/2005/8/layout/hProcess11"/>
    <dgm:cxn modelId="{D0F2CB68-5E3D-43FF-B233-F5176BC3F3FA}" type="presParOf" srcId="{80280139-584A-476B-974E-398D3100848E}" destId="{3A42EFD8-2B48-42DA-BCC2-408553039E7E}" srcOrd="0" destOrd="0" presId="urn:microsoft.com/office/officeart/2005/8/layout/hProcess11"/>
    <dgm:cxn modelId="{23B646AF-D8CA-4FAF-88EC-274F48C5AFB9}" type="presParOf" srcId="{80280139-584A-476B-974E-398D3100848E}" destId="{EEBB93D9-6B9A-4E05-A24C-5BACC3F762E0}" srcOrd="1" destOrd="0" presId="urn:microsoft.com/office/officeart/2005/8/layout/hProcess11"/>
    <dgm:cxn modelId="{B3C9EBAB-5813-48E6-AFDC-496A09D3DDF5}" type="presParOf" srcId="{80280139-584A-476B-974E-398D3100848E}" destId="{91DF99BD-6AC4-4536-BA40-966C3D1FFEE6}" srcOrd="2" destOrd="0" presId="urn:microsoft.com/office/officeart/2005/8/layout/hProcess11"/>
    <dgm:cxn modelId="{4A0664DB-9D9E-4711-AF06-3F429866550B}" type="presParOf" srcId="{640C69DB-BCA1-4001-94F2-619F84755A34}" destId="{526829C6-62AC-4E83-B947-5E410946255B}" srcOrd="7" destOrd="0" presId="urn:microsoft.com/office/officeart/2005/8/layout/hProcess11"/>
    <dgm:cxn modelId="{D07CB4DE-1C02-4497-A65E-C8C96D47D3A1}" type="presParOf" srcId="{640C69DB-BCA1-4001-94F2-619F84755A34}" destId="{89A23540-7359-40AA-B69F-7E26F19737C1}" srcOrd="8" destOrd="0" presId="urn:microsoft.com/office/officeart/2005/8/layout/hProcess11"/>
    <dgm:cxn modelId="{5E76EED2-0581-433B-A3A5-BDD58575B3F6}" type="presParOf" srcId="{89A23540-7359-40AA-B69F-7E26F19737C1}" destId="{3A9E7CA1-C366-461F-A9E4-6A9CC6E67EE3}" srcOrd="0" destOrd="0" presId="urn:microsoft.com/office/officeart/2005/8/layout/hProcess11"/>
    <dgm:cxn modelId="{07BAE707-C971-42CD-80A8-4B7360E1BA2A}" type="presParOf" srcId="{89A23540-7359-40AA-B69F-7E26F19737C1}" destId="{886A19DF-4BAC-4EA1-B8F9-E0DAE452FB0E}" srcOrd="1" destOrd="0" presId="urn:microsoft.com/office/officeart/2005/8/layout/hProcess11"/>
    <dgm:cxn modelId="{E9CDE02A-C005-4B78-8721-73934C1CFDA1}" type="presParOf" srcId="{89A23540-7359-40AA-B69F-7E26F19737C1}" destId="{5DAFD79C-04ED-4410-AFB4-84AAF7019EE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F23DB4-EA40-4392-83EC-AB99B7E42064}" type="doc">
      <dgm:prSet loTypeId="urn:microsoft.com/office/officeart/2005/8/layout/hList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4AF0A84-8703-4517-8E83-4E65AD0684D6}">
      <dgm:prSet phldrT="[Text]"/>
      <dgm:spPr/>
      <dgm:t>
        <a:bodyPr/>
        <a:lstStyle/>
        <a:p>
          <a:r>
            <a:rPr lang="en-US" dirty="0"/>
            <a:t>.NET Standard</a:t>
          </a:r>
        </a:p>
      </dgm:t>
    </dgm:pt>
    <dgm:pt modelId="{F0CA1CDB-D289-4CC5-B396-04882442FDC8}" type="parTrans" cxnId="{A55639B5-66F1-416C-B606-56D42C9CE8E5}">
      <dgm:prSet/>
      <dgm:spPr/>
      <dgm:t>
        <a:bodyPr/>
        <a:lstStyle/>
        <a:p>
          <a:endParaRPr lang="en-US"/>
        </a:p>
      </dgm:t>
    </dgm:pt>
    <dgm:pt modelId="{B9D24C8F-8399-4677-921F-B6C86DCD30F3}" type="sibTrans" cxnId="{A55639B5-66F1-416C-B606-56D42C9CE8E5}">
      <dgm:prSet/>
      <dgm:spPr/>
      <dgm:t>
        <a:bodyPr/>
        <a:lstStyle/>
        <a:p>
          <a:endParaRPr lang="en-US"/>
        </a:p>
      </dgm:t>
    </dgm:pt>
    <dgm:pt modelId="{31056646-40B7-4639-8028-1264074D85EA}">
      <dgm:prSet phldrT="[Text]"/>
      <dgm:spPr/>
      <dgm:t>
        <a:bodyPr/>
        <a:lstStyle/>
        <a:p>
          <a:r>
            <a:rPr lang="en-US" dirty="0"/>
            <a:t>.NET Core</a:t>
          </a:r>
        </a:p>
      </dgm:t>
    </dgm:pt>
    <dgm:pt modelId="{4317755B-3BC0-4307-812F-C78C355C0B54}" type="parTrans" cxnId="{A535B346-7216-4806-BCD3-C1D912EB10F8}">
      <dgm:prSet/>
      <dgm:spPr/>
    </dgm:pt>
    <dgm:pt modelId="{6B9A96E6-EE2C-43ED-BA80-250DE7B5F2C3}" type="sibTrans" cxnId="{A535B346-7216-4806-BCD3-C1D912EB10F8}">
      <dgm:prSet/>
      <dgm:spPr/>
    </dgm:pt>
    <dgm:pt modelId="{94233CD5-AF31-49C2-8868-C2142F1CA2F3}">
      <dgm:prSet phldrT="[Text]"/>
      <dgm:spPr/>
      <dgm:t>
        <a:bodyPr/>
        <a:lstStyle/>
        <a:p>
          <a:r>
            <a:rPr lang="en-US" dirty="0"/>
            <a:t>.NET Framework</a:t>
          </a:r>
        </a:p>
      </dgm:t>
    </dgm:pt>
    <dgm:pt modelId="{AE85589B-E827-4D6F-BE27-81EE5C9E39E5}" type="parTrans" cxnId="{F39ED54D-FD74-4DB7-A4E6-E69804D4B372}">
      <dgm:prSet/>
      <dgm:spPr/>
    </dgm:pt>
    <dgm:pt modelId="{6DAB1364-C99C-4341-838A-1CD30DDB78A7}" type="sibTrans" cxnId="{F39ED54D-FD74-4DB7-A4E6-E69804D4B372}">
      <dgm:prSet/>
      <dgm:spPr/>
    </dgm:pt>
    <dgm:pt modelId="{6A76598F-0037-4860-846F-356D81000E76}">
      <dgm:prSet phldrT="[Text]"/>
      <dgm:spPr/>
      <dgm:t>
        <a:bodyPr/>
        <a:lstStyle/>
        <a:p>
          <a:r>
            <a:rPr lang="en-US" dirty="0"/>
            <a:t>Mono</a:t>
          </a:r>
        </a:p>
      </dgm:t>
    </dgm:pt>
    <dgm:pt modelId="{8D7CBA5B-827D-428D-86A0-F715F9982853}" type="parTrans" cxnId="{2F5DAC2C-0A0D-4BE7-AA49-821CE8582400}">
      <dgm:prSet/>
      <dgm:spPr/>
    </dgm:pt>
    <dgm:pt modelId="{356BA796-751A-41F5-B614-D476BBBCFC4F}" type="sibTrans" cxnId="{2F5DAC2C-0A0D-4BE7-AA49-821CE8582400}">
      <dgm:prSet/>
      <dgm:spPr/>
    </dgm:pt>
    <dgm:pt modelId="{D1BD9C5D-557C-4050-925C-79C14C52470D}">
      <dgm:prSet phldrT="[Text]"/>
      <dgm:spPr/>
      <dgm:t>
        <a:bodyPr/>
        <a:lstStyle/>
        <a:p>
          <a:r>
            <a:rPr lang="en-US" dirty="0"/>
            <a:t>Xamarin</a:t>
          </a:r>
        </a:p>
      </dgm:t>
    </dgm:pt>
    <dgm:pt modelId="{7434EE9F-5CDE-4957-899F-90BB51486052}" type="parTrans" cxnId="{9B110C7B-B4E8-4268-9DD4-B6648BB8504E}">
      <dgm:prSet/>
      <dgm:spPr/>
    </dgm:pt>
    <dgm:pt modelId="{BBBE950B-62DE-4D21-B110-FA5EC1D49774}" type="sibTrans" cxnId="{9B110C7B-B4E8-4268-9DD4-B6648BB8504E}">
      <dgm:prSet/>
      <dgm:spPr/>
    </dgm:pt>
    <dgm:pt modelId="{6799E468-79F8-4E8C-B7EF-E58D160EB0DA}">
      <dgm:prSet phldrT="[Text]"/>
      <dgm:spPr/>
      <dgm:t>
        <a:bodyPr/>
        <a:lstStyle/>
        <a:p>
          <a:r>
            <a:rPr lang="en-US" dirty="0"/>
            <a:t>UWP</a:t>
          </a:r>
        </a:p>
      </dgm:t>
    </dgm:pt>
    <dgm:pt modelId="{0274714A-12A3-4EEF-A1E4-79438FB82DF9}" type="parTrans" cxnId="{639B8ED3-FBEA-45A3-B3F5-F54CB40D07DB}">
      <dgm:prSet/>
      <dgm:spPr/>
    </dgm:pt>
    <dgm:pt modelId="{DC2B58E2-2F29-43B8-ACE0-2A9FA30D0595}" type="sibTrans" cxnId="{639B8ED3-FBEA-45A3-B3F5-F54CB40D07DB}">
      <dgm:prSet/>
      <dgm:spPr/>
    </dgm:pt>
    <dgm:pt modelId="{AA95292C-0C7A-4B3F-9EDA-3884A3A9F657}">
      <dgm:prSet phldrT="[Text]"/>
      <dgm:spPr/>
      <dgm:t>
        <a:bodyPr/>
        <a:lstStyle/>
        <a:p>
          <a:r>
            <a:rPr lang="en-US" dirty="0"/>
            <a:t>Unity</a:t>
          </a:r>
        </a:p>
      </dgm:t>
    </dgm:pt>
    <dgm:pt modelId="{0D96D315-0A57-44D2-A52B-0161D2CC9193}" type="parTrans" cxnId="{E52E8EBA-ECD8-4C31-881E-EA42EC106A3F}">
      <dgm:prSet/>
      <dgm:spPr/>
    </dgm:pt>
    <dgm:pt modelId="{F734BD64-B3DB-4BF5-8DF8-3F983D3D50BA}" type="sibTrans" cxnId="{E52E8EBA-ECD8-4C31-881E-EA42EC106A3F}">
      <dgm:prSet/>
      <dgm:spPr/>
    </dgm:pt>
    <dgm:pt modelId="{FB530363-971D-4E8D-8967-A195A8704292}" type="pres">
      <dgm:prSet presAssocID="{2CF23DB4-EA40-4392-83EC-AB99B7E42064}" presName="composite" presStyleCnt="0">
        <dgm:presLayoutVars>
          <dgm:chMax val="1"/>
          <dgm:dir/>
          <dgm:resizeHandles val="exact"/>
        </dgm:presLayoutVars>
      </dgm:prSet>
      <dgm:spPr/>
    </dgm:pt>
    <dgm:pt modelId="{AB614973-DFDB-472F-8A24-463F3DDA4677}" type="pres">
      <dgm:prSet presAssocID="{94AF0A84-8703-4517-8E83-4E65AD0684D6}" presName="roof" presStyleLbl="dkBgShp" presStyleIdx="0" presStyleCnt="2"/>
      <dgm:spPr/>
    </dgm:pt>
    <dgm:pt modelId="{9E1E7F89-F62C-4935-B055-AF67A1CF5B50}" type="pres">
      <dgm:prSet presAssocID="{94AF0A84-8703-4517-8E83-4E65AD0684D6}" presName="pillars" presStyleCnt="0"/>
      <dgm:spPr/>
    </dgm:pt>
    <dgm:pt modelId="{B2B3CE4D-4DC4-4CEA-B11D-EC9BE948EE1A}" type="pres">
      <dgm:prSet presAssocID="{94AF0A84-8703-4517-8E83-4E65AD0684D6}" presName="pillar1" presStyleLbl="node1" presStyleIdx="0" presStyleCnt="6">
        <dgm:presLayoutVars>
          <dgm:bulletEnabled val="1"/>
        </dgm:presLayoutVars>
      </dgm:prSet>
      <dgm:spPr/>
    </dgm:pt>
    <dgm:pt modelId="{6A51A2A3-1C70-4D63-96F5-FEF3C5524BE0}" type="pres">
      <dgm:prSet presAssocID="{94233CD5-AF31-49C2-8868-C2142F1CA2F3}" presName="pillarX" presStyleLbl="node1" presStyleIdx="1" presStyleCnt="6">
        <dgm:presLayoutVars>
          <dgm:bulletEnabled val="1"/>
        </dgm:presLayoutVars>
      </dgm:prSet>
      <dgm:spPr/>
    </dgm:pt>
    <dgm:pt modelId="{AC300DFC-8EF5-46B5-B91D-B30C98FE7219}" type="pres">
      <dgm:prSet presAssocID="{6A76598F-0037-4860-846F-356D81000E76}" presName="pillarX" presStyleLbl="node1" presStyleIdx="2" presStyleCnt="6">
        <dgm:presLayoutVars>
          <dgm:bulletEnabled val="1"/>
        </dgm:presLayoutVars>
      </dgm:prSet>
      <dgm:spPr/>
    </dgm:pt>
    <dgm:pt modelId="{41C4287F-2783-4662-8604-0EFBD0575B0F}" type="pres">
      <dgm:prSet presAssocID="{D1BD9C5D-557C-4050-925C-79C14C52470D}" presName="pillarX" presStyleLbl="node1" presStyleIdx="3" presStyleCnt="6">
        <dgm:presLayoutVars>
          <dgm:bulletEnabled val="1"/>
        </dgm:presLayoutVars>
      </dgm:prSet>
      <dgm:spPr/>
    </dgm:pt>
    <dgm:pt modelId="{F9266F8F-02DB-4638-9574-4AC1C890D44A}" type="pres">
      <dgm:prSet presAssocID="{6799E468-79F8-4E8C-B7EF-E58D160EB0DA}" presName="pillarX" presStyleLbl="node1" presStyleIdx="4" presStyleCnt="6">
        <dgm:presLayoutVars>
          <dgm:bulletEnabled val="1"/>
        </dgm:presLayoutVars>
      </dgm:prSet>
      <dgm:spPr/>
    </dgm:pt>
    <dgm:pt modelId="{3710265F-CE8C-4BAE-93AE-7AAD15A53A22}" type="pres">
      <dgm:prSet presAssocID="{AA95292C-0C7A-4B3F-9EDA-3884A3A9F657}" presName="pillarX" presStyleLbl="node1" presStyleIdx="5" presStyleCnt="6">
        <dgm:presLayoutVars>
          <dgm:bulletEnabled val="1"/>
        </dgm:presLayoutVars>
      </dgm:prSet>
      <dgm:spPr/>
    </dgm:pt>
    <dgm:pt modelId="{AF0CD3A4-BA4C-4703-A6FE-60FABC39DC5C}" type="pres">
      <dgm:prSet presAssocID="{94AF0A84-8703-4517-8E83-4E65AD0684D6}" presName="base" presStyleLbl="dkBgShp" presStyleIdx="1" presStyleCnt="2"/>
      <dgm:spPr>
        <a:prstGeom prst="flowChartOffpageConnector">
          <a:avLst/>
        </a:prstGeom>
      </dgm:spPr>
    </dgm:pt>
  </dgm:ptLst>
  <dgm:cxnLst>
    <dgm:cxn modelId="{92EB3103-884E-4BA0-A2F4-5C86E04E1B68}" type="presOf" srcId="{6799E468-79F8-4E8C-B7EF-E58D160EB0DA}" destId="{F9266F8F-02DB-4638-9574-4AC1C890D44A}" srcOrd="0" destOrd="0" presId="urn:microsoft.com/office/officeart/2005/8/layout/hList3"/>
    <dgm:cxn modelId="{71D75F0C-1663-4F8F-80B6-A05787910944}" type="presOf" srcId="{31056646-40B7-4639-8028-1264074D85EA}" destId="{B2B3CE4D-4DC4-4CEA-B11D-EC9BE948EE1A}" srcOrd="0" destOrd="0" presId="urn:microsoft.com/office/officeart/2005/8/layout/hList3"/>
    <dgm:cxn modelId="{2F5DAC2C-0A0D-4BE7-AA49-821CE8582400}" srcId="{94AF0A84-8703-4517-8E83-4E65AD0684D6}" destId="{6A76598F-0037-4860-846F-356D81000E76}" srcOrd="2" destOrd="0" parTransId="{8D7CBA5B-827D-428D-86A0-F715F9982853}" sibTransId="{356BA796-751A-41F5-B614-D476BBBCFC4F}"/>
    <dgm:cxn modelId="{A535B346-7216-4806-BCD3-C1D912EB10F8}" srcId="{94AF0A84-8703-4517-8E83-4E65AD0684D6}" destId="{31056646-40B7-4639-8028-1264074D85EA}" srcOrd="0" destOrd="0" parTransId="{4317755B-3BC0-4307-812F-C78C355C0B54}" sibTransId="{6B9A96E6-EE2C-43ED-BA80-250DE7B5F2C3}"/>
    <dgm:cxn modelId="{BA9B504C-7D02-40F5-9185-F5C312D64F1D}" type="presOf" srcId="{2CF23DB4-EA40-4392-83EC-AB99B7E42064}" destId="{FB530363-971D-4E8D-8967-A195A8704292}" srcOrd="0" destOrd="0" presId="urn:microsoft.com/office/officeart/2005/8/layout/hList3"/>
    <dgm:cxn modelId="{F39ED54D-FD74-4DB7-A4E6-E69804D4B372}" srcId="{94AF0A84-8703-4517-8E83-4E65AD0684D6}" destId="{94233CD5-AF31-49C2-8868-C2142F1CA2F3}" srcOrd="1" destOrd="0" parTransId="{AE85589B-E827-4D6F-BE27-81EE5C9E39E5}" sibTransId="{6DAB1364-C99C-4341-838A-1CD30DDB78A7}"/>
    <dgm:cxn modelId="{9B110C7B-B4E8-4268-9DD4-B6648BB8504E}" srcId="{94AF0A84-8703-4517-8E83-4E65AD0684D6}" destId="{D1BD9C5D-557C-4050-925C-79C14C52470D}" srcOrd="3" destOrd="0" parTransId="{7434EE9F-5CDE-4957-899F-90BB51486052}" sibTransId="{BBBE950B-62DE-4D21-B110-FA5EC1D49774}"/>
    <dgm:cxn modelId="{7D722D94-2CFC-4DB3-917F-E7EFB3328EA4}" type="presOf" srcId="{6A76598F-0037-4860-846F-356D81000E76}" destId="{AC300DFC-8EF5-46B5-B91D-B30C98FE7219}" srcOrd="0" destOrd="0" presId="urn:microsoft.com/office/officeart/2005/8/layout/hList3"/>
    <dgm:cxn modelId="{6A63E9B0-1D95-469D-A89E-FF69CAD610E7}" type="presOf" srcId="{D1BD9C5D-557C-4050-925C-79C14C52470D}" destId="{41C4287F-2783-4662-8604-0EFBD0575B0F}" srcOrd="0" destOrd="0" presId="urn:microsoft.com/office/officeart/2005/8/layout/hList3"/>
    <dgm:cxn modelId="{A55639B5-66F1-416C-B606-56D42C9CE8E5}" srcId="{2CF23DB4-EA40-4392-83EC-AB99B7E42064}" destId="{94AF0A84-8703-4517-8E83-4E65AD0684D6}" srcOrd="0" destOrd="0" parTransId="{F0CA1CDB-D289-4CC5-B396-04882442FDC8}" sibTransId="{B9D24C8F-8399-4677-921F-B6C86DCD30F3}"/>
    <dgm:cxn modelId="{E52E8EBA-ECD8-4C31-881E-EA42EC106A3F}" srcId="{94AF0A84-8703-4517-8E83-4E65AD0684D6}" destId="{AA95292C-0C7A-4B3F-9EDA-3884A3A9F657}" srcOrd="5" destOrd="0" parTransId="{0D96D315-0A57-44D2-A52B-0161D2CC9193}" sibTransId="{F734BD64-B3DB-4BF5-8DF8-3F983D3D50BA}"/>
    <dgm:cxn modelId="{22C3F9BD-2FD8-44AF-8080-A0197714DE1B}" type="presOf" srcId="{94AF0A84-8703-4517-8E83-4E65AD0684D6}" destId="{AB614973-DFDB-472F-8A24-463F3DDA4677}" srcOrd="0" destOrd="0" presId="urn:microsoft.com/office/officeart/2005/8/layout/hList3"/>
    <dgm:cxn modelId="{639B8ED3-FBEA-45A3-B3F5-F54CB40D07DB}" srcId="{94AF0A84-8703-4517-8E83-4E65AD0684D6}" destId="{6799E468-79F8-4E8C-B7EF-E58D160EB0DA}" srcOrd="4" destOrd="0" parTransId="{0274714A-12A3-4EEF-A1E4-79438FB82DF9}" sibTransId="{DC2B58E2-2F29-43B8-ACE0-2A9FA30D0595}"/>
    <dgm:cxn modelId="{A7C3C2EA-1A03-4FBB-8ED5-B65DDFA91B5A}" type="presOf" srcId="{AA95292C-0C7A-4B3F-9EDA-3884A3A9F657}" destId="{3710265F-CE8C-4BAE-93AE-7AAD15A53A22}" srcOrd="0" destOrd="0" presId="urn:microsoft.com/office/officeart/2005/8/layout/hList3"/>
    <dgm:cxn modelId="{9D83EFF6-8430-4D17-AB7E-06A1DA6EA731}" type="presOf" srcId="{94233CD5-AF31-49C2-8868-C2142F1CA2F3}" destId="{6A51A2A3-1C70-4D63-96F5-FEF3C5524BE0}" srcOrd="0" destOrd="0" presId="urn:microsoft.com/office/officeart/2005/8/layout/hList3"/>
    <dgm:cxn modelId="{9A9C4C44-3C5E-48E4-A19F-137E6878BE85}" type="presParOf" srcId="{FB530363-971D-4E8D-8967-A195A8704292}" destId="{AB614973-DFDB-472F-8A24-463F3DDA4677}" srcOrd="0" destOrd="0" presId="urn:microsoft.com/office/officeart/2005/8/layout/hList3"/>
    <dgm:cxn modelId="{5733A6C5-D834-40A8-AE4A-E5B44F6B9350}" type="presParOf" srcId="{FB530363-971D-4E8D-8967-A195A8704292}" destId="{9E1E7F89-F62C-4935-B055-AF67A1CF5B50}" srcOrd="1" destOrd="0" presId="urn:microsoft.com/office/officeart/2005/8/layout/hList3"/>
    <dgm:cxn modelId="{0956B14A-17FF-457A-A468-C7D22474B38D}" type="presParOf" srcId="{9E1E7F89-F62C-4935-B055-AF67A1CF5B50}" destId="{B2B3CE4D-4DC4-4CEA-B11D-EC9BE948EE1A}" srcOrd="0" destOrd="0" presId="urn:microsoft.com/office/officeart/2005/8/layout/hList3"/>
    <dgm:cxn modelId="{3228B0B0-E7DE-4E2D-9E3B-403C2EBCCCC0}" type="presParOf" srcId="{9E1E7F89-F62C-4935-B055-AF67A1CF5B50}" destId="{6A51A2A3-1C70-4D63-96F5-FEF3C5524BE0}" srcOrd="1" destOrd="0" presId="urn:microsoft.com/office/officeart/2005/8/layout/hList3"/>
    <dgm:cxn modelId="{C2E92957-1D04-43AB-BCC8-06AD98639344}" type="presParOf" srcId="{9E1E7F89-F62C-4935-B055-AF67A1CF5B50}" destId="{AC300DFC-8EF5-46B5-B91D-B30C98FE7219}" srcOrd="2" destOrd="0" presId="urn:microsoft.com/office/officeart/2005/8/layout/hList3"/>
    <dgm:cxn modelId="{F25D15EB-5832-4B57-89C0-0EAC9462635D}" type="presParOf" srcId="{9E1E7F89-F62C-4935-B055-AF67A1CF5B50}" destId="{41C4287F-2783-4662-8604-0EFBD0575B0F}" srcOrd="3" destOrd="0" presId="urn:microsoft.com/office/officeart/2005/8/layout/hList3"/>
    <dgm:cxn modelId="{42AA9499-8696-4786-89F3-20BB1E8CE6E8}" type="presParOf" srcId="{9E1E7F89-F62C-4935-B055-AF67A1CF5B50}" destId="{F9266F8F-02DB-4638-9574-4AC1C890D44A}" srcOrd="4" destOrd="0" presId="urn:microsoft.com/office/officeart/2005/8/layout/hList3"/>
    <dgm:cxn modelId="{2891EBA2-FEC7-47CA-B7EB-CBD5F08BE661}" type="presParOf" srcId="{9E1E7F89-F62C-4935-B055-AF67A1CF5B50}" destId="{3710265F-CE8C-4BAE-93AE-7AAD15A53A22}" srcOrd="5" destOrd="0" presId="urn:microsoft.com/office/officeart/2005/8/layout/hList3"/>
    <dgm:cxn modelId="{4C659963-C37C-4F0D-9AD2-F59EA5422206}" type="presParOf" srcId="{FB530363-971D-4E8D-8967-A195A8704292}" destId="{AF0CD3A4-BA4C-4703-A6FE-60FABC39DC5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FB3E24-9896-4AF5-8E09-376183A8809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A1A8DD9-DECB-46E5-8A57-A00810E8C04F}">
      <dgm:prSet phldrT="[Text]"/>
      <dgm:spPr/>
      <dgm:t>
        <a:bodyPr lIns="91440" tIns="91440" rIns="91440" bIns="91440"/>
        <a:lstStyle/>
        <a:p>
          <a:r>
            <a:rPr lang="en-US" dirty="0"/>
            <a:t>mcr.microsoft.com</a:t>
          </a:r>
        </a:p>
      </dgm:t>
    </dgm:pt>
    <dgm:pt modelId="{0847E469-7776-40E8-A6AB-C69D37F49479}" type="parTrans" cxnId="{76FC30E3-BD61-453C-A001-12B258E72086}">
      <dgm:prSet/>
      <dgm:spPr/>
      <dgm:t>
        <a:bodyPr/>
        <a:lstStyle/>
        <a:p>
          <a:endParaRPr lang="en-US"/>
        </a:p>
      </dgm:t>
    </dgm:pt>
    <dgm:pt modelId="{9839AD4F-72A1-41BD-88FF-E8FE5DB497B9}" type="sibTrans" cxnId="{76FC30E3-BD61-453C-A001-12B258E72086}">
      <dgm:prSet/>
      <dgm:spPr/>
      <dgm:t>
        <a:bodyPr/>
        <a:lstStyle/>
        <a:p>
          <a:endParaRPr lang="en-US"/>
        </a:p>
      </dgm:t>
    </dgm:pt>
    <dgm:pt modelId="{A2CF0C59-506E-4405-BD23-BFD19455221B}">
      <dgm:prSet phldrT="[Text]"/>
      <dgm:spPr/>
      <dgm:t>
        <a:bodyPr/>
        <a:lstStyle/>
        <a:p>
          <a:r>
            <a:rPr lang="en-US" dirty="0"/>
            <a:t>dotnet</a:t>
          </a:r>
        </a:p>
      </dgm:t>
    </dgm:pt>
    <dgm:pt modelId="{FBEC9783-9EC0-49E6-8C8C-9966EFCC2619}" type="parTrans" cxnId="{A24DB15C-8A84-4498-B885-0F5C08344F12}">
      <dgm:prSet/>
      <dgm:spPr/>
      <dgm:t>
        <a:bodyPr/>
        <a:lstStyle/>
        <a:p>
          <a:endParaRPr lang="en-US"/>
        </a:p>
      </dgm:t>
    </dgm:pt>
    <dgm:pt modelId="{D4A2ACEC-8D58-40C1-8AEA-4C92371412B8}" type="sibTrans" cxnId="{A24DB15C-8A84-4498-B885-0F5C08344F12}">
      <dgm:prSet/>
      <dgm:spPr/>
      <dgm:t>
        <a:bodyPr/>
        <a:lstStyle/>
        <a:p>
          <a:endParaRPr lang="en-US"/>
        </a:p>
      </dgm:t>
    </dgm:pt>
    <dgm:pt modelId="{78929B41-668F-4503-9516-7F0F8D83C4D3}">
      <dgm:prSet phldrT="[Text]"/>
      <dgm:spPr/>
      <dgm:t>
        <a:bodyPr/>
        <a:lstStyle/>
        <a:p>
          <a:r>
            <a:rPr lang="en-US" dirty="0"/>
            <a:t>core</a:t>
          </a:r>
        </a:p>
      </dgm:t>
    </dgm:pt>
    <dgm:pt modelId="{27EF93CE-3BF5-424E-916C-33C678F28C8E}" type="parTrans" cxnId="{60079C79-B4C8-4299-AA72-24ECC6D0600A}">
      <dgm:prSet/>
      <dgm:spPr/>
      <dgm:t>
        <a:bodyPr/>
        <a:lstStyle/>
        <a:p>
          <a:endParaRPr lang="en-US"/>
        </a:p>
      </dgm:t>
    </dgm:pt>
    <dgm:pt modelId="{D712E5D2-890E-423D-8A0C-DC1F23A0B977}" type="sibTrans" cxnId="{60079C79-B4C8-4299-AA72-24ECC6D0600A}">
      <dgm:prSet/>
      <dgm:spPr/>
      <dgm:t>
        <a:bodyPr/>
        <a:lstStyle/>
        <a:p>
          <a:endParaRPr lang="en-US"/>
        </a:p>
      </dgm:t>
    </dgm:pt>
    <dgm:pt modelId="{C96C6279-75FC-4824-A4EC-E15EAB6A42FA}">
      <dgm:prSet phldrT="[Text]"/>
      <dgm:spPr/>
      <dgm:t>
        <a:bodyPr/>
        <a:lstStyle/>
        <a:p>
          <a:r>
            <a:rPr lang="en-US" dirty="0" err="1"/>
            <a:t>sdk</a:t>
          </a:r>
          <a:endParaRPr lang="en-US" dirty="0"/>
        </a:p>
      </dgm:t>
    </dgm:pt>
    <dgm:pt modelId="{291201B3-7490-47F6-B5D1-C4F9BFAC9F49}" type="parTrans" cxnId="{B5FCD923-2AEC-43C2-8F22-5238F41407BA}">
      <dgm:prSet/>
      <dgm:spPr/>
      <dgm:t>
        <a:bodyPr/>
        <a:lstStyle/>
        <a:p>
          <a:endParaRPr lang="en-US"/>
        </a:p>
      </dgm:t>
    </dgm:pt>
    <dgm:pt modelId="{FC661024-93F0-4E4E-A583-E128999743A6}" type="sibTrans" cxnId="{B5FCD923-2AEC-43C2-8F22-5238F41407BA}">
      <dgm:prSet/>
      <dgm:spPr/>
      <dgm:t>
        <a:bodyPr/>
        <a:lstStyle/>
        <a:p>
          <a:endParaRPr lang="en-US"/>
        </a:p>
      </dgm:t>
    </dgm:pt>
    <dgm:pt modelId="{A9F6BF17-EB8E-4AC9-A16C-4C782C6B7D11}">
      <dgm:prSet phldrT="[Text]"/>
      <dgm:spPr/>
      <dgm:t>
        <a:bodyPr/>
        <a:lstStyle/>
        <a:p>
          <a:r>
            <a:rPr lang="en-US" dirty="0"/>
            <a:t>runtime</a:t>
          </a:r>
        </a:p>
      </dgm:t>
    </dgm:pt>
    <dgm:pt modelId="{A1D8F5E1-542D-4F56-829C-65D78BEF56D9}" type="parTrans" cxnId="{26C7F8B5-8E29-44CB-8DB4-83203EDF2F64}">
      <dgm:prSet/>
      <dgm:spPr/>
      <dgm:t>
        <a:bodyPr/>
        <a:lstStyle/>
        <a:p>
          <a:endParaRPr lang="en-US"/>
        </a:p>
      </dgm:t>
    </dgm:pt>
    <dgm:pt modelId="{05B8BAB7-9C9D-4DC2-91E2-809AB0849352}" type="sibTrans" cxnId="{26C7F8B5-8E29-44CB-8DB4-83203EDF2F64}">
      <dgm:prSet/>
      <dgm:spPr/>
      <dgm:t>
        <a:bodyPr/>
        <a:lstStyle/>
        <a:p>
          <a:endParaRPr lang="en-US"/>
        </a:p>
      </dgm:t>
    </dgm:pt>
    <dgm:pt modelId="{B0E52122-4D4F-47E6-83E5-9CBD95EC9252}">
      <dgm:prSet phldrT="[Text]"/>
      <dgm:spPr/>
      <dgm:t>
        <a:bodyPr/>
        <a:lstStyle/>
        <a:p>
          <a:r>
            <a:rPr lang="en-US" dirty="0" err="1"/>
            <a:t>aspnet</a:t>
          </a:r>
          <a:endParaRPr lang="en-US" dirty="0"/>
        </a:p>
      </dgm:t>
    </dgm:pt>
    <dgm:pt modelId="{EFA1C3F9-DC0B-495D-996C-613736B21B18}" type="parTrans" cxnId="{25EF90B3-89B0-4476-BEB5-2808A449CC31}">
      <dgm:prSet/>
      <dgm:spPr/>
      <dgm:t>
        <a:bodyPr/>
        <a:lstStyle/>
        <a:p>
          <a:endParaRPr lang="en-US"/>
        </a:p>
      </dgm:t>
    </dgm:pt>
    <dgm:pt modelId="{79A31C0E-0149-4BD7-98B0-84A9833B47F7}" type="sibTrans" cxnId="{25EF90B3-89B0-4476-BEB5-2808A449CC31}">
      <dgm:prSet/>
      <dgm:spPr/>
      <dgm:t>
        <a:bodyPr/>
        <a:lstStyle/>
        <a:p>
          <a:endParaRPr lang="en-US"/>
        </a:p>
      </dgm:t>
    </dgm:pt>
    <dgm:pt modelId="{AA04DD88-EDEB-473B-AFFF-59CDB1B46D83}">
      <dgm:prSet phldrT="[Text]"/>
      <dgm:spPr/>
      <dgm:t>
        <a:bodyPr/>
        <a:lstStyle/>
        <a:p>
          <a:r>
            <a:rPr lang="en-US" dirty="0"/>
            <a:t>samples</a:t>
          </a:r>
        </a:p>
      </dgm:t>
    </dgm:pt>
    <dgm:pt modelId="{9733A666-D7A4-4CFE-9C9B-977F7E94BA4C}" type="parTrans" cxnId="{07DF35F9-4D23-40F3-9936-8A53C853CE97}">
      <dgm:prSet/>
      <dgm:spPr/>
      <dgm:t>
        <a:bodyPr/>
        <a:lstStyle/>
        <a:p>
          <a:endParaRPr lang="en-US"/>
        </a:p>
      </dgm:t>
    </dgm:pt>
    <dgm:pt modelId="{9F8F8A87-F671-496D-9ADA-2A23E48B2C38}" type="sibTrans" cxnId="{07DF35F9-4D23-40F3-9936-8A53C853CE97}">
      <dgm:prSet/>
      <dgm:spPr/>
      <dgm:t>
        <a:bodyPr/>
        <a:lstStyle/>
        <a:p>
          <a:endParaRPr lang="en-US"/>
        </a:p>
      </dgm:t>
    </dgm:pt>
    <dgm:pt modelId="{2B84A35D-A58C-45BA-BB84-9EFAE3F87B1D}" type="pres">
      <dgm:prSet presAssocID="{28FB3E24-9896-4AF5-8E09-376183A8809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0A41A3-8ABD-49B9-93D0-244D96077886}" type="pres">
      <dgm:prSet presAssocID="{BA1A8DD9-DECB-46E5-8A57-A00810E8C04F}" presName="root1" presStyleCnt="0"/>
      <dgm:spPr/>
    </dgm:pt>
    <dgm:pt modelId="{DDFB8B5F-6C65-48F6-A59E-BFA3D01C99A9}" type="pres">
      <dgm:prSet presAssocID="{BA1A8DD9-DECB-46E5-8A57-A00810E8C04F}" presName="LevelOneTextNode" presStyleLbl="node0" presStyleIdx="0" presStyleCnt="1">
        <dgm:presLayoutVars>
          <dgm:chPref val="3"/>
        </dgm:presLayoutVars>
      </dgm:prSet>
      <dgm:spPr/>
    </dgm:pt>
    <dgm:pt modelId="{5F05B1D9-59BA-4E2C-AFE0-C591B941DF73}" type="pres">
      <dgm:prSet presAssocID="{BA1A8DD9-DECB-46E5-8A57-A00810E8C04F}" presName="level2hierChild" presStyleCnt="0"/>
      <dgm:spPr/>
    </dgm:pt>
    <dgm:pt modelId="{F58BD4B3-0808-413C-8284-5DC50E8F6E05}" type="pres">
      <dgm:prSet presAssocID="{FBEC9783-9EC0-49E6-8C8C-9966EFCC2619}" presName="conn2-1" presStyleLbl="parChTrans1D2" presStyleIdx="0" presStyleCnt="1"/>
      <dgm:spPr/>
    </dgm:pt>
    <dgm:pt modelId="{BA55B6E3-23C3-4019-B46C-FAB9503D1C0A}" type="pres">
      <dgm:prSet presAssocID="{FBEC9783-9EC0-49E6-8C8C-9966EFCC2619}" presName="connTx" presStyleLbl="parChTrans1D2" presStyleIdx="0" presStyleCnt="1"/>
      <dgm:spPr/>
    </dgm:pt>
    <dgm:pt modelId="{152C7FFB-E115-4E54-ACD3-FAAF0BB336B5}" type="pres">
      <dgm:prSet presAssocID="{A2CF0C59-506E-4405-BD23-BFD19455221B}" presName="root2" presStyleCnt="0"/>
      <dgm:spPr/>
    </dgm:pt>
    <dgm:pt modelId="{BAB45FF8-98D1-4932-9629-465636549FC3}" type="pres">
      <dgm:prSet presAssocID="{A2CF0C59-506E-4405-BD23-BFD19455221B}" presName="LevelTwoTextNode" presStyleLbl="node2" presStyleIdx="0" presStyleCnt="1">
        <dgm:presLayoutVars>
          <dgm:chPref val="3"/>
        </dgm:presLayoutVars>
      </dgm:prSet>
      <dgm:spPr/>
    </dgm:pt>
    <dgm:pt modelId="{7F1EE4F4-FC32-4E5D-8D0B-FD91D3FD9D76}" type="pres">
      <dgm:prSet presAssocID="{A2CF0C59-506E-4405-BD23-BFD19455221B}" presName="level3hierChild" presStyleCnt="0"/>
      <dgm:spPr/>
    </dgm:pt>
    <dgm:pt modelId="{4D2C0096-ED3D-484A-BE7D-299470F6480D}" type="pres">
      <dgm:prSet presAssocID="{27EF93CE-3BF5-424E-916C-33C678F28C8E}" presName="conn2-1" presStyleLbl="parChTrans1D3" presStyleIdx="0" presStyleCnt="1"/>
      <dgm:spPr/>
    </dgm:pt>
    <dgm:pt modelId="{A01EFE6C-76CB-4A9B-A57C-DB0DF5F0F79B}" type="pres">
      <dgm:prSet presAssocID="{27EF93CE-3BF5-424E-916C-33C678F28C8E}" presName="connTx" presStyleLbl="parChTrans1D3" presStyleIdx="0" presStyleCnt="1"/>
      <dgm:spPr/>
    </dgm:pt>
    <dgm:pt modelId="{CAC6D02F-E0AF-4FB8-8410-DD70AB7E7BEA}" type="pres">
      <dgm:prSet presAssocID="{78929B41-668F-4503-9516-7F0F8D83C4D3}" presName="root2" presStyleCnt="0"/>
      <dgm:spPr/>
    </dgm:pt>
    <dgm:pt modelId="{60E07A8C-74BD-4705-B777-2F8A397E157C}" type="pres">
      <dgm:prSet presAssocID="{78929B41-668F-4503-9516-7F0F8D83C4D3}" presName="LevelTwoTextNode" presStyleLbl="node3" presStyleIdx="0" presStyleCnt="1">
        <dgm:presLayoutVars>
          <dgm:chPref val="3"/>
        </dgm:presLayoutVars>
      </dgm:prSet>
      <dgm:spPr/>
    </dgm:pt>
    <dgm:pt modelId="{7A0F37A4-B53A-4FAA-BF9B-98E80D7201DA}" type="pres">
      <dgm:prSet presAssocID="{78929B41-668F-4503-9516-7F0F8D83C4D3}" presName="level3hierChild" presStyleCnt="0"/>
      <dgm:spPr/>
    </dgm:pt>
    <dgm:pt modelId="{6277D3B0-E72B-4FD0-A8E2-31923AF888D0}" type="pres">
      <dgm:prSet presAssocID="{291201B3-7490-47F6-B5D1-C4F9BFAC9F49}" presName="conn2-1" presStyleLbl="parChTrans1D4" presStyleIdx="0" presStyleCnt="4"/>
      <dgm:spPr/>
    </dgm:pt>
    <dgm:pt modelId="{49FEA9B7-3B80-4BB1-9C2B-DB98D48DFAD0}" type="pres">
      <dgm:prSet presAssocID="{291201B3-7490-47F6-B5D1-C4F9BFAC9F49}" presName="connTx" presStyleLbl="parChTrans1D4" presStyleIdx="0" presStyleCnt="4"/>
      <dgm:spPr/>
    </dgm:pt>
    <dgm:pt modelId="{707ED67D-E75B-43CE-8E58-984EB82E6C17}" type="pres">
      <dgm:prSet presAssocID="{C96C6279-75FC-4824-A4EC-E15EAB6A42FA}" presName="root2" presStyleCnt="0"/>
      <dgm:spPr/>
    </dgm:pt>
    <dgm:pt modelId="{BB7C5ECE-26DA-47CC-9AEB-090D2A4F8F70}" type="pres">
      <dgm:prSet presAssocID="{C96C6279-75FC-4824-A4EC-E15EAB6A42FA}" presName="LevelTwoTextNode" presStyleLbl="node4" presStyleIdx="0" presStyleCnt="4">
        <dgm:presLayoutVars>
          <dgm:chPref val="3"/>
        </dgm:presLayoutVars>
      </dgm:prSet>
      <dgm:spPr/>
    </dgm:pt>
    <dgm:pt modelId="{483A3575-66CA-4884-9F40-E4C300EB3C4F}" type="pres">
      <dgm:prSet presAssocID="{C96C6279-75FC-4824-A4EC-E15EAB6A42FA}" presName="level3hierChild" presStyleCnt="0"/>
      <dgm:spPr/>
    </dgm:pt>
    <dgm:pt modelId="{A42D7D6C-A0B3-4014-A3FD-CEF143EB9A53}" type="pres">
      <dgm:prSet presAssocID="{A1D8F5E1-542D-4F56-829C-65D78BEF56D9}" presName="conn2-1" presStyleLbl="parChTrans1D4" presStyleIdx="1" presStyleCnt="4"/>
      <dgm:spPr/>
    </dgm:pt>
    <dgm:pt modelId="{AE88F145-5101-45AF-AA8A-5F8F59D60BBE}" type="pres">
      <dgm:prSet presAssocID="{A1D8F5E1-542D-4F56-829C-65D78BEF56D9}" presName="connTx" presStyleLbl="parChTrans1D4" presStyleIdx="1" presStyleCnt="4"/>
      <dgm:spPr/>
    </dgm:pt>
    <dgm:pt modelId="{0A9AA574-3D4F-4D82-AE69-90AA23C61A8B}" type="pres">
      <dgm:prSet presAssocID="{A9F6BF17-EB8E-4AC9-A16C-4C782C6B7D11}" presName="root2" presStyleCnt="0"/>
      <dgm:spPr/>
    </dgm:pt>
    <dgm:pt modelId="{1C0FA16B-E085-434B-A91E-A097B54520D9}" type="pres">
      <dgm:prSet presAssocID="{A9F6BF17-EB8E-4AC9-A16C-4C782C6B7D11}" presName="LevelTwoTextNode" presStyleLbl="node4" presStyleIdx="1" presStyleCnt="4">
        <dgm:presLayoutVars>
          <dgm:chPref val="3"/>
        </dgm:presLayoutVars>
      </dgm:prSet>
      <dgm:spPr/>
    </dgm:pt>
    <dgm:pt modelId="{9E135E77-01BE-426D-AB14-7091A077FB34}" type="pres">
      <dgm:prSet presAssocID="{A9F6BF17-EB8E-4AC9-A16C-4C782C6B7D11}" presName="level3hierChild" presStyleCnt="0"/>
      <dgm:spPr/>
    </dgm:pt>
    <dgm:pt modelId="{E6CFAA09-D0D7-4C66-93A3-F17A4C1ACBB0}" type="pres">
      <dgm:prSet presAssocID="{EFA1C3F9-DC0B-495D-996C-613736B21B18}" presName="conn2-1" presStyleLbl="parChTrans1D4" presStyleIdx="2" presStyleCnt="4"/>
      <dgm:spPr/>
    </dgm:pt>
    <dgm:pt modelId="{383E8610-6522-4CB2-B0DB-A5A0BEAE75E1}" type="pres">
      <dgm:prSet presAssocID="{EFA1C3F9-DC0B-495D-996C-613736B21B18}" presName="connTx" presStyleLbl="parChTrans1D4" presStyleIdx="2" presStyleCnt="4"/>
      <dgm:spPr/>
    </dgm:pt>
    <dgm:pt modelId="{AAD37D24-B44C-4037-9C5D-17A6F950B4CE}" type="pres">
      <dgm:prSet presAssocID="{B0E52122-4D4F-47E6-83E5-9CBD95EC9252}" presName="root2" presStyleCnt="0"/>
      <dgm:spPr/>
    </dgm:pt>
    <dgm:pt modelId="{818D635A-EE47-4945-A196-7C79C176DF2B}" type="pres">
      <dgm:prSet presAssocID="{B0E52122-4D4F-47E6-83E5-9CBD95EC9252}" presName="LevelTwoTextNode" presStyleLbl="node4" presStyleIdx="2" presStyleCnt="4">
        <dgm:presLayoutVars>
          <dgm:chPref val="3"/>
        </dgm:presLayoutVars>
      </dgm:prSet>
      <dgm:spPr/>
    </dgm:pt>
    <dgm:pt modelId="{512817BC-CAA9-4933-B026-413FBB29E65C}" type="pres">
      <dgm:prSet presAssocID="{B0E52122-4D4F-47E6-83E5-9CBD95EC9252}" presName="level3hierChild" presStyleCnt="0"/>
      <dgm:spPr/>
    </dgm:pt>
    <dgm:pt modelId="{B30E06B9-0EB0-4E2C-B068-1154A9C57799}" type="pres">
      <dgm:prSet presAssocID="{9733A666-D7A4-4CFE-9C9B-977F7E94BA4C}" presName="conn2-1" presStyleLbl="parChTrans1D4" presStyleIdx="3" presStyleCnt="4"/>
      <dgm:spPr/>
    </dgm:pt>
    <dgm:pt modelId="{69FA40C5-6979-41FD-AF39-9CFD3ABDCEFF}" type="pres">
      <dgm:prSet presAssocID="{9733A666-D7A4-4CFE-9C9B-977F7E94BA4C}" presName="connTx" presStyleLbl="parChTrans1D4" presStyleIdx="3" presStyleCnt="4"/>
      <dgm:spPr/>
    </dgm:pt>
    <dgm:pt modelId="{C75825C0-8741-43BD-B838-7066166C1286}" type="pres">
      <dgm:prSet presAssocID="{AA04DD88-EDEB-473B-AFFF-59CDB1B46D83}" presName="root2" presStyleCnt="0"/>
      <dgm:spPr/>
    </dgm:pt>
    <dgm:pt modelId="{22CFEC72-0DA3-4D5C-9BCC-641B85360559}" type="pres">
      <dgm:prSet presAssocID="{AA04DD88-EDEB-473B-AFFF-59CDB1B46D83}" presName="LevelTwoTextNode" presStyleLbl="node4" presStyleIdx="3" presStyleCnt="4">
        <dgm:presLayoutVars>
          <dgm:chPref val="3"/>
        </dgm:presLayoutVars>
      </dgm:prSet>
      <dgm:spPr/>
    </dgm:pt>
    <dgm:pt modelId="{931345CD-EFCF-45D1-B798-D8D7040B8FF5}" type="pres">
      <dgm:prSet presAssocID="{AA04DD88-EDEB-473B-AFFF-59CDB1B46D83}" presName="level3hierChild" presStyleCnt="0"/>
      <dgm:spPr/>
    </dgm:pt>
  </dgm:ptLst>
  <dgm:cxnLst>
    <dgm:cxn modelId="{576D6401-4E08-4798-88A5-CD22C7D66BE0}" type="presOf" srcId="{27EF93CE-3BF5-424E-916C-33C678F28C8E}" destId="{4D2C0096-ED3D-484A-BE7D-299470F6480D}" srcOrd="0" destOrd="0" presId="urn:microsoft.com/office/officeart/2008/layout/HorizontalMultiLevelHierarchy"/>
    <dgm:cxn modelId="{B5FCD923-2AEC-43C2-8F22-5238F41407BA}" srcId="{78929B41-668F-4503-9516-7F0F8D83C4D3}" destId="{C96C6279-75FC-4824-A4EC-E15EAB6A42FA}" srcOrd="0" destOrd="0" parTransId="{291201B3-7490-47F6-B5D1-C4F9BFAC9F49}" sibTransId="{FC661024-93F0-4E4E-A583-E128999743A6}"/>
    <dgm:cxn modelId="{F6400125-BB5A-412B-85FB-7F904F40C302}" type="presOf" srcId="{FBEC9783-9EC0-49E6-8C8C-9966EFCC2619}" destId="{BA55B6E3-23C3-4019-B46C-FAB9503D1C0A}" srcOrd="1" destOrd="0" presId="urn:microsoft.com/office/officeart/2008/layout/HorizontalMultiLevelHierarchy"/>
    <dgm:cxn modelId="{30EDD625-D0B5-407D-90CD-686AC1EFD82C}" type="presOf" srcId="{A1D8F5E1-542D-4F56-829C-65D78BEF56D9}" destId="{AE88F145-5101-45AF-AA8A-5F8F59D60BBE}" srcOrd="1" destOrd="0" presId="urn:microsoft.com/office/officeart/2008/layout/HorizontalMultiLevelHierarchy"/>
    <dgm:cxn modelId="{A24DB15C-8A84-4498-B885-0F5C08344F12}" srcId="{BA1A8DD9-DECB-46E5-8A57-A00810E8C04F}" destId="{A2CF0C59-506E-4405-BD23-BFD19455221B}" srcOrd="0" destOrd="0" parTransId="{FBEC9783-9EC0-49E6-8C8C-9966EFCC2619}" sibTransId="{D4A2ACEC-8D58-40C1-8AEA-4C92371412B8}"/>
    <dgm:cxn modelId="{D9271861-34E9-486C-898A-3020A75B548F}" type="presOf" srcId="{EFA1C3F9-DC0B-495D-996C-613736B21B18}" destId="{E6CFAA09-D0D7-4C66-93A3-F17A4C1ACBB0}" srcOrd="0" destOrd="0" presId="urn:microsoft.com/office/officeart/2008/layout/HorizontalMultiLevelHierarchy"/>
    <dgm:cxn modelId="{5790D247-0F28-4847-9C10-F9FCAF981A57}" type="presOf" srcId="{9733A666-D7A4-4CFE-9C9B-977F7E94BA4C}" destId="{B30E06B9-0EB0-4E2C-B068-1154A9C57799}" srcOrd="0" destOrd="0" presId="urn:microsoft.com/office/officeart/2008/layout/HorizontalMultiLevelHierarchy"/>
    <dgm:cxn modelId="{A4D91B4B-FAB0-4070-B370-9253AB1C8E5E}" type="presOf" srcId="{BA1A8DD9-DECB-46E5-8A57-A00810E8C04F}" destId="{DDFB8B5F-6C65-48F6-A59E-BFA3D01C99A9}" srcOrd="0" destOrd="0" presId="urn:microsoft.com/office/officeart/2008/layout/HorizontalMultiLevelHierarchy"/>
    <dgm:cxn modelId="{D4B54975-2EFD-4233-A555-99C5C10AFBB8}" type="presOf" srcId="{291201B3-7490-47F6-B5D1-C4F9BFAC9F49}" destId="{49FEA9B7-3B80-4BB1-9C2B-DB98D48DFAD0}" srcOrd="1" destOrd="0" presId="urn:microsoft.com/office/officeart/2008/layout/HorizontalMultiLevelHierarchy"/>
    <dgm:cxn modelId="{60079C79-B4C8-4299-AA72-24ECC6D0600A}" srcId="{A2CF0C59-506E-4405-BD23-BFD19455221B}" destId="{78929B41-668F-4503-9516-7F0F8D83C4D3}" srcOrd="0" destOrd="0" parTransId="{27EF93CE-3BF5-424E-916C-33C678F28C8E}" sibTransId="{D712E5D2-890E-423D-8A0C-DC1F23A0B977}"/>
    <dgm:cxn modelId="{BB24FD7B-2869-4402-8CFE-E955D9308101}" type="presOf" srcId="{291201B3-7490-47F6-B5D1-C4F9BFAC9F49}" destId="{6277D3B0-E72B-4FD0-A8E2-31923AF888D0}" srcOrd="0" destOrd="0" presId="urn:microsoft.com/office/officeart/2008/layout/HorizontalMultiLevelHierarchy"/>
    <dgm:cxn modelId="{25C2638C-6C0F-4236-A37D-2C4D7FC69696}" type="presOf" srcId="{A1D8F5E1-542D-4F56-829C-65D78BEF56D9}" destId="{A42D7D6C-A0B3-4014-A3FD-CEF143EB9A53}" srcOrd="0" destOrd="0" presId="urn:microsoft.com/office/officeart/2008/layout/HorizontalMultiLevelHierarchy"/>
    <dgm:cxn modelId="{15FA4892-B01B-41BB-9F42-C69E2797C62D}" type="presOf" srcId="{AA04DD88-EDEB-473B-AFFF-59CDB1B46D83}" destId="{22CFEC72-0DA3-4D5C-9BCC-641B85360559}" srcOrd="0" destOrd="0" presId="urn:microsoft.com/office/officeart/2008/layout/HorizontalMultiLevelHierarchy"/>
    <dgm:cxn modelId="{A8B70D93-095D-4944-8ECD-EF1FE6595D21}" type="presOf" srcId="{FBEC9783-9EC0-49E6-8C8C-9966EFCC2619}" destId="{F58BD4B3-0808-413C-8284-5DC50E8F6E05}" srcOrd="0" destOrd="0" presId="urn:microsoft.com/office/officeart/2008/layout/HorizontalMultiLevelHierarchy"/>
    <dgm:cxn modelId="{6DE5BA98-DFBD-42FF-A52D-1FD55AE47D47}" type="presOf" srcId="{78929B41-668F-4503-9516-7F0F8D83C4D3}" destId="{60E07A8C-74BD-4705-B777-2F8A397E157C}" srcOrd="0" destOrd="0" presId="urn:microsoft.com/office/officeart/2008/layout/HorizontalMultiLevelHierarchy"/>
    <dgm:cxn modelId="{25EF90B3-89B0-4476-BEB5-2808A449CC31}" srcId="{78929B41-668F-4503-9516-7F0F8D83C4D3}" destId="{B0E52122-4D4F-47E6-83E5-9CBD95EC9252}" srcOrd="2" destOrd="0" parTransId="{EFA1C3F9-DC0B-495D-996C-613736B21B18}" sibTransId="{79A31C0E-0149-4BD7-98B0-84A9833B47F7}"/>
    <dgm:cxn modelId="{4BC85BB5-F8B7-451E-995C-D24AA299BDE7}" type="presOf" srcId="{C96C6279-75FC-4824-A4EC-E15EAB6A42FA}" destId="{BB7C5ECE-26DA-47CC-9AEB-090D2A4F8F70}" srcOrd="0" destOrd="0" presId="urn:microsoft.com/office/officeart/2008/layout/HorizontalMultiLevelHierarchy"/>
    <dgm:cxn modelId="{26C7F8B5-8E29-44CB-8DB4-83203EDF2F64}" srcId="{78929B41-668F-4503-9516-7F0F8D83C4D3}" destId="{A9F6BF17-EB8E-4AC9-A16C-4C782C6B7D11}" srcOrd="1" destOrd="0" parTransId="{A1D8F5E1-542D-4F56-829C-65D78BEF56D9}" sibTransId="{05B8BAB7-9C9D-4DC2-91E2-809AB0849352}"/>
    <dgm:cxn modelId="{622836BC-730A-49CF-B34B-046448E227C2}" type="presOf" srcId="{27EF93CE-3BF5-424E-916C-33C678F28C8E}" destId="{A01EFE6C-76CB-4A9B-A57C-DB0DF5F0F79B}" srcOrd="1" destOrd="0" presId="urn:microsoft.com/office/officeart/2008/layout/HorizontalMultiLevelHierarchy"/>
    <dgm:cxn modelId="{58F2F3BE-1405-40E8-8815-DFBFF40BF993}" type="presOf" srcId="{28FB3E24-9896-4AF5-8E09-376183A88090}" destId="{2B84A35D-A58C-45BA-BB84-9EFAE3F87B1D}" srcOrd="0" destOrd="0" presId="urn:microsoft.com/office/officeart/2008/layout/HorizontalMultiLevelHierarchy"/>
    <dgm:cxn modelId="{DEE272BF-B28F-402C-A13C-4B60F3B03037}" type="presOf" srcId="{A2CF0C59-506E-4405-BD23-BFD19455221B}" destId="{BAB45FF8-98D1-4932-9629-465636549FC3}" srcOrd="0" destOrd="0" presId="urn:microsoft.com/office/officeart/2008/layout/HorizontalMultiLevelHierarchy"/>
    <dgm:cxn modelId="{17C565C7-E2E7-46C0-BEE5-5B98C4EF674E}" type="presOf" srcId="{EFA1C3F9-DC0B-495D-996C-613736B21B18}" destId="{383E8610-6522-4CB2-B0DB-A5A0BEAE75E1}" srcOrd="1" destOrd="0" presId="urn:microsoft.com/office/officeart/2008/layout/HorizontalMultiLevelHierarchy"/>
    <dgm:cxn modelId="{B4D02BCB-375B-443C-9870-3981D48F7721}" type="presOf" srcId="{9733A666-D7A4-4CFE-9C9B-977F7E94BA4C}" destId="{69FA40C5-6979-41FD-AF39-9CFD3ABDCEFF}" srcOrd="1" destOrd="0" presId="urn:microsoft.com/office/officeart/2008/layout/HorizontalMultiLevelHierarchy"/>
    <dgm:cxn modelId="{450D80D1-11CE-40A8-9825-6798E4379651}" type="presOf" srcId="{B0E52122-4D4F-47E6-83E5-9CBD95EC9252}" destId="{818D635A-EE47-4945-A196-7C79C176DF2B}" srcOrd="0" destOrd="0" presId="urn:microsoft.com/office/officeart/2008/layout/HorizontalMultiLevelHierarchy"/>
    <dgm:cxn modelId="{76FC30E3-BD61-453C-A001-12B258E72086}" srcId="{28FB3E24-9896-4AF5-8E09-376183A88090}" destId="{BA1A8DD9-DECB-46E5-8A57-A00810E8C04F}" srcOrd="0" destOrd="0" parTransId="{0847E469-7776-40E8-A6AB-C69D37F49479}" sibTransId="{9839AD4F-72A1-41BD-88FF-E8FE5DB497B9}"/>
    <dgm:cxn modelId="{07DF35F9-4D23-40F3-9936-8A53C853CE97}" srcId="{78929B41-668F-4503-9516-7F0F8D83C4D3}" destId="{AA04DD88-EDEB-473B-AFFF-59CDB1B46D83}" srcOrd="3" destOrd="0" parTransId="{9733A666-D7A4-4CFE-9C9B-977F7E94BA4C}" sibTransId="{9F8F8A87-F671-496D-9ADA-2A23E48B2C38}"/>
    <dgm:cxn modelId="{E27276FB-503A-4939-97B0-EDD6CFF4908A}" type="presOf" srcId="{A9F6BF17-EB8E-4AC9-A16C-4C782C6B7D11}" destId="{1C0FA16B-E085-434B-A91E-A097B54520D9}" srcOrd="0" destOrd="0" presId="urn:microsoft.com/office/officeart/2008/layout/HorizontalMultiLevelHierarchy"/>
    <dgm:cxn modelId="{BF841E27-F3EA-4329-AA63-453878D58185}" type="presParOf" srcId="{2B84A35D-A58C-45BA-BB84-9EFAE3F87B1D}" destId="{060A41A3-8ABD-49B9-93D0-244D96077886}" srcOrd="0" destOrd="0" presId="urn:microsoft.com/office/officeart/2008/layout/HorizontalMultiLevelHierarchy"/>
    <dgm:cxn modelId="{F6B4D7F1-F135-4133-B0AF-F119BC123607}" type="presParOf" srcId="{060A41A3-8ABD-49B9-93D0-244D96077886}" destId="{DDFB8B5F-6C65-48F6-A59E-BFA3D01C99A9}" srcOrd="0" destOrd="0" presId="urn:microsoft.com/office/officeart/2008/layout/HorizontalMultiLevelHierarchy"/>
    <dgm:cxn modelId="{34EE48DC-B211-4815-AAF5-36780CBAF57C}" type="presParOf" srcId="{060A41A3-8ABD-49B9-93D0-244D96077886}" destId="{5F05B1D9-59BA-4E2C-AFE0-C591B941DF73}" srcOrd="1" destOrd="0" presId="urn:microsoft.com/office/officeart/2008/layout/HorizontalMultiLevelHierarchy"/>
    <dgm:cxn modelId="{013861E5-8201-41D2-BCED-45EC43EF9EA2}" type="presParOf" srcId="{5F05B1D9-59BA-4E2C-AFE0-C591B941DF73}" destId="{F58BD4B3-0808-413C-8284-5DC50E8F6E05}" srcOrd="0" destOrd="0" presId="urn:microsoft.com/office/officeart/2008/layout/HorizontalMultiLevelHierarchy"/>
    <dgm:cxn modelId="{4CF192A4-C786-4A96-AA7E-80F4B3203D16}" type="presParOf" srcId="{F58BD4B3-0808-413C-8284-5DC50E8F6E05}" destId="{BA55B6E3-23C3-4019-B46C-FAB9503D1C0A}" srcOrd="0" destOrd="0" presId="urn:microsoft.com/office/officeart/2008/layout/HorizontalMultiLevelHierarchy"/>
    <dgm:cxn modelId="{02FE4020-269E-4B5D-AF61-4C60E175E3DE}" type="presParOf" srcId="{5F05B1D9-59BA-4E2C-AFE0-C591B941DF73}" destId="{152C7FFB-E115-4E54-ACD3-FAAF0BB336B5}" srcOrd="1" destOrd="0" presId="urn:microsoft.com/office/officeart/2008/layout/HorizontalMultiLevelHierarchy"/>
    <dgm:cxn modelId="{01DE4FF0-E7A4-42E0-A3A6-05DE9319418A}" type="presParOf" srcId="{152C7FFB-E115-4E54-ACD3-FAAF0BB336B5}" destId="{BAB45FF8-98D1-4932-9629-465636549FC3}" srcOrd="0" destOrd="0" presId="urn:microsoft.com/office/officeart/2008/layout/HorizontalMultiLevelHierarchy"/>
    <dgm:cxn modelId="{AB386072-7636-4DE3-B17F-7A8FDC00525F}" type="presParOf" srcId="{152C7FFB-E115-4E54-ACD3-FAAF0BB336B5}" destId="{7F1EE4F4-FC32-4E5D-8D0B-FD91D3FD9D76}" srcOrd="1" destOrd="0" presId="urn:microsoft.com/office/officeart/2008/layout/HorizontalMultiLevelHierarchy"/>
    <dgm:cxn modelId="{0ED84406-4EB2-4E57-A317-F33790ADF1FD}" type="presParOf" srcId="{7F1EE4F4-FC32-4E5D-8D0B-FD91D3FD9D76}" destId="{4D2C0096-ED3D-484A-BE7D-299470F6480D}" srcOrd="0" destOrd="0" presId="urn:microsoft.com/office/officeart/2008/layout/HorizontalMultiLevelHierarchy"/>
    <dgm:cxn modelId="{0CD53168-969F-4B32-A76D-B87C065ACF13}" type="presParOf" srcId="{4D2C0096-ED3D-484A-BE7D-299470F6480D}" destId="{A01EFE6C-76CB-4A9B-A57C-DB0DF5F0F79B}" srcOrd="0" destOrd="0" presId="urn:microsoft.com/office/officeart/2008/layout/HorizontalMultiLevelHierarchy"/>
    <dgm:cxn modelId="{A812E843-C8C5-4A35-9C04-921985B510F3}" type="presParOf" srcId="{7F1EE4F4-FC32-4E5D-8D0B-FD91D3FD9D76}" destId="{CAC6D02F-E0AF-4FB8-8410-DD70AB7E7BEA}" srcOrd="1" destOrd="0" presId="urn:microsoft.com/office/officeart/2008/layout/HorizontalMultiLevelHierarchy"/>
    <dgm:cxn modelId="{3CB65268-91F0-4C9D-89D9-F6F720897FE3}" type="presParOf" srcId="{CAC6D02F-E0AF-4FB8-8410-DD70AB7E7BEA}" destId="{60E07A8C-74BD-4705-B777-2F8A397E157C}" srcOrd="0" destOrd="0" presId="urn:microsoft.com/office/officeart/2008/layout/HorizontalMultiLevelHierarchy"/>
    <dgm:cxn modelId="{63F414C8-5F7E-404E-8553-6EAE57CC435B}" type="presParOf" srcId="{CAC6D02F-E0AF-4FB8-8410-DD70AB7E7BEA}" destId="{7A0F37A4-B53A-4FAA-BF9B-98E80D7201DA}" srcOrd="1" destOrd="0" presId="urn:microsoft.com/office/officeart/2008/layout/HorizontalMultiLevelHierarchy"/>
    <dgm:cxn modelId="{E671717A-799A-407C-8FD8-78C0E98F53AB}" type="presParOf" srcId="{7A0F37A4-B53A-4FAA-BF9B-98E80D7201DA}" destId="{6277D3B0-E72B-4FD0-A8E2-31923AF888D0}" srcOrd="0" destOrd="0" presId="urn:microsoft.com/office/officeart/2008/layout/HorizontalMultiLevelHierarchy"/>
    <dgm:cxn modelId="{273D499B-CC94-4C4E-BF74-3E00287897A7}" type="presParOf" srcId="{6277D3B0-E72B-4FD0-A8E2-31923AF888D0}" destId="{49FEA9B7-3B80-4BB1-9C2B-DB98D48DFAD0}" srcOrd="0" destOrd="0" presId="urn:microsoft.com/office/officeart/2008/layout/HorizontalMultiLevelHierarchy"/>
    <dgm:cxn modelId="{7087A2A6-B96C-4537-8CBF-05035C346A20}" type="presParOf" srcId="{7A0F37A4-B53A-4FAA-BF9B-98E80D7201DA}" destId="{707ED67D-E75B-43CE-8E58-984EB82E6C17}" srcOrd="1" destOrd="0" presId="urn:microsoft.com/office/officeart/2008/layout/HorizontalMultiLevelHierarchy"/>
    <dgm:cxn modelId="{97E84B49-2F49-4139-97DD-1DF89C8181CF}" type="presParOf" srcId="{707ED67D-E75B-43CE-8E58-984EB82E6C17}" destId="{BB7C5ECE-26DA-47CC-9AEB-090D2A4F8F70}" srcOrd="0" destOrd="0" presId="urn:microsoft.com/office/officeart/2008/layout/HorizontalMultiLevelHierarchy"/>
    <dgm:cxn modelId="{50527B76-EEAF-4297-BF1A-0213FF195EA0}" type="presParOf" srcId="{707ED67D-E75B-43CE-8E58-984EB82E6C17}" destId="{483A3575-66CA-4884-9F40-E4C300EB3C4F}" srcOrd="1" destOrd="0" presId="urn:microsoft.com/office/officeart/2008/layout/HorizontalMultiLevelHierarchy"/>
    <dgm:cxn modelId="{A2DFE7E5-344D-43EA-8270-6D4A9368367F}" type="presParOf" srcId="{7A0F37A4-B53A-4FAA-BF9B-98E80D7201DA}" destId="{A42D7D6C-A0B3-4014-A3FD-CEF143EB9A53}" srcOrd="2" destOrd="0" presId="urn:microsoft.com/office/officeart/2008/layout/HorizontalMultiLevelHierarchy"/>
    <dgm:cxn modelId="{F73439A5-BBA7-49D1-AFFB-1FAB4E985ADA}" type="presParOf" srcId="{A42D7D6C-A0B3-4014-A3FD-CEF143EB9A53}" destId="{AE88F145-5101-45AF-AA8A-5F8F59D60BBE}" srcOrd="0" destOrd="0" presId="urn:microsoft.com/office/officeart/2008/layout/HorizontalMultiLevelHierarchy"/>
    <dgm:cxn modelId="{49C56064-1AC3-4C3C-900E-C0305A2CE033}" type="presParOf" srcId="{7A0F37A4-B53A-4FAA-BF9B-98E80D7201DA}" destId="{0A9AA574-3D4F-4D82-AE69-90AA23C61A8B}" srcOrd="3" destOrd="0" presId="urn:microsoft.com/office/officeart/2008/layout/HorizontalMultiLevelHierarchy"/>
    <dgm:cxn modelId="{2EDA353A-81F7-4A1E-A015-B6929D719EE0}" type="presParOf" srcId="{0A9AA574-3D4F-4D82-AE69-90AA23C61A8B}" destId="{1C0FA16B-E085-434B-A91E-A097B54520D9}" srcOrd="0" destOrd="0" presId="urn:microsoft.com/office/officeart/2008/layout/HorizontalMultiLevelHierarchy"/>
    <dgm:cxn modelId="{F16EED75-5414-4241-A41B-B67BAD8BAAEB}" type="presParOf" srcId="{0A9AA574-3D4F-4D82-AE69-90AA23C61A8B}" destId="{9E135E77-01BE-426D-AB14-7091A077FB34}" srcOrd="1" destOrd="0" presId="urn:microsoft.com/office/officeart/2008/layout/HorizontalMultiLevelHierarchy"/>
    <dgm:cxn modelId="{48D3B266-CFFA-4B91-AE0F-4DA07F5913DE}" type="presParOf" srcId="{7A0F37A4-B53A-4FAA-BF9B-98E80D7201DA}" destId="{E6CFAA09-D0D7-4C66-93A3-F17A4C1ACBB0}" srcOrd="4" destOrd="0" presId="urn:microsoft.com/office/officeart/2008/layout/HorizontalMultiLevelHierarchy"/>
    <dgm:cxn modelId="{6D59E683-E7AC-4858-BA2C-011607520869}" type="presParOf" srcId="{E6CFAA09-D0D7-4C66-93A3-F17A4C1ACBB0}" destId="{383E8610-6522-4CB2-B0DB-A5A0BEAE75E1}" srcOrd="0" destOrd="0" presId="urn:microsoft.com/office/officeart/2008/layout/HorizontalMultiLevelHierarchy"/>
    <dgm:cxn modelId="{4DF1AF33-2A93-42FA-B8DC-C2FCA8819450}" type="presParOf" srcId="{7A0F37A4-B53A-4FAA-BF9B-98E80D7201DA}" destId="{AAD37D24-B44C-4037-9C5D-17A6F950B4CE}" srcOrd="5" destOrd="0" presId="urn:microsoft.com/office/officeart/2008/layout/HorizontalMultiLevelHierarchy"/>
    <dgm:cxn modelId="{95704B45-D660-4062-9E00-05AE4D7DB5B5}" type="presParOf" srcId="{AAD37D24-B44C-4037-9C5D-17A6F950B4CE}" destId="{818D635A-EE47-4945-A196-7C79C176DF2B}" srcOrd="0" destOrd="0" presId="urn:microsoft.com/office/officeart/2008/layout/HorizontalMultiLevelHierarchy"/>
    <dgm:cxn modelId="{F35AA856-E86C-4D95-BCD6-679BC6CF3E82}" type="presParOf" srcId="{AAD37D24-B44C-4037-9C5D-17A6F950B4CE}" destId="{512817BC-CAA9-4933-B026-413FBB29E65C}" srcOrd="1" destOrd="0" presId="urn:microsoft.com/office/officeart/2008/layout/HorizontalMultiLevelHierarchy"/>
    <dgm:cxn modelId="{194E9FE2-B661-490E-B747-4BA017F08FFE}" type="presParOf" srcId="{7A0F37A4-B53A-4FAA-BF9B-98E80D7201DA}" destId="{B30E06B9-0EB0-4E2C-B068-1154A9C57799}" srcOrd="6" destOrd="0" presId="urn:microsoft.com/office/officeart/2008/layout/HorizontalMultiLevelHierarchy"/>
    <dgm:cxn modelId="{7856FE13-343A-4781-9B7C-86B7A63890E7}" type="presParOf" srcId="{B30E06B9-0EB0-4E2C-B068-1154A9C57799}" destId="{69FA40C5-6979-41FD-AF39-9CFD3ABDCEFF}" srcOrd="0" destOrd="0" presId="urn:microsoft.com/office/officeart/2008/layout/HorizontalMultiLevelHierarchy"/>
    <dgm:cxn modelId="{12FCB990-2085-4EEA-A967-E15637A08FB5}" type="presParOf" srcId="{7A0F37A4-B53A-4FAA-BF9B-98E80D7201DA}" destId="{C75825C0-8741-43BD-B838-7066166C1286}" srcOrd="7" destOrd="0" presId="urn:microsoft.com/office/officeart/2008/layout/HorizontalMultiLevelHierarchy"/>
    <dgm:cxn modelId="{535ECDB0-4D18-4A13-B652-9509FA67B032}" type="presParOf" srcId="{C75825C0-8741-43BD-B838-7066166C1286}" destId="{22CFEC72-0DA3-4D5C-9BCC-641B85360559}" srcOrd="0" destOrd="0" presId="urn:microsoft.com/office/officeart/2008/layout/HorizontalMultiLevelHierarchy"/>
    <dgm:cxn modelId="{528FA41A-C390-4608-BB61-77EAD052492A}" type="presParOf" srcId="{C75825C0-8741-43BD-B838-7066166C1286}" destId="{931345CD-EFCF-45D1-B798-D8D7040B8FF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0EB40-4436-4A2C-A87F-AB624C9406DB}">
      <dsp:nvSpPr>
        <dsp:cNvPr id="0" name=""/>
        <dsp:cNvSpPr/>
      </dsp:nvSpPr>
      <dsp:spPr>
        <a:xfrm>
          <a:off x="8002425" y="1683583"/>
          <a:ext cx="3490798" cy="34914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CF935-3D04-4CD9-8079-B2C79726986C}">
      <dsp:nvSpPr>
        <dsp:cNvPr id="0" name=""/>
        <dsp:cNvSpPr/>
      </dsp:nvSpPr>
      <dsp:spPr>
        <a:xfrm>
          <a:off x="8118330" y="1799985"/>
          <a:ext cx="3258988" cy="32586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Azure DevOps</a:t>
          </a:r>
        </a:p>
      </dsp:txBody>
      <dsp:txXfrm>
        <a:off x="8584224" y="2265593"/>
        <a:ext cx="2327199" cy="2327425"/>
      </dsp:txXfrm>
    </dsp:sp>
    <dsp:sp modelId="{D3C53081-266A-4CEE-9DC4-8CCBF753039E}">
      <dsp:nvSpPr>
        <dsp:cNvPr id="0" name=""/>
        <dsp:cNvSpPr/>
      </dsp:nvSpPr>
      <dsp:spPr>
        <a:xfrm rot="2700000">
          <a:off x="4398788" y="1687804"/>
          <a:ext cx="3482390" cy="3482390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C5B0D-C130-4353-B73D-21EC245C1D47}">
      <dsp:nvSpPr>
        <dsp:cNvPr id="0" name=""/>
        <dsp:cNvSpPr/>
      </dsp:nvSpPr>
      <dsp:spPr>
        <a:xfrm>
          <a:off x="4510489" y="1799985"/>
          <a:ext cx="3258988" cy="32586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.NET Core</a:t>
          </a:r>
        </a:p>
      </dsp:txBody>
      <dsp:txXfrm>
        <a:off x="4976384" y="2265593"/>
        <a:ext cx="2327199" cy="2327425"/>
      </dsp:txXfrm>
    </dsp:sp>
    <dsp:sp modelId="{56542EF3-5835-43D1-803E-772944470293}">
      <dsp:nvSpPr>
        <dsp:cNvPr id="0" name=""/>
        <dsp:cNvSpPr/>
      </dsp:nvSpPr>
      <dsp:spPr>
        <a:xfrm rot="2700000">
          <a:off x="790947" y="1687804"/>
          <a:ext cx="3482390" cy="3482390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662FC-64ED-4091-BA4F-70281434D54B}">
      <dsp:nvSpPr>
        <dsp:cNvPr id="0" name=""/>
        <dsp:cNvSpPr/>
      </dsp:nvSpPr>
      <dsp:spPr>
        <a:xfrm>
          <a:off x="902649" y="1799985"/>
          <a:ext cx="3258988" cy="32586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Docker</a:t>
          </a:r>
        </a:p>
      </dsp:txBody>
      <dsp:txXfrm>
        <a:off x="1368543" y="2265593"/>
        <a:ext cx="2327199" cy="23274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14973-DFDB-472F-8A24-463F3DDA4677}">
      <dsp:nvSpPr>
        <dsp:cNvPr id="0" name=""/>
        <dsp:cNvSpPr/>
      </dsp:nvSpPr>
      <dsp:spPr>
        <a:xfrm>
          <a:off x="0" y="0"/>
          <a:ext cx="11524034" cy="1946666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ysClr val="windowText" lastClr="000000"/>
              </a:solidFill>
            </a:rPr>
            <a:t>Docker</a:t>
          </a:r>
        </a:p>
      </dsp:txBody>
      <dsp:txXfrm>
        <a:off x="0" y="0"/>
        <a:ext cx="11524034" cy="1946666"/>
      </dsp:txXfrm>
    </dsp:sp>
    <dsp:sp modelId="{B2B3CE4D-4DC4-4CEA-B11D-EC9BE948EE1A}">
      <dsp:nvSpPr>
        <dsp:cNvPr id="0" name=""/>
        <dsp:cNvSpPr/>
      </dsp:nvSpPr>
      <dsp:spPr>
        <a:xfrm>
          <a:off x="0" y="1946666"/>
          <a:ext cx="2881008" cy="408800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Application 1</a:t>
          </a:r>
        </a:p>
      </dsp:txBody>
      <dsp:txXfrm>
        <a:off x="0" y="1946666"/>
        <a:ext cx="2881008" cy="4088000"/>
      </dsp:txXfrm>
    </dsp:sp>
    <dsp:sp modelId="{ED5429FD-ADE5-4089-9D5E-99EA6698CE4F}">
      <dsp:nvSpPr>
        <dsp:cNvPr id="0" name=""/>
        <dsp:cNvSpPr/>
      </dsp:nvSpPr>
      <dsp:spPr>
        <a:xfrm>
          <a:off x="2881008" y="1946666"/>
          <a:ext cx="2881008" cy="408800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Application 2</a:t>
          </a:r>
        </a:p>
      </dsp:txBody>
      <dsp:txXfrm>
        <a:off x="2881008" y="1946666"/>
        <a:ext cx="2881008" cy="4088000"/>
      </dsp:txXfrm>
    </dsp:sp>
    <dsp:sp modelId="{1D4C2B7A-588F-462D-8EE4-CDEAC0CCA52F}">
      <dsp:nvSpPr>
        <dsp:cNvPr id="0" name=""/>
        <dsp:cNvSpPr/>
      </dsp:nvSpPr>
      <dsp:spPr>
        <a:xfrm>
          <a:off x="5762016" y="1946666"/>
          <a:ext cx="2881008" cy="4088000"/>
        </a:xfrm>
        <a:prstGeom prst="rect">
          <a:avLst/>
        </a:prstGeom>
        <a:solidFill>
          <a:schemeClr val="accent4">
            <a:hueOff val="7995203"/>
            <a:satOff val="48115"/>
            <a:lumOff val="149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Application 3</a:t>
          </a:r>
        </a:p>
      </dsp:txBody>
      <dsp:txXfrm>
        <a:off x="5762016" y="1946666"/>
        <a:ext cx="2881008" cy="4088000"/>
      </dsp:txXfrm>
    </dsp:sp>
    <dsp:sp modelId="{1D4EE24A-74B0-4F1B-A1A1-52C651133E0B}">
      <dsp:nvSpPr>
        <dsp:cNvPr id="0" name=""/>
        <dsp:cNvSpPr/>
      </dsp:nvSpPr>
      <dsp:spPr>
        <a:xfrm>
          <a:off x="8643025" y="1946666"/>
          <a:ext cx="2881008" cy="4088000"/>
        </a:xfrm>
        <a:prstGeom prst="rect">
          <a:avLst/>
        </a:prstGeom>
        <a:solidFill>
          <a:schemeClr val="accent4">
            <a:hueOff val="11992805"/>
            <a:satOff val="72173"/>
            <a:lumOff val="2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Application 4</a:t>
          </a:r>
        </a:p>
      </dsp:txBody>
      <dsp:txXfrm>
        <a:off x="8643025" y="1946666"/>
        <a:ext cx="2881008" cy="4088000"/>
      </dsp:txXfrm>
    </dsp:sp>
    <dsp:sp modelId="{AF0CD3A4-BA4C-4703-A6FE-60FABC39DC5C}">
      <dsp:nvSpPr>
        <dsp:cNvPr id="0" name=""/>
        <dsp:cNvSpPr/>
      </dsp:nvSpPr>
      <dsp:spPr>
        <a:xfrm>
          <a:off x="0" y="6034666"/>
          <a:ext cx="11524034" cy="454222"/>
        </a:xfrm>
        <a:prstGeom prst="flowChartOffpageConnector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DEB2B-5A1D-4B4F-8EE2-712FB11DFA77}">
      <dsp:nvSpPr>
        <dsp:cNvPr id="0" name=""/>
        <dsp:cNvSpPr/>
      </dsp:nvSpPr>
      <dsp:spPr>
        <a:xfrm>
          <a:off x="0" y="101193"/>
          <a:ext cx="2932889" cy="102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Starting point</a:t>
          </a:r>
        </a:p>
      </dsp:txBody>
      <dsp:txXfrm>
        <a:off x="0" y="101193"/>
        <a:ext cx="2932889" cy="1029600"/>
      </dsp:txXfrm>
    </dsp:sp>
    <dsp:sp modelId="{AD4584FB-9EB2-4B95-934B-7BE5271CD042}">
      <dsp:nvSpPr>
        <dsp:cNvPr id="0" name=""/>
        <dsp:cNvSpPr/>
      </dsp:nvSpPr>
      <dsp:spPr>
        <a:xfrm>
          <a:off x="2932889" y="52930"/>
          <a:ext cx="586577" cy="11261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AF007-511E-4C25-9FF2-3EC30F25C777}">
      <dsp:nvSpPr>
        <dsp:cNvPr id="0" name=""/>
        <dsp:cNvSpPr/>
      </dsp:nvSpPr>
      <dsp:spPr>
        <a:xfrm>
          <a:off x="3754098" y="52930"/>
          <a:ext cx="7977460" cy="1126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285750" lvl="1" indent="-285750" algn="l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5200" kern="1200" dirty="0"/>
            <a:t>Ubuntu 18.04</a:t>
          </a:r>
        </a:p>
      </dsp:txBody>
      <dsp:txXfrm>
        <a:off x="3754098" y="52930"/>
        <a:ext cx="7977460" cy="1126125"/>
      </dsp:txXfrm>
    </dsp:sp>
    <dsp:sp modelId="{07252E25-50AB-4715-A444-25C076833DF5}">
      <dsp:nvSpPr>
        <dsp:cNvPr id="0" name=""/>
        <dsp:cNvSpPr/>
      </dsp:nvSpPr>
      <dsp:spPr>
        <a:xfrm>
          <a:off x="0" y="1414518"/>
          <a:ext cx="2932889" cy="102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Install software</a:t>
          </a:r>
        </a:p>
      </dsp:txBody>
      <dsp:txXfrm>
        <a:off x="0" y="1414518"/>
        <a:ext cx="2932889" cy="1029600"/>
      </dsp:txXfrm>
    </dsp:sp>
    <dsp:sp modelId="{2F18C051-922E-4773-8E21-8E7658FBD391}">
      <dsp:nvSpPr>
        <dsp:cNvPr id="0" name=""/>
        <dsp:cNvSpPr/>
      </dsp:nvSpPr>
      <dsp:spPr>
        <a:xfrm>
          <a:off x="2932889" y="1366256"/>
          <a:ext cx="586577" cy="11261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99E78-B0A6-4643-B3FA-05CACF4676EB}">
      <dsp:nvSpPr>
        <dsp:cNvPr id="0" name=""/>
        <dsp:cNvSpPr/>
      </dsp:nvSpPr>
      <dsp:spPr>
        <a:xfrm>
          <a:off x="3754098" y="1366256"/>
          <a:ext cx="7977460" cy="1126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285750" lvl="1" indent="-285750" algn="l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5200" kern="1200" dirty="0"/>
            <a:t>Node SDK</a:t>
          </a:r>
        </a:p>
      </dsp:txBody>
      <dsp:txXfrm>
        <a:off x="3754098" y="1366256"/>
        <a:ext cx="7977460" cy="1126125"/>
      </dsp:txXfrm>
    </dsp:sp>
    <dsp:sp modelId="{E6CA9E06-8A0E-40EF-BB36-5BEBE1F5EC57}">
      <dsp:nvSpPr>
        <dsp:cNvPr id="0" name=""/>
        <dsp:cNvSpPr/>
      </dsp:nvSpPr>
      <dsp:spPr>
        <a:xfrm>
          <a:off x="0" y="2727843"/>
          <a:ext cx="2932889" cy="102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Install software</a:t>
          </a:r>
        </a:p>
      </dsp:txBody>
      <dsp:txXfrm>
        <a:off x="0" y="2727843"/>
        <a:ext cx="2932889" cy="1029600"/>
      </dsp:txXfrm>
    </dsp:sp>
    <dsp:sp modelId="{2CC69BBD-11C0-4A38-9C86-46B88B0A213E}">
      <dsp:nvSpPr>
        <dsp:cNvPr id="0" name=""/>
        <dsp:cNvSpPr/>
      </dsp:nvSpPr>
      <dsp:spPr>
        <a:xfrm>
          <a:off x="2932889" y="2679581"/>
          <a:ext cx="586577" cy="11261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DEECA-C113-4CB0-81B4-23AF90B42D34}">
      <dsp:nvSpPr>
        <dsp:cNvPr id="0" name=""/>
        <dsp:cNvSpPr/>
      </dsp:nvSpPr>
      <dsp:spPr>
        <a:xfrm>
          <a:off x="3754098" y="2679581"/>
          <a:ext cx="7977460" cy="1126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285750" lvl="1" indent="-285750" algn="l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5200" kern="1200" dirty="0"/>
            <a:t>NPM</a:t>
          </a:r>
        </a:p>
      </dsp:txBody>
      <dsp:txXfrm>
        <a:off x="3754098" y="2679581"/>
        <a:ext cx="7977460" cy="1126125"/>
      </dsp:txXfrm>
    </dsp:sp>
    <dsp:sp modelId="{3F0557AB-6A29-4CC7-98E9-CA8B20BBE862}">
      <dsp:nvSpPr>
        <dsp:cNvPr id="0" name=""/>
        <dsp:cNvSpPr/>
      </dsp:nvSpPr>
      <dsp:spPr>
        <a:xfrm>
          <a:off x="0" y="4041168"/>
          <a:ext cx="2932889" cy="102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Add content</a:t>
          </a:r>
        </a:p>
      </dsp:txBody>
      <dsp:txXfrm>
        <a:off x="0" y="4041168"/>
        <a:ext cx="2932889" cy="1029600"/>
      </dsp:txXfrm>
    </dsp:sp>
    <dsp:sp modelId="{9A9E463D-B742-4A94-B333-8AAA25EE8CB2}">
      <dsp:nvSpPr>
        <dsp:cNvPr id="0" name=""/>
        <dsp:cNvSpPr/>
      </dsp:nvSpPr>
      <dsp:spPr>
        <a:xfrm>
          <a:off x="2932889" y="3992906"/>
          <a:ext cx="586577" cy="11261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F1F38-7EB9-4E1F-A2B5-2D5D1234F9A7}">
      <dsp:nvSpPr>
        <dsp:cNvPr id="0" name=""/>
        <dsp:cNvSpPr/>
      </dsp:nvSpPr>
      <dsp:spPr>
        <a:xfrm>
          <a:off x="3754098" y="3992906"/>
          <a:ext cx="7977460" cy="1126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285750" lvl="1" indent="-285750" algn="l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5200" kern="1200" dirty="0"/>
            <a:t>Code files</a:t>
          </a:r>
        </a:p>
      </dsp:txBody>
      <dsp:txXfrm>
        <a:off x="3754098" y="3992906"/>
        <a:ext cx="7977460" cy="1126125"/>
      </dsp:txXfrm>
    </dsp:sp>
    <dsp:sp modelId="{DCC6FAEF-518F-4F3C-8F08-A13E90117F46}">
      <dsp:nvSpPr>
        <dsp:cNvPr id="0" name=""/>
        <dsp:cNvSpPr/>
      </dsp:nvSpPr>
      <dsp:spPr>
        <a:xfrm>
          <a:off x="0" y="5354493"/>
          <a:ext cx="2932889" cy="102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Change content</a:t>
          </a:r>
        </a:p>
      </dsp:txBody>
      <dsp:txXfrm>
        <a:off x="0" y="5354493"/>
        <a:ext cx="2932889" cy="1029600"/>
      </dsp:txXfrm>
    </dsp:sp>
    <dsp:sp modelId="{88091B71-AF68-41D2-951A-848D566E4E3B}">
      <dsp:nvSpPr>
        <dsp:cNvPr id="0" name=""/>
        <dsp:cNvSpPr/>
      </dsp:nvSpPr>
      <dsp:spPr>
        <a:xfrm>
          <a:off x="2932889" y="5306231"/>
          <a:ext cx="586577" cy="11261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9E959-67E1-428A-B6C3-8FC13459FEB5}">
      <dsp:nvSpPr>
        <dsp:cNvPr id="0" name=""/>
        <dsp:cNvSpPr/>
      </dsp:nvSpPr>
      <dsp:spPr>
        <a:xfrm>
          <a:off x="3754098" y="5306231"/>
          <a:ext cx="7977460" cy="1126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285750" lvl="1" indent="-285750" algn="l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5200" kern="1200" dirty="0"/>
            <a:t>Compile code</a:t>
          </a:r>
        </a:p>
      </dsp:txBody>
      <dsp:txXfrm>
        <a:off x="3754098" y="5306231"/>
        <a:ext cx="7977460" cy="11261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97BA2-E270-4A96-BB30-5FD146E80E37}">
      <dsp:nvSpPr>
        <dsp:cNvPr id="0" name=""/>
        <dsp:cNvSpPr/>
      </dsp:nvSpPr>
      <dsp:spPr>
        <a:xfrm>
          <a:off x="0" y="1920240"/>
          <a:ext cx="11887200" cy="256032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166B0-48C0-4B43-8CD3-4F713F87A7A7}">
      <dsp:nvSpPr>
        <dsp:cNvPr id="0" name=""/>
        <dsp:cNvSpPr/>
      </dsp:nvSpPr>
      <dsp:spPr>
        <a:xfrm>
          <a:off x="4701" y="0"/>
          <a:ext cx="2055591" cy="256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b" anchorCtr="1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Nov 2019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.NET 3.1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LTS</a:t>
          </a:r>
        </a:p>
      </dsp:txBody>
      <dsp:txXfrm>
        <a:off x="4701" y="0"/>
        <a:ext cx="2055591" cy="2560320"/>
      </dsp:txXfrm>
    </dsp:sp>
    <dsp:sp modelId="{B82ED0BB-8560-4322-BAB9-C3D60AC8CC7D}">
      <dsp:nvSpPr>
        <dsp:cNvPr id="0" name=""/>
        <dsp:cNvSpPr/>
      </dsp:nvSpPr>
      <dsp:spPr>
        <a:xfrm>
          <a:off x="712457" y="2880360"/>
          <a:ext cx="640080" cy="6400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E092D-6751-4791-BFCE-B6123CEEEC7E}">
      <dsp:nvSpPr>
        <dsp:cNvPr id="0" name=""/>
        <dsp:cNvSpPr/>
      </dsp:nvSpPr>
      <dsp:spPr>
        <a:xfrm>
          <a:off x="2163072" y="3840480"/>
          <a:ext cx="2055591" cy="256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t" anchorCtr="1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Nov 2020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.NET 5.0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GA</a:t>
          </a:r>
        </a:p>
      </dsp:txBody>
      <dsp:txXfrm>
        <a:off x="2163072" y="3840480"/>
        <a:ext cx="2055591" cy="2560320"/>
      </dsp:txXfrm>
    </dsp:sp>
    <dsp:sp modelId="{6CB70B0C-D4FC-4140-900A-1E6007472E7F}">
      <dsp:nvSpPr>
        <dsp:cNvPr id="0" name=""/>
        <dsp:cNvSpPr/>
      </dsp:nvSpPr>
      <dsp:spPr>
        <a:xfrm>
          <a:off x="2870828" y="2880360"/>
          <a:ext cx="640080" cy="6400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C58D7-8361-42BB-B861-C489A9AB6019}">
      <dsp:nvSpPr>
        <dsp:cNvPr id="0" name=""/>
        <dsp:cNvSpPr/>
      </dsp:nvSpPr>
      <dsp:spPr>
        <a:xfrm>
          <a:off x="4321444" y="0"/>
          <a:ext cx="2055591" cy="256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b" anchorCtr="1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Nov 2021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.NET 6.0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LTS</a:t>
          </a:r>
        </a:p>
      </dsp:txBody>
      <dsp:txXfrm>
        <a:off x="4321444" y="0"/>
        <a:ext cx="2055591" cy="2560320"/>
      </dsp:txXfrm>
    </dsp:sp>
    <dsp:sp modelId="{1D903670-3F1B-440E-8DFE-5B87EE4E931A}">
      <dsp:nvSpPr>
        <dsp:cNvPr id="0" name=""/>
        <dsp:cNvSpPr/>
      </dsp:nvSpPr>
      <dsp:spPr>
        <a:xfrm>
          <a:off x="5029200" y="2880360"/>
          <a:ext cx="640080" cy="6400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2EFD8-2B48-42DA-BCC2-408553039E7E}">
      <dsp:nvSpPr>
        <dsp:cNvPr id="0" name=""/>
        <dsp:cNvSpPr/>
      </dsp:nvSpPr>
      <dsp:spPr>
        <a:xfrm>
          <a:off x="6479815" y="3840480"/>
          <a:ext cx="2055591" cy="256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t" anchorCtr="1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Nov 2022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.NET 7.0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GA</a:t>
          </a:r>
        </a:p>
      </dsp:txBody>
      <dsp:txXfrm>
        <a:off x="6479815" y="3840480"/>
        <a:ext cx="2055591" cy="2560320"/>
      </dsp:txXfrm>
    </dsp:sp>
    <dsp:sp modelId="{EEBB93D9-6B9A-4E05-A24C-5BACC3F762E0}">
      <dsp:nvSpPr>
        <dsp:cNvPr id="0" name=""/>
        <dsp:cNvSpPr/>
      </dsp:nvSpPr>
      <dsp:spPr>
        <a:xfrm>
          <a:off x="7187571" y="2880360"/>
          <a:ext cx="640080" cy="6400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E7CA1-C366-461F-A9E4-6A9CC6E67EE3}">
      <dsp:nvSpPr>
        <dsp:cNvPr id="0" name=""/>
        <dsp:cNvSpPr/>
      </dsp:nvSpPr>
      <dsp:spPr>
        <a:xfrm>
          <a:off x="8638186" y="0"/>
          <a:ext cx="2055591" cy="256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b" anchorCtr="1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Nov 2023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.NET 8.0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LTS</a:t>
          </a:r>
        </a:p>
      </dsp:txBody>
      <dsp:txXfrm>
        <a:off x="8638186" y="0"/>
        <a:ext cx="2055591" cy="2560320"/>
      </dsp:txXfrm>
    </dsp:sp>
    <dsp:sp modelId="{886A19DF-4BAC-4EA1-B8F9-E0DAE452FB0E}">
      <dsp:nvSpPr>
        <dsp:cNvPr id="0" name=""/>
        <dsp:cNvSpPr/>
      </dsp:nvSpPr>
      <dsp:spPr>
        <a:xfrm>
          <a:off x="9345942" y="2880360"/>
          <a:ext cx="640080" cy="6400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14973-DFDB-472F-8A24-463F3DDA4677}">
      <dsp:nvSpPr>
        <dsp:cNvPr id="0" name=""/>
        <dsp:cNvSpPr/>
      </dsp:nvSpPr>
      <dsp:spPr>
        <a:xfrm>
          <a:off x="0" y="0"/>
          <a:ext cx="11524034" cy="1946666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.NET Standard</a:t>
          </a:r>
        </a:p>
      </dsp:txBody>
      <dsp:txXfrm>
        <a:off x="0" y="0"/>
        <a:ext cx="11524034" cy="1946666"/>
      </dsp:txXfrm>
    </dsp:sp>
    <dsp:sp modelId="{B2B3CE4D-4DC4-4CEA-B11D-EC9BE948EE1A}">
      <dsp:nvSpPr>
        <dsp:cNvPr id="0" name=""/>
        <dsp:cNvSpPr/>
      </dsp:nvSpPr>
      <dsp:spPr>
        <a:xfrm>
          <a:off x="5626" y="1946666"/>
          <a:ext cx="1918796" cy="4088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.NET Core</a:t>
          </a:r>
        </a:p>
      </dsp:txBody>
      <dsp:txXfrm>
        <a:off x="5626" y="1946666"/>
        <a:ext cx="1918796" cy="4088000"/>
      </dsp:txXfrm>
    </dsp:sp>
    <dsp:sp modelId="{6A51A2A3-1C70-4D63-96F5-FEF3C5524BE0}">
      <dsp:nvSpPr>
        <dsp:cNvPr id="0" name=""/>
        <dsp:cNvSpPr/>
      </dsp:nvSpPr>
      <dsp:spPr>
        <a:xfrm>
          <a:off x="1924423" y="1946666"/>
          <a:ext cx="1918796" cy="4088000"/>
        </a:xfrm>
        <a:prstGeom prst="rect">
          <a:avLst/>
        </a:prstGeom>
        <a:solidFill>
          <a:schemeClr val="accent3">
            <a:hueOff val="-1889959"/>
            <a:satOff val="-14423"/>
            <a:lumOff val="1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.NET Framework</a:t>
          </a:r>
        </a:p>
      </dsp:txBody>
      <dsp:txXfrm>
        <a:off x="1924423" y="1946666"/>
        <a:ext cx="1918796" cy="4088000"/>
      </dsp:txXfrm>
    </dsp:sp>
    <dsp:sp modelId="{AC300DFC-8EF5-46B5-B91D-B30C98FE7219}">
      <dsp:nvSpPr>
        <dsp:cNvPr id="0" name=""/>
        <dsp:cNvSpPr/>
      </dsp:nvSpPr>
      <dsp:spPr>
        <a:xfrm>
          <a:off x="3843220" y="1946666"/>
          <a:ext cx="1918796" cy="4088000"/>
        </a:xfrm>
        <a:prstGeom prst="rect">
          <a:avLst/>
        </a:prstGeom>
        <a:solidFill>
          <a:schemeClr val="accent3">
            <a:hueOff val="-3779917"/>
            <a:satOff val="-28846"/>
            <a:lumOff val="34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Mono</a:t>
          </a:r>
        </a:p>
      </dsp:txBody>
      <dsp:txXfrm>
        <a:off x="3843220" y="1946666"/>
        <a:ext cx="1918796" cy="4088000"/>
      </dsp:txXfrm>
    </dsp:sp>
    <dsp:sp modelId="{41C4287F-2783-4662-8604-0EFBD0575B0F}">
      <dsp:nvSpPr>
        <dsp:cNvPr id="0" name=""/>
        <dsp:cNvSpPr/>
      </dsp:nvSpPr>
      <dsp:spPr>
        <a:xfrm>
          <a:off x="5762017" y="1946666"/>
          <a:ext cx="1918796" cy="4088000"/>
        </a:xfrm>
        <a:prstGeom prst="rect">
          <a:avLst/>
        </a:prstGeom>
        <a:solidFill>
          <a:schemeClr val="accent3">
            <a:hueOff val="-5669876"/>
            <a:satOff val="-43270"/>
            <a:lumOff val="5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Xamarin</a:t>
          </a:r>
        </a:p>
      </dsp:txBody>
      <dsp:txXfrm>
        <a:off x="5762017" y="1946666"/>
        <a:ext cx="1918796" cy="4088000"/>
      </dsp:txXfrm>
    </dsp:sp>
    <dsp:sp modelId="{F9266F8F-02DB-4638-9574-4AC1C890D44A}">
      <dsp:nvSpPr>
        <dsp:cNvPr id="0" name=""/>
        <dsp:cNvSpPr/>
      </dsp:nvSpPr>
      <dsp:spPr>
        <a:xfrm>
          <a:off x="7680813" y="1946666"/>
          <a:ext cx="1918796" cy="4088000"/>
        </a:xfrm>
        <a:prstGeom prst="rect">
          <a:avLst/>
        </a:prstGeom>
        <a:solidFill>
          <a:schemeClr val="accent3">
            <a:hueOff val="-7559835"/>
            <a:satOff val="-57693"/>
            <a:lumOff val="69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UWP</a:t>
          </a:r>
        </a:p>
      </dsp:txBody>
      <dsp:txXfrm>
        <a:off x="7680813" y="1946666"/>
        <a:ext cx="1918796" cy="4088000"/>
      </dsp:txXfrm>
    </dsp:sp>
    <dsp:sp modelId="{3710265F-CE8C-4BAE-93AE-7AAD15A53A22}">
      <dsp:nvSpPr>
        <dsp:cNvPr id="0" name=""/>
        <dsp:cNvSpPr/>
      </dsp:nvSpPr>
      <dsp:spPr>
        <a:xfrm>
          <a:off x="9599610" y="1946666"/>
          <a:ext cx="1918796" cy="4088000"/>
        </a:xfrm>
        <a:prstGeom prst="rect">
          <a:avLst/>
        </a:prstGeom>
        <a:solidFill>
          <a:schemeClr val="accent3">
            <a:hueOff val="-9449793"/>
            <a:satOff val="-72116"/>
            <a:lumOff val="86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Unity</a:t>
          </a:r>
        </a:p>
      </dsp:txBody>
      <dsp:txXfrm>
        <a:off x="9599610" y="1946666"/>
        <a:ext cx="1918796" cy="4088000"/>
      </dsp:txXfrm>
    </dsp:sp>
    <dsp:sp modelId="{AF0CD3A4-BA4C-4703-A6FE-60FABC39DC5C}">
      <dsp:nvSpPr>
        <dsp:cNvPr id="0" name=""/>
        <dsp:cNvSpPr/>
      </dsp:nvSpPr>
      <dsp:spPr>
        <a:xfrm>
          <a:off x="0" y="6034666"/>
          <a:ext cx="11524034" cy="454222"/>
        </a:xfrm>
        <a:prstGeom prst="flowChartOffpageConnector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E06B9-0EB0-4E2C-B068-1154A9C57799}">
      <dsp:nvSpPr>
        <dsp:cNvPr id="0" name=""/>
        <dsp:cNvSpPr/>
      </dsp:nvSpPr>
      <dsp:spPr>
        <a:xfrm>
          <a:off x="8232801" y="3200399"/>
          <a:ext cx="608475" cy="1739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4237" y="0"/>
              </a:lnTo>
              <a:lnTo>
                <a:pt x="304237" y="1739162"/>
              </a:lnTo>
              <a:lnTo>
                <a:pt x="608475" y="17391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490976" y="4023918"/>
        <a:ext cx="92126" cy="92126"/>
      </dsp:txXfrm>
    </dsp:sp>
    <dsp:sp modelId="{E6CFAA09-D0D7-4C66-93A3-F17A4C1ACBB0}">
      <dsp:nvSpPr>
        <dsp:cNvPr id="0" name=""/>
        <dsp:cNvSpPr/>
      </dsp:nvSpPr>
      <dsp:spPr>
        <a:xfrm>
          <a:off x="8232801" y="3200399"/>
          <a:ext cx="608475" cy="579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4237" y="0"/>
              </a:lnTo>
              <a:lnTo>
                <a:pt x="304237" y="579720"/>
              </a:lnTo>
              <a:lnTo>
                <a:pt x="608475" y="579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16028" y="3469249"/>
        <a:ext cx="42021" cy="42021"/>
      </dsp:txXfrm>
    </dsp:sp>
    <dsp:sp modelId="{A42D7D6C-A0B3-4014-A3FD-CEF143EB9A53}">
      <dsp:nvSpPr>
        <dsp:cNvPr id="0" name=""/>
        <dsp:cNvSpPr/>
      </dsp:nvSpPr>
      <dsp:spPr>
        <a:xfrm>
          <a:off x="8232801" y="2620679"/>
          <a:ext cx="608475" cy="579720"/>
        </a:xfrm>
        <a:custGeom>
          <a:avLst/>
          <a:gdLst/>
          <a:ahLst/>
          <a:cxnLst/>
          <a:rect l="0" t="0" r="0" b="0"/>
          <a:pathLst>
            <a:path>
              <a:moveTo>
                <a:pt x="0" y="579720"/>
              </a:moveTo>
              <a:lnTo>
                <a:pt x="304237" y="579720"/>
              </a:lnTo>
              <a:lnTo>
                <a:pt x="304237" y="0"/>
              </a:lnTo>
              <a:lnTo>
                <a:pt x="608475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16028" y="2889528"/>
        <a:ext cx="42021" cy="42021"/>
      </dsp:txXfrm>
    </dsp:sp>
    <dsp:sp modelId="{6277D3B0-E72B-4FD0-A8E2-31923AF888D0}">
      <dsp:nvSpPr>
        <dsp:cNvPr id="0" name=""/>
        <dsp:cNvSpPr/>
      </dsp:nvSpPr>
      <dsp:spPr>
        <a:xfrm>
          <a:off x="8232801" y="1461237"/>
          <a:ext cx="608475" cy="1739162"/>
        </a:xfrm>
        <a:custGeom>
          <a:avLst/>
          <a:gdLst/>
          <a:ahLst/>
          <a:cxnLst/>
          <a:rect l="0" t="0" r="0" b="0"/>
          <a:pathLst>
            <a:path>
              <a:moveTo>
                <a:pt x="0" y="1739162"/>
              </a:moveTo>
              <a:lnTo>
                <a:pt x="304237" y="1739162"/>
              </a:lnTo>
              <a:lnTo>
                <a:pt x="304237" y="0"/>
              </a:lnTo>
              <a:lnTo>
                <a:pt x="608475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490976" y="2284755"/>
        <a:ext cx="92126" cy="92126"/>
      </dsp:txXfrm>
    </dsp:sp>
    <dsp:sp modelId="{4D2C0096-ED3D-484A-BE7D-299470F6480D}">
      <dsp:nvSpPr>
        <dsp:cNvPr id="0" name=""/>
        <dsp:cNvSpPr/>
      </dsp:nvSpPr>
      <dsp:spPr>
        <a:xfrm>
          <a:off x="4581951" y="3154680"/>
          <a:ext cx="6084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8475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70977" y="3185188"/>
        <a:ext cx="30423" cy="30423"/>
      </dsp:txXfrm>
    </dsp:sp>
    <dsp:sp modelId="{F58BD4B3-0808-413C-8284-5DC50E8F6E05}">
      <dsp:nvSpPr>
        <dsp:cNvPr id="0" name=""/>
        <dsp:cNvSpPr/>
      </dsp:nvSpPr>
      <dsp:spPr>
        <a:xfrm>
          <a:off x="931101" y="3154680"/>
          <a:ext cx="6084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847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20126" y="3185188"/>
        <a:ext cx="30423" cy="30423"/>
      </dsp:txXfrm>
    </dsp:sp>
    <dsp:sp modelId="{DDFB8B5F-6C65-48F6-A59E-BFA3D01C99A9}">
      <dsp:nvSpPr>
        <dsp:cNvPr id="0" name=""/>
        <dsp:cNvSpPr/>
      </dsp:nvSpPr>
      <dsp:spPr>
        <a:xfrm rot="16200000">
          <a:off x="-1973605" y="2736623"/>
          <a:ext cx="4881860" cy="9275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mcr.microsoft.com</a:t>
          </a:r>
        </a:p>
      </dsp:txBody>
      <dsp:txXfrm>
        <a:off x="-1973605" y="2736623"/>
        <a:ext cx="4881860" cy="927553"/>
      </dsp:txXfrm>
    </dsp:sp>
    <dsp:sp modelId="{BAB45FF8-98D1-4932-9629-465636549FC3}">
      <dsp:nvSpPr>
        <dsp:cNvPr id="0" name=""/>
        <dsp:cNvSpPr/>
      </dsp:nvSpPr>
      <dsp:spPr>
        <a:xfrm>
          <a:off x="1539576" y="2736623"/>
          <a:ext cx="3042375" cy="9275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dotnet</a:t>
          </a:r>
        </a:p>
      </dsp:txBody>
      <dsp:txXfrm>
        <a:off x="1539576" y="2736623"/>
        <a:ext cx="3042375" cy="927553"/>
      </dsp:txXfrm>
    </dsp:sp>
    <dsp:sp modelId="{60E07A8C-74BD-4705-B777-2F8A397E157C}">
      <dsp:nvSpPr>
        <dsp:cNvPr id="0" name=""/>
        <dsp:cNvSpPr/>
      </dsp:nvSpPr>
      <dsp:spPr>
        <a:xfrm>
          <a:off x="5190426" y="2736623"/>
          <a:ext cx="3042375" cy="9275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core</a:t>
          </a:r>
        </a:p>
      </dsp:txBody>
      <dsp:txXfrm>
        <a:off x="5190426" y="2736623"/>
        <a:ext cx="3042375" cy="927553"/>
      </dsp:txXfrm>
    </dsp:sp>
    <dsp:sp modelId="{BB7C5ECE-26DA-47CC-9AEB-090D2A4F8F70}">
      <dsp:nvSpPr>
        <dsp:cNvPr id="0" name=""/>
        <dsp:cNvSpPr/>
      </dsp:nvSpPr>
      <dsp:spPr>
        <a:xfrm>
          <a:off x="8841276" y="997460"/>
          <a:ext cx="3042375" cy="9275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 err="1"/>
            <a:t>sdk</a:t>
          </a:r>
          <a:endParaRPr lang="en-US" sz="4800" kern="1200" dirty="0"/>
        </a:p>
      </dsp:txBody>
      <dsp:txXfrm>
        <a:off x="8841276" y="997460"/>
        <a:ext cx="3042375" cy="927553"/>
      </dsp:txXfrm>
    </dsp:sp>
    <dsp:sp modelId="{1C0FA16B-E085-434B-A91E-A097B54520D9}">
      <dsp:nvSpPr>
        <dsp:cNvPr id="0" name=""/>
        <dsp:cNvSpPr/>
      </dsp:nvSpPr>
      <dsp:spPr>
        <a:xfrm>
          <a:off x="8841276" y="2156902"/>
          <a:ext cx="3042375" cy="9275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runtime</a:t>
          </a:r>
        </a:p>
      </dsp:txBody>
      <dsp:txXfrm>
        <a:off x="8841276" y="2156902"/>
        <a:ext cx="3042375" cy="927553"/>
      </dsp:txXfrm>
    </dsp:sp>
    <dsp:sp modelId="{818D635A-EE47-4945-A196-7C79C176DF2B}">
      <dsp:nvSpPr>
        <dsp:cNvPr id="0" name=""/>
        <dsp:cNvSpPr/>
      </dsp:nvSpPr>
      <dsp:spPr>
        <a:xfrm>
          <a:off x="8841276" y="3316344"/>
          <a:ext cx="3042375" cy="9275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 err="1"/>
            <a:t>aspnet</a:t>
          </a:r>
          <a:endParaRPr lang="en-US" sz="4800" kern="1200" dirty="0"/>
        </a:p>
      </dsp:txBody>
      <dsp:txXfrm>
        <a:off x="8841276" y="3316344"/>
        <a:ext cx="3042375" cy="927553"/>
      </dsp:txXfrm>
    </dsp:sp>
    <dsp:sp modelId="{22CFEC72-0DA3-4D5C-9BCC-641B85360559}">
      <dsp:nvSpPr>
        <dsp:cNvPr id="0" name=""/>
        <dsp:cNvSpPr/>
      </dsp:nvSpPr>
      <dsp:spPr>
        <a:xfrm>
          <a:off x="8841276" y="4475785"/>
          <a:ext cx="3042375" cy="9275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samples</a:t>
          </a:r>
        </a:p>
      </dsp:txBody>
      <dsp:txXfrm>
        <a:off x="8841276" y="4475785"/>
        <a:ext cx="3042375" cy="927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9B5FE-0AAB-4D61-93DF-5B2B6F87877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99B65-0F19-44A7-ACB5-17996AC9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5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99B65-0F19-44A7-ACB5-17996AC9B3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9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4640-491A-4ECE-8E7B-27B24F42F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52675-518F-4BC9-BE3C-FA8E3A22C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41A5F-10F6-4B44-AC62-70E22D6D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31A42-8969-40BB-8879-285CA0CE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E952D-3E72-4DA2-879E-D129924F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5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BE97-FC74-44DF-858D-41AE61F5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6F5A8-58B8-483E-9109-252CA20E9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9B7E-959E-4901-8AA7-FB257D36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14C98-849B-4C7E-BE05-6BE48C0E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C79FE-A3F0-4026-8436-FCB3AE73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4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DD8C9-343C-4435-B1AE-4A8C0D6B7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0D560-1D25-4348-8286-0CA85EE7A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C6959-5CB7-4CD6-8563-87FD27D4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473D0-2862-4B7D-90E4-45C992E66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F843-9672-4623-A9D2-62659180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7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40A0-89B0-4BA0-926E-569D8906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18D33-42DE-4106-B4CF-C55FE8784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68DA9-5193-42BE-AD98-E058F423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442CC-7AE0-4582-850F-C3A9EFE0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D9605-831E-40D7-9EB9-7193F513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7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763B-0458-4184-910A-69E4EC7A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34F83-4C2E-474B-8A17-CB87D269D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42176-85B6-4EB7-AF5A-4950A05A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F10B7-0883-4D49-8684-21DADB64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840A1-F44B-4455-BF09-2BBC8735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1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0673-6CD6-4EF9-8215-57C012D2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B90E-E486-4F68-B6A9-CC4AE89DB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ED411-9C03-4788-BEAC-FF64DE911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5E3DF-A16B-4245-ABFB-4E6B3247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8438E-ABB3-49B0-8E11-758F07C4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BC70C-66E1-4768-8659-14E5D033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2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5E0D-5ADE-48A4-8F81-80D512AF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215D9-B021-44AA-81DA-0DFBE0945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5B9C3-28DC-4D53-951E-5BA4B7645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6C5AE-C483-464E-82CF-C18961C5B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8FB57-BD92-493C-8086-7F1FE6730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247BE-33F7-49C3-A5B2-8F8815ED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1BD7A-BE24-4B13-B666-5C3208DB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C77E2-3EB0-4D9B-83EE-65F92DE3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5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D1B-F77F-4DEC-99B4-BA25BCD8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E650C-4F5D-48AF-AFDD-78E22DB6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C94F5-AF58-40D3-B497-DE748BBC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D352A-7712-46B9-A7BC-5460A3E8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7FCF6-346A-48A9-9200-D05BF989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77FEB-8D06-44D5-BF25-4FA0BE7C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3B890-8510-4CF4-A3F5-71665C0D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8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DD01-C755-4300-A6CF-550BAC90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62EA4-4187-49BC-B5F5-107687EB2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4ACED-6F88-4D26-AB9F-101EAA497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6CA7-1228-4769-A265-28D6E3BF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AE3FC-D0A1-43D4-827B-6437F6B1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E28AE-6A85-4643-9369-D1D670D7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F269-CD80-466D-AE7F-20493C756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E2424-D369-4D14-9534-CDFA907CA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825AD-9D26-4D80-8D33-060B25F4E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AA6EF-E091-4989-9255-0F413CF9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DC8B2-3F01-4017-8E3F-3BDEFAFC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6FD0C-D7E1-4EAA-B660-F9A8B9F0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8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A14E7-B31C-48DF-8558-5139BFB8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3A5C9-8AF9-44E5-9BCF-E44F3D4A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1B25D-5910-43F8-A3E5-1BC7177AB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7220E-2F9E-476A-9E60-F475CD477BC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061C8-3202-48A7-ABA1-F743AA263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F0A14-2F7B-48F7-B8FD-45FED783A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0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05D14E1-85E0-4375-90DC-F6834895D1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1417267"/>
              </p:ext>
            </p:extLst>
          </p:nvPr>
        </p:nvGraphicFramePr>
        <p:xfrm>
          <a:off x="0" y="0"/>
          <a:ext cx="1156294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3976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BA219B7-0666-4402-972D-C590844F1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268" y="181399"/>
            <a:ext cx="1828800" cy="1828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FF253D-13AF-485F-A5DA-4EB8791F9DF1}"/>
              </a:ext>
            </a:extLst>
          </p:cNvPr>
          <p:cNvSpPr/>
          <p:nvPr/>
        </p:nvSpPr>
        <p:spPr>
          <a:xfrm>
            <a:off x="2125068" y="2010200"/>
            <a:ext cx="9770664" cy="466640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600" dirty="0"/>
              <a:t>Azure DevOps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1AB8BE2-34FB-4101-9A77-78CA54750B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3579" y="3072806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9AAA3DD-0239-44CC-B10D-6C3A22A860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50492" y="4543354"/>
            <a:ext cx="1371600" cy="13716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B7A3F70-CDE7-4B5C-B2EF-2147C1C88B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75451" y="4915254"/>
            <a:ext cx="1371600" cy="13716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95394DB-6FE0-4574-ABF3-C2B85254BC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85316" y="2581486"/>
            <a:ext cx="1371600" cy="13716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525CF78-E451-4968-A434-20374879BF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67753" y="3072806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5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01ED159-D391-464B-8659-C7816D87CB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5558613"/>
              </p:ext>
            </p:extLst>
          </p:nvPr>
        </p:nvGraphicFramePr>
        <p:xfrm>
          <a:off x="333983" y="184556"/>
          <a:ext cx="11524034" cy="6488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15E8C8DF-BB15-4E00-8E17-027673A8B9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25074" y="480100"/>
            <a:ext cx="1295197" cy="129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5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0FCD239-555E-4B84-B53D-A8EA64841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3951083"/>
              </p:ext>
            </p:extLst>
          </p:nvPr>
        </p:nvGraphicFramePr>
        <p:xfrm>
          <a:off x="230221" y="186357"/>
          <a:ext cx="11731559" cy="648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546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7B37D7A-DF4F-4419-AD2D-A8FE14B57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712" y="1765214"/>
            <a:ext cx="3327571" cy="332757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9FAE650-7FDE-4773-BF51-496A35484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1831" y="0"/>
            <a:ext cx="2527366" cy="252736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08BE416-0BA5-4CAE-BCC7-B6325A15C7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19745" y="1905708"/>
            <a:ext cx="3028543" cy="302854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C232E46-B849-4598-AC61-FEB56F329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1831" y="4330635"/>
            <a:ext cx="2527366" cy="252736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8CA38E-9CBF-4C05-8F41-AE2B1810E385}"/>
              </a:ext>
            </a:extLst>
          </p:cNvPr>
          <p:cNvCxnSpPr/>
          <p:nvPr/>
        </p:nvCxnSpPr>
        <p:spPr>
          <a:xfrm flipV="1">
            <a:off x="2795081" y="1050587"/>
            <a:ext cx="2613498" cy="134890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9CD8A3-8E02-42DB-AC5D-824ABA8B6F02}"/>
              </a:ext>
            </a:extLst>
          </p:cNvPr>
          <p:cNvCxnSpPr>
            <a:cxnSpLocks/>
          </p:cNvCxnSpPr>
          <p:nvPr/>
        </p:nvCxnSpPr>
        <p:spPr>
          <a:xfrm>
            <a:off x="7065524" y="1112196"/>
            <a:ext cx="2020110" cy="104263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F2E860-EE64-43CB-A841-3A3C9864019D}"/>
              </a:ext>
            </a:extLst>
          </p:cNvPr>
          <p:cNvCxnSpPr>
            <a:cxnSpLocks/>
          </p:cNvCxnSpPr>
          <p:nvPr/>
        </p:nvCxnSpPr>
        <p:spPr>
          <a:xfrm flipH="1" flipV="1">
            <a:off x="2762655" y="4537395"/>
            <a:ext cx="2613498" cy="134890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6D522F-3FDB-4D92-ADAF-1350162AC85A}"/>
              </a:ext>
            </a:extLst>
          </p:cNvPr>
          <p:cNvCxnSpPr>
            <a:cxnSpLocks/>
          </p:cNvCxnSpPr>
          <p:nvPr/>
        </p:nvCxnSpPr>
        <p:spPr>
          <a:xfrm flipH="1">
            <a:off x="7033098" y="4599004"/>
            <a:ext cx="2020110" cy="104263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3CE46D-6918-48BA-B58C-878BC2004EB9}"/>
              </a:ext>
            </a:extLst>
          </p:cNvPr>
          <p:cNvSpPr txBox="1"/>
          <p:nvPr/>
        </p:nvSpPr>
        <p:spPr>
          <a:xfrm>
            <a:off x="5481892" y="2004145"/>
            <a:ext cx="1527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03C51-8131-4170-B9A5-BA6EAB37580F}"/>
              </a:ext>
            </a:extLst>
          </p:cNvPr>
          <p:cNvSpPr txBox="1"/>
          <p:nvPr/>
        </p:nvSpPr>
        <p:spPr>
          <a:xfrm>
            <a:off x="5481891" y="4330634"/>
            <a:ext cx="1527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84834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5C74E8-5516-4873-8F01-62FC1D2D58EC}"/>
              </a:ext>
            </a:extLst>
          </p:cNvPr>
          <p:cNvSpPr/>
          <p:nvPr/>
        </p:nvSpPr>
        <p:spPr>
          <a:xfrm>
            <a:off x="2464338" y="966280"/>
            <a:ext cx="2743200" cy="1828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Framework 4.x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163BCA-491B-430E-86E0-29FD58E89E39}"/>
              </a:ext>
            </a:extLst>
          </p:cNvPr>
          <p:cNvSpPr/>
          <p:nvPr/>
        </p:nvSpPr>
        <p:spPr>
          <a:xfrm>
            <a:off x="0" y="0"/>
            <a:ext cx="1828800" cy="1828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Framework</a:t>
            </a:r>
            <a:br>
              <a:rPr lang="en-US" dirty="0"/>
            </a:br>
            <a:r>
              <a:rPr lang="en-US" dirty="0"/>
              <a:t>&lt;= 3.x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D4F1E40B-8D20-4312-A343-85CDF0C97823}"/>
              </a:ext>
            </a:extLst>
          </p:cNvPr>
          <p:cNvSpPr/>
          <p:nvPr/>
        </p:nvSpPr>
        <p:spPr>
          <a:xfrm>
            <a:off x="0" y="5029201"/>
            <a:ext cx="1828800" cy="1828800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Core </a:t>
            </a:r>
            <a:br>
              <a:rPr lang="en-US" dirty="0"/>
            </a:br>
            <a:r>
              <a:rPr lang="en-US" dirty="0"/>
              <a:t>&lt;= 1.x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C7327E04-AEB0-4AA7-A002-E375AA33F726}"/>
              </a:ext>
            </a:extLst>
          </p:cNvPr>
          <p:cNvSpPr/>
          <p:nvPr/>
        </p:nvSpPr>
        <p:spPr>
          <a:xfrm>
            <a:off x="2175751" y="4270442"/>
            <a:ext cx="2743200" cy="1828800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Core 2.x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42B1319-07BB-4EC5-BE72-363A4769EDCF}"/>
              </a:ext>
            </a:extLst>
          </p:cNvPr>
          <p:cNvSpPr/>
          <p:nvPr/>
        </p:nvSpPr>
        <p:spPr>
          <a:xfrm>
            <a:off x="5265901" y="3511683"/>
            <a:ext cx="2743200" cy="1828800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Core 3.x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0E7817D6-12F2-4614-91B7-8E812030A053}"/>
              </a:ext>
            </a:extLst>
          </p:cNvPr>
          <p:cNvSpPr/>
          <p:nvPr/>
        </p:nvSpPr>
        <p:spPr>
          <a:xfrm rot="16200000">
            <a:off x="7804829" y="1966610"/>
            <a:ext cx="5849562" cy="2924781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sz="7200" dirty="0"/>
              <a:t>.NET 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F4DCA0-7132-4D90-824B-87BE522DC1C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28800" y="5184842"/>
            <a:ext cx="346951" cy="75875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">
            <a:extLst>
              <a:ext uri="{FF2B5EF4-FFF2-40B4-BE49-F238E27FC236}">
                <a16:creationId xmlns:a16="http://schemas.microsoft.com/office/drawing/2014/main" id="{015210DA-5640-4F8B-94E5-9CFDAF2F8BF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918951" y="4426083"/>
            <a:ext cx="346950" cy="75875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8">
            <a:extLst>
              <a:ext uri="{FF2B5EF4-FFF2-40B4-BE49-F238E27FC236}">
                <a16:creationId xmlns:a16="http://schemas.microsoft.com/office/drawing/2014/main" id="{667192BF-B367-4133-B2C6-B7CC8B440B01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1828800" y="914400"/>
            <a:ext cx="635538" cy="96628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8">
            <a:extLst>
              <a:ext uri="{FF2B5EF4-FFF2-40B4-BE49-F238E27FC236}">
                <a16:creationId xmlns:a16="http://schemas.microsoft.com/office/drawing/2014/main" id="{F466F2A8-49C0-442E-AAA7-D21BCB41C02D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V="1">
            <a:off x="8009101" y="3429001"/>
            <a:ext cx="1258119" cy="997082"/>
          </a:xfrm>
          <a:prstGeom prst="curvedConnector5">
            <a:avLst>
              <a:gd name="adj1" fmla="val 18170"/>
              <a:gd name="adj2" fmla="val 50406"/>
              <a:gd name="adj3" fmla="val 81830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13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48F40A-5C37-40CE-BF8C-BF9B7A3CF96C}"/>
              </a:ext>
            </a:extLst>
          </p:cNvPr>
          <p:cNvSpPr/>
          <p:nvPr/>
        </p:nvSpPr>
        <p:spPr>
          <a:xfrm>
            <a:off x="700390" y="923572"/>
            <a:ext cx="8229600" cy="54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0" rtlCol="0" anchor="ctr"/>
          <a:lstStyle/>
          <a:p>
            <a:pPr algn="ctr"/>
            <a:r>
              <a:rPr lang="en-US" dirty="0"/>
              <a:t>.NET Standard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342769-2B40-4BCC-97F0-150B394E3D84}"/>
              </a:ext>
            </a:extLst>
          </p:cNvPr>
          <p:cNvSpPr/>
          <p:nvPr/>
        </p:nvSpPr>
        <p:spPr>
          <a:xfrm>
            <a:off x="700390" y="4396453"/>
            <a:ext cx="8229600" cy="914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.NET 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5E25C9-118B-4B88-A00D-0BF3D1BC17EE}"/>
              </a:ext>
            </a:extLst>
          </p:cNvPr>
          <p:cNvSpPr/>
          <p:nvPr/>
        </p:nvSpPr>
        <p:spPr>
          <a:xfrm>
            <a:off x="700390" y="5499370"/>
            <a:ext cx="8229600" cy="914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/>
              <a:t>Infrastructure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B75A8-5B8B-43D8-84E8-86BC8E55D1F4}"/>
              </a:ext>
            </a:extLst>
          </p:cNvPr>
          <p:cNvSpPr/>
          <p:nvPr/>
        </p:nvSpPr>
        <p:spPr>
          <a:xfrm>
            <a:off x="907381" y="6036736"/>
            <a:ext cx="1828800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Runtime Components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8B4355-B6C8-4DEB-8243-FDFF45EA0085}"/>
              </a:ext>
            </a:extLst>
          </p:cNvPr>
          <p:cNvSpPr/>
          <p:nvPr/>
        </p:nvSpPr>
        <p:spPr>
          <a:xfrm>
            <a:off x="3900790" y="6036736"/>
            <a:ext cx="1828800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Compilers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63F02C-C7BA-409E-BEB0-2F01123F6A14}"/>
              </a:ext>
            </a:extLst>
          </p:cNvPr>
          <p:cNvSpPr/>
          <p:nvPr/>
        </p:nvSpPr>
        <p:spPr>
          <a:xfrm>
            <a:off x="6894199" y="6036736"/>
            <a:ext cx="1828800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Languages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EC0B7F-F0F4-45B2-9483-F180CA801AC4}"/>
              </a:ext>
            </a:extLst>
          </p:cNvPr>
          <p:cNvSpPr/>
          <p:nvPr/>
        </p:nvSpPr>
        <p:spPr>
          <a:xfrm>
            <a:off x="700390" y="923572"/>
            <a:ext cx="11430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188720" rtlCol="0" anchor="t"/>
          <a:lstStyle/>
          <a:p>
            <a:pPr algn="ctr"/>
            <a:r>
              <a:rPr lang="en-US" sz="1600" dirty="0"/>
              <a:t>DESKTOP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WPF</a:t>
            </a:r>
          </a:p>
          <a:p>
            <a:pPr algn="ctr"/>
            <a:r>
              <a:rPr lang="en-US" sz="1200" dirty="0"/>
              <a:t>Windows Forms</a:t>
            </a:r>
          </a:p>
          <a:p>
            <a:pPr algn="ctr"/>
            <a:r>
              <a:rPr lang="en-US" sz="1200" dirty="0"/>
              <a:t>UWP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E59EB3-F869-415F-873A-BD39728574A2}"/>
              </a:ext>
            </a:extLst>
          </p:cNvPr>
          <p:cNvSpPr/>
          <p:nvPr/>
        </p:nvSpPr>
        <p:spPr>
          <a:xfrm>
            <a:off x="1881490" y="923572"/>
            <a:ext cx="11430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188720" rtlCol="0" anchor="t"/>
          <a:lstStyle/>
          <a:p>
            <a:pPr algn="ctr"/>
            <a:r>
              <a:rPr lang="en-US" sz="1600" dirty="0"/>
              <a:t>WEB</a:t>
            </a:r>
            <a:br>
              <a:rPr lang="en-US" sz="1600" dirty="0"/>
            </a:br>
            <a:br>
              <a:rPr lang="en-US" sz="1200" dirty="0"/>
            </a:br>
            <a:r>
              <a:rPr lang="en-US" sz="1200" dirty="0"/>
              <a:t>ASP.NET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D33094-6CFC-4B4B-9D0A-50C1AFD68871}"/>
              </a:ext>
            </a:extLst>
          </p:cNvPr>
          <p:cNvSpPr/>
          <p:nvPr/>
        </p:nvSpPr>
        <p:spPr>
          <a:xfrm>
            <a:off x="3062590" y="923572"/>
            <a:ext cx="11430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188720" rtlCol="0" anchor="t"/>
          <a:lstStyle/>
          <a:p>
            <a:pPr algn="ctr"/>
            <a:r>
              <a:rPr lang="en-US" sz="1600" dirty="0"/>
              <a:t>CLOUD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Azure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D2CAFD-B92F-4DF6-99F7-6260CEE177A7}"/>
              </a:ext>
            </a:extLst>
          </p:cNvPr>
          <p:cNvSpPr/>
          <p:nvPr/>
        </p:nvSpPr>
        <p:spPr>
          <a:xfrm>
            <a:off x="4243690" y="923572"/>
            <a:ext cx="11430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188720" rtlCol="0" anchor="t"/>
          <a:lstStyle/>
          <a:p>
            <a:pPr algn="ctr"/>
            <a:r>
              <a:rPr lang="en-US" sz="1600" dirty="0"/>
              <a:t>MOBILE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Xamarin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A8C3A5-29E2-4AAE-B280-92FB75D1CD01}"/>
              </a:ext>
            </a:extLst>
          </p:cNvPr>
          <p:cNvSpPr/>
          <p:nvPr/>
        </p:nvSpPr>
        <p:spPr>
          <a:xfrm>
            <a:off x="5424790" y="923572"/>
            <a:ext cx="11430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188720" rtlCol="0" anchor="t"/>
          <a:lstStyle/>
          <a:p>
            <a:pPr algn="ctr"/>
            <a:r>
              <a:rPr lang="en-US" sz="1600" dirty="0"/>
              <a:t>GAMING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Unity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5889A6-3A0D-49BA-9BD1-0A1863F11BA5}"/>
              </a:ext>
            </a:extLst>
          </p:cNvPr>
          <p:cNvSpPr/>
          <p:nvPr/>
        </p:nvSpPr>
        <p:spPr>
          <a:xfrm>
            <a:off x="6605890" y="923572"/>
            <a:ext cx="11430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188720" rtlCol="0" anchor="t"/>
          <a:lstStyle/>
          <a:p>
            <a:pPr algn="ctr"/>
            <a:r>
              <a:rPr lang="en-US" sz="1600" dirty="0"/>
              <a:t>IoT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ARM32</a:t>
            </a:r>
          </a:p>
          <a:p>
            <a:pPr algn="ctr"/>
            <a:r>
              <a:rPr lang="en-US" sz="1200" dirty="0"/>
              <a:t>ARM64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ABCA8F-5BBD-44E8-A1DD-3DE29BA49F4B}"/>
              </a:ext>
            </a:extLst>
          </p:cNvPr>
          <p:cNvSpPr/>
          <p:nvPr/>
        </p:nvSpPr>
        <p:spPr>
          <a:xfrm>
            <a:off x="7786990" y="923572"/>
            <a:ext cx="11430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188720" rtlCol="0" anchor="t"/>
          <a:lstStyle/>
          <a:p>
            <a:pPr algn="ctr"/>
            <a:r>
              <a:rPr lang="en-US" sz="1600" dirty="0"/>
              <a:t>AI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ML.NET</a:t>
            </a:r>
          </a:p>
          <a:p>
            <a:pPr algn="ctr"/>
            <a:r>
              <a:rPr lang="en-US" sz="1200" dirty="0"/>
              <a:t>.NET for Apache Spark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2DA65C9-8A01-4168-9112-D44429DD0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990" y="1228372"/>
            <a:ext cx="685800" cy="6096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69724B5-25AC-4904-A998-222081EE6B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8426" y="1190272"/>
            <a:ext cx="664368" cy="6858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6707197-2A05-4829-AC00-CCFE8DE91E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1190" y="1258852"/>
            <a:ext cx="685800" cy="54864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EB7C7B40-FA41-420F-B1A7-90702F37F4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00877" y="1190272"/>
            <a:ext cx="428625" cy="6858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BA3B4194-F99D-400F-872A-797FE6FF2F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53390" y="1258852"/>
            <a:ext cx="685800" cy="54864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71EE039-32B7-49C2-B48E-7F69077417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34490" y="1190272"/>
            <a:ext cx="685800" cy="6858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B3A33762-3180-4274-A4D3-26592C9734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15590" y="1228372"/>
            <a:ext cx="685800" cy="6096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E2769CA-F955-4C2C-8D0C-A335E313C1CD}"/>
              </a:ext>
            </a:extLst>
          </p:cNvPr>
          <p:cNvSpPr/>
          <p:nvPr/>
        </p:nvSpPr>
        <p:spPr>
          <a:xfrm>
            <a:off x="8929991" y="923572"/>
            <a:ext cx="2743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TOOLS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D3F9C6D4-CFAE-48B1-BE26-44F6C2DF0D6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009941" y="4053553"/>
            <a:ext cx="663250" cy="6858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EA19FC7-46E4-43D0-B686-559E448BC429}"/>
              </a:ext>
            </a:extLst>
          </p:cNvPr>
          <p:cNvSpPr txBox="1"/>
          <p:nvPr/>
        </p:nvSpPr>
        <p:spPr>
          <a:xfrm>
            <a:off x="8929990" y="1380772"/>
            <a:ext cx="2743200" cy="2743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Visual Studio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Visual Studio for Mac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Visual Studio Code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Command-Line Interface</a:t>
            </a:r>
          </a:p>
        </p:txBody>
      </p:sp>
    </p:spTree>
    <p:extLst>
      <p:ext uri="{BB962C8B-B14F-4D97-AF65-F5344CB8AC3E}">
        <p14:creationId xmlns:p14="http://schemas.microsoft.com/office/powerpoint/2010/main" val="379859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22A080D-FD81-4524-9D1E-D8E337148A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1605325"/>
              </p:ext>
            </p:extLst>
          </p:nvPr>
        </p:nvGraphicFramePr>
        <p:xfrm>
          <a:off x="152400" y="228600"/>
          <a:ext cx="118872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323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C95A36C-D384-40BE-A704-A1B9A32265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0361711"/>
              </p:ext>
            </p:extLst>
          </p:nvPr>
        </p:nvGraphicFramePr>
        <p:xfrm>
          <a:off x="333983" y="184556"/>
          <a:ext cx="11524034" cy="6488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819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0DB4A42-B63F-4011-8996-52684E31D9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8016255"/>
              </p:ext>
            </p:extLst>
          </p:nvPr>
        </p:nvGraphicFramePr>
        <p:xfrm>
          <a:off x="152400" y="228600"/>
          <a:ext cx="118872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522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eeSharpRun.NET">
      <a:dk1>
        <a:srgbClr val="1A1A1A"/>
      </a:dk1>
      <a:lt1>
        <a:srgbClr val="FFFFFF"/>
      </a:lt1>
      <a:dk2>
        <a:srgbClr val="1A1A1A"/>
      </a:dk2>
      <a:lt2>
        <a:srgbClr val="FFFFFF"/>
      </a:lt2>
      <a:accent1>
        <a:srgbClr val="39A8DF"/>
      </a:accent1>
      <a:accent2>
        <a:srgbClr val="F79622"/>
      </a:accent2>
      <a:accent3>
        <a:srgbClr val="116948"/>
      </a:accent3>
      <a:accent4>
        <a:srgbClr val="535353"/>
      </a:accent4>
      <a:accent5>
        <a:srgbClr val="39A8DF"/>
      </a:accent5>
      <a:accent6>
        <a:srgbClr val="F79622"/>
      </a:accent6>
      <a:hlink>
        <a:srgbClr val="39A8DF"/>
      </a:hlink>
      <a:folHlink>
        <a:srgbClr val="39A8D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167</Words>
  <Application>Microsoft Office PowerPoint</Application>
  <PresentationFormat>Widescreen</PresentationFormat>
  <Paragraphs>91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Sidney Andrews</dc:creator>
  <cp:lastModifiedBy>Sidney Andrews</cp:lastModifiedBy>
  <cp:revision>14</cp:revision>
  <dcterms:created xsi:type="dcterms:W3CDTF">2019-10-03T14:08:22Z</dcterms:created>
  <dcterms:modified xsi:type="dcterms:W3CDTF">2019-10-03T17:25:40Z</dcterms:modified>
</cp:coreProperties>
</file>