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ARM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Exploring</a:t>
            </a:r>
            <a:r>
              <a:rPr/>
              <a:t> </a:t>
            </a:r>
            <a:r>
              <a:rPr/>
              <a:t>ARM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July</a:t>
            </a:r>
            <a:r>
              <a:rPr/>
              <a:t> </a:t>
            </a:r>
            <a:r>
              <a:rPr/>
              <a:t>31,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{
    "item": "value",
    "second": "third
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ARM?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amet, consectetur adipiscing elit. In vitae suscipit risus, id ornare neque. Pellentesque aliquam elit eget fringilla vulputate. Quisque ac nulla eros.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</a:t>
            </a:r>
            <a:r>
              <a:rPr/>
              <a:t> </a:t>
            </a:r>
            <a:r>
              <a:rPr/>
              <a:t>providers</a:t>
            </a:r>
            <a:r>
              <a:rPr/>
              <a:t> </a:t>
            </a:r>
            <a:r>
              <a:rPr/>
              <a:t>(types)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amet, consectetur adipiscing elit. In vitae suscipit risus, id ornare neque. Pellentesque aliquam elit eget fringilla vulputate. Quisque ac nulla eros.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</a:t>
            </a:r>
            <a:r>
              <a:rPr/>
              <a:t> </a:t>
            </a:r>
            <a:r>
              <a:rPr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amet, consectetur adipiscing elit. In vitae suscipit risus, id ornare neque. Pellentesque aliquam elit eget fringilla vulputate. Quisque ac nulla eros.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amet, consectetur adipiscing elit. In vitae suscipit risus, id ornare neque. Pellentesque aliquam elit eget fringilla vulputate. Quisque ac nulla eros.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ARM</a:t>
            </a:r>
            <a:r>
              <a:rPr/>
              <a:t> </a:t>
            </a:r>
            <a:r>
              <a:rPr/>
              <a:t>templates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Lorem ipsum dolor sit amet, consectetur adipiscing elit. In vitae suscipit risus, id ornare neque. Pellentesque aliquam elit eget fringilla vulputate. Quisque ac nulla eros.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{
    "item": "value",
    "second": "third
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first ARM template</dc:title>
  <dc:creator>Exploring ARM</dc:creator>
  <cp:keywords/>
  <dcterms:created xsi:type="dcterms:W3CDTF">2019-07-22T19:18:53Z</dcterms:created>
  <dcterms:modified xsi:type="dcterms:W3CDTF">2019-07-22T19:18:53Z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July 31, 2019</vt:lpwstr>
  </property>
</Properties>
</file>