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76" r:id="rId7"/>
    <p:sldId id="278" r:id="rId8"/>
    <p:sldId id="277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My Final Project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By Professor Chatterton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This Slide Talks about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Executive summary of your project (30s – 1min)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Answer if you were able to complete the project successfully or not.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one thing you liked or disliked about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 did not complete the project, what prevented you from finishing?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This Slide(s) Talks about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914" y="2090468"/>
            <a:ext cx="5587870" cy="41143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Explain your solution with some visuals or code snippets (1-3 minutes)</a:t>
            </a:r>
          </a:p>
          <a:p>
            <a:pPr marL="457200" indent="-457200">
              <a:buFontTx/>
              <a:buChar char="-"/>
            </a:pPr>
            <a:r>
              <a:rPr lang="en-US" dirty="0"/>
              <a:t>How did you construct your tasks?</a:t>
            </a:r>
          </a:p>
          <a:p>
            <a:pPr marL="457200" indent="-457200">
              <a:buFontTx/>
              <a:buChar char="-"/>
            </a:pPr>
            <a:r>
              <a:rPr lang="en-US" dirty="0"/>
              <a:t>What type of queue did you use and why?</a:t>
            </a:r>
          </a:p>
          <a:p>
            <a:pPr marL="457200" indent="-457200">
              <a:buFontTx/>
              <a:buChar char="-"/>
            </a:pPr>
            <a:r>
              <a:rPr lang="en-US" dirty="0"/>
              <a:t>How did you construct your executor/worker?</a:t>
            </a:r>
          </a:p>
          <a:p>
            <a:pPr marL="457200" indent="-457200">
              <a:buFontTx/>
              <a:buChar char="-"/>
            </a:pPr>
            <a:r>
              <a:rPr lang="en-US" dirty="0"/>
              <a:t>What Scheduler did you choose and why?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DD9F7-E82D-EDF4-1AE6-210B2F73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136" y="1298218"/>
            <a:ext cx="1999759" cy="479429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A279DD-4B79-ABEF-74EB-6ED4E97DAFD3}"/>
              </a:ext>
            </a:extLst>
          </p:cNvPr>
          <p:cNvCxnSpPr>
            <a:cxnSpLocks/>
          </p:cNvCxnSpPr>
          <p:nvPr/>
        </p:nvCxnSpPr>
        <p:spPr>
          <a:xfrm flipH="1">
            <a:off x="9613967" y="2090468"/>
            <a:ext cx="1332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6DBA90-F477-1C1F-1C85-2C009238902C}"/>
              </a:ext>
            </a:extLst>
          </p:cNvPr>
          <p:cNvCxnSpPr>
            <a:cxnSpLocks/>
          </p:cNvCxnSpPr>
          <p:nvPr/>
        </p:nvCxnSpPr>
        <p:spPr>
          <a:xfrm flipH="1">
            <a:off x="9486922" y="3395199"/>
            <a:ext cx="1332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32C1E1-0566-7D16-55C1-F30B5439CDDE}"/>
              </a:ext>
            </a:extLst>
          </p:cNvPr>
          <p:cNvCxnSpPr>
            <a:cxnSpLocks/>
          </p:cNvCxnSpPr>
          <p:nvPr/>
        </p:nvCxnSpPr>
        <p:spPr>
          <a:xfrm flipH="1">
            <a:off x="9613967" y="4920754"/>
            <a:ext cx="1332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A6BE48-5A7C-58C7-3890-89B05215472E}"/>
              </a:ext>
            </a:extLst>
          </p:cNvPr>
          <p:cNvSpPr txBox="1"/>
          <p:nvPr/>
        </p:nvSpPr>
        <p:spPr>
          <a:xfrm>
            <a:off x="9685176" y="1706563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137B5-5305-14D8-5E39-BE4AE6AB05BF}"/>
              </a:ext>
            </a:extLst>
          </p:cNvPr>
          <p:cNvSpPr txBox="1"/>
          <p:nvPr/>
        </p:nvSpPr>
        <p:spPr>
          <a:xfrm>
            <a:off x="9622586" y="3047451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C767D-6C8F-8947-AD2A-98EBA702D8A8}"/>
              </a:ext>
            </a:extLst>
          </p:cNvPr>
          <p:cNvSpPr txBox="1"/>
          <p:nvPr/>
        </p:nvSpPr>
        <p:spPr>
          <a:xfrm>
            <a:off x="9818825" y="4551422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428521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Continuing from the previous slide…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DE6304-361E-7027-C432-480BA122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20" y="2428876"/>
            <a:ext cx="4754405" cy="3556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AE589B-A432-3A99-3A3C-9C581C7ED067}"/>
              </a:ext>
            </a:extLst>
          </p:cNvPr>
          <p:cNvSpPr txBox="1"/>
          <p:nvPr/>
        </p:nvSpPr>
        <p:spPr>
          <a:xfrm>
            <a:off x="5405534" y="317902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How did you construct your DAG using </a:t>
            </a:r>
            <a:r>
              <a:rPr lang="en-US" dirty="0" err="1"/>
              <a:t>NetworkX</a:t>
            </a:r>
            <a:r>
              <a:rPr lang="en-US" dirty="0"/>
              <a:t>?</a:t>
            </a:r>
          </a:p>
          <a:p>
            <a:pPr marL="457200" indent="-457200">
              <a:buFontTx/>
              <a:buChar char="-"/>
            </a:pPr>
            <a:r>
              <a:rPr lang="en-US" dirty="0"/>
              <a:t>What types of checks did you use to make sure your DAG is constructed properly?</a:t>
            </a:r>
          </a:p>
          <a:p>
            <a:pPr marL="457200" indent="-457200">
              <a:buFontTx/>
              <a:buChar char="-"/>
            </a:pPr>
            <a:r>
              <a:rPr lang="en-US" dirty="0"/>
              <a:t>What does your DAG Look Like?</a:t>
            </a:r>
          </a:p>
        </p:txBody>
      </p:sp>
    </p:spTree>
    <p:extLst>
      <p:ext uri="{BB962C8B-B14F-4D97-AF65-F5344CB8AC3E}">
        <p14:creationId xmlns:p14="http://schemas.microsoft.com/office/powerpoint/2010/main" val="86195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This Slide Talks about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could you have made your solution better? (30s)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are the current limitations you see about how we’ve implemented the final project? (30s)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2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your audience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BA7B6-A0EC-A61C-4B13-06BD9AD935C8}"/>
              </a:ext>
            </a:extLst>
          </p:cNvPr>
          <p:cNvSpPr txBox="1"/>
          <p:nvPr/>
        </p:nvSpPr>
        <p:spPr>
          <a:xfrm>
            <a:off x="1310949" y="4086808"/>
            <a:ext cx="5384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Remember, do not overload your slides with a bunch of text that should be used as talking points during your presentation. Keep your slides clean and talk through the points you need to make for your project.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{7435C579-7BCA-4669-924C-6D25ADD4A99E}tf45331398_win32</Template>
  <TotalTime>63</TotalTime>
  <Words>254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My Final Project Demo</vt:lpstr>
      <vt:lpstr>This Slide Talks about the following</vt:lpstr>
      <vt:lpstr>This Slide(s) Talks about the following</vt:lpstr>
      <vt:lpstr>Continuing from the previous slide…</vt:lpstr>
      <vt:lpstr>This Slide Talks about the following</vt:lpstr>
      <vt:lpstr>Thank your audience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Final Project Demo</dc:title>
  <dc:creator>Carl Chatterton</dc:creator>
  <cp:lastModifiedBy>Carl Chatterton</cp:lastModifiedBy>
  <cp:revision>1</cp:revision>
  <dcterms:created xsi:type="dcterms:W3CDTF">2022-11-20T04:36:23Z</dcterms:created>
  <dcterms:modified xsi:type="dcterms:W3CDTF">2022-11-20T05:39:26Z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