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6"/>
    <p:restoredTop sz="94745"/>
  </p:normalViewPr>
  <p:slideViewPr>
    <p:cSldViewPr snapToGrid="0" snapToObjects="1">
      <p:cViewPr>
        <p:scale>
          <a:sx n="121" d="100"/>
          <a:sy n="121" d="100"/>
        </p:scale>
        <p:origin x="1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4540"/>
            <a:ext cx="5486400" cy="243346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42935"/>
            <a:ext cx="5486400" cy="9144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9128" y="5765128"/>
            <a:ext cx="1723072" cy="48683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765129"/>
            <a:ext cx="3660458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3425" y="1907824"/>
            <a:ext cx="1628775" cy="48683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66" y="6263149"/>
            <a:ext cx="5967362" cy="109247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766" y="1302714"/>
            <a:ext cx="5962695" cy="454262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7355621"/>
            <a:ext cx="5966460" cy="99589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04711"/>
            <a:ext cx="5966460" cy="3736623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865512"/>
            <a:ext cx="5829300" cy="17744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08002"/>
            <a:ext cx="3622992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004712"/>
            <a:ext cx="5710238" cy="3674979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33424" y="4679691"/>
            <a:ext cx="5395914" cy="5925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66130"/>
            <a:ext cx="5834064" cy="1095020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05918"/>
            <a:ext cx="3622992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594" y="1076960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050" y="4028440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01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99604"/>
            <a:ext cx="5831087" cy="334911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4" y="4864422"/>
            <a:ext cx="5830206" cy="1333180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05180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05180"/>
            <a:ext cx="3622992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8776" y="1016001"/>
            <a:ext cx="4783454" cy="17384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45771" y="2936107"/>
            <a:ext cx="1920240" cy="8230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5770" y="3872753"/>
            <a:ext cx="1920240" cy="447877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678" y="2935110"/>
            <a:ext cx="1920240" cy="83537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75586" y="3872091"/>
            <a:ext cx="1920240" cy="44794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1989" y="2923821"/>
            <a:ext cx="1920240" cy="83537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91990" y="3872753"/>
            <a:ext cx="1920240" cy="447877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7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8777" y="1016000"/>
            <a:ext cx="4786488" cy="172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45770" y="5484454"/>
            <a:ext cx="1920240" cy="9103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45770" y="3108960"/>
            <a:ext cx="1920240" cy="200973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45770" y="6394805"/>
            <a:ext cx="1920240" cy="19567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905" y="5484454"/>
            <a:ext cx="1920240" cy="9103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68904" y="3108960"/>
            <a:ext cx="1920240" cy="201314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68144" y="6394803"/>
            <a:ext cx="1920240" cy="19567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5024" y="5484454"/>
            <a:ext cx="1920240" cy="9103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95023" y="3108962"/>
            <a:ext cx="1920240" cy="201189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94954" y="6394801"/>
            <a:ext cx="1920240" cy="19567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0" y="2926080"/>
            <a:ext cx="5966460" cy="5425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5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4942" y="996245"/>
            <a:ext cx="1157288" cy="566490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1" y="994835"/>
            <a:ext cx="4708526" cy="56663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08002"/>
            <a:ext cx="3622992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04713"/>
            <a:ext cx="5966460" cy="3735913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4855635"/>
            <a:ext cx="5966461" cy="1805512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08002"/>
            <a:ext cx="3622992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50" y="508002"/>
            <a:ext cx="500380" cy="486833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1" y="2926080"/>
            <a:ext cx="2932934" cy="5425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574" y="2926080"/>
            <a:ext cx="2930655" cy="5425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1016000"/>
            <a:ext cx="4783455" cy="172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60" y="2911736"/>
            <a:ext cx="2762744" cy="1098549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" y="4176890"/>
            <a:ext cx="2932934" cy="4174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1764" y="2911736"/>
            <a:ext cx="2760466" cy="1098549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574" y="4176890"/>
            <a:ext cx="2930656" cy="4174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5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032000"/>
            <a:ext cx="2314575" cy="21336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995680"/>
            <a:ext cx="3497580" cy="73558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165600"/>
            <a:ext cx="2314575" cy="41859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032000"/>
            <a:ext cx="3056798" cy="21336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8143" y="1001656"/>
            <a:ext cx="2755676" cy="73498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165600"/>
            <a:ext cx="3056798" cy="41859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3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4414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8775" y="1019164"/>
            <a:ext cx="4783455" cy="172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2926080"/>
            <a:ext cx="5966460" cy="542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9172" y="8475136"/>
            <a:ext cx="160305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770" y="8474462"/>
            <a:ext cx="42605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9187" y="508002"/>
            <a:ext cx="148304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51519"/>
            <a:ext cx="6853232" cy="18367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1"/>
            <a:ext cx="5486400" cy="1533348"/>
          </a:xfrm>
        </p:spPr>
        <p:txBody>
          <a:bodyPr/>
          <a:lstStyle/>
          <a:p>
            <a:r>
              <a:rPr lang="en-US" dirty="0" smtClean="0"/>
              <a:t>Scott </a:t>
            </a:r>
            <a:r>
              <a:rPr lang="en-US" smtClean="0"/>
              <a:t>Campbell’s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47629"/>
            <a:ext cx="5486400" cy="914400"/>
          </a:xfrm>
        </p:spPr>
        <p:txBody>
          <a:bodyPr/>
          <a:lstStyle/>
          <a:p>
            <a:r>
              <a:rPr lang="en-US" dirty="0" smtClean="0"/>
              <a:t>A website dedicated to highlighting the work Scott has done to further his education and experience as a computer science student at Michigan State University.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4768" y="4562575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Personas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4768" y="6367474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768" y="4962685"/>
            <a:ext cx="3228975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John</a:t>
            </a:r>
            <a:r>
              <a:rPr lang="mr-IN" b="1" dirty="0" smtClean="0"/>
              <a:t>–</a:t>
            </a:r>
            <a:r>
              <a:rPr lang="en-US" b="1" dirty="0" smtClean="0"/>
              <a:t> Recruiter</a:t>
            </a:r>
          </a:p>
          <a:p>
            <a:r>
              <a:rPr lang="en-US" dirty="0" smtClean="0"/>
              <a:t>Someone looking for a good representation of what Scott has worked on in the past and what he is capable of,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678522"/>
            <a:ext cx="3228975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Anna</a:t>
            </a:r>
            <a:r>
              <a:rPr lang="mr-IN" b="1" dirty="0" smtClean="0"/>
              <a:t>–</a:t>
            </a:r>
            <a:r>
              <a:rPr lang="en-US" b="1" dirty="0" smtClean="0"/>
              <a:t> Advisor</a:t>
            </a:r>
          </a:p>
          <a:p>
            <a:r>
              <a:rPr lang="en-US" dirty="0" smtClean="0"/>
              <a:t>Interested in seeing what Scott has done in his classes and which he may be interested in taking in the future.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5274" y="5293718"/>
            <a:ext cx="3228975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Ryan</a:t>
            </a:r>
            <a:r>
              <a:rPr lang="mr-IN" b="1" dirty="0" smtClean="0"/>
              <a:t>–</a:t>
            </a:r>
            <a:r>
              <a:rPr lang="en-US" b="1" dirty="0" smtClean="0"/>
              <a:t> Professor</a:t>
            </a:r>
          </a:p>
          <a:p>
            <a:r>
              <a:rPr lang="en-US" dirty="0" smtClean="0"/>
              <a:t>Someone who wants to know know Scott’s current background and what areas he can improve upon in class.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9536" y="2990404"/>
            <a:ext cx="686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Scott Campbell’s portfolio website will show the viewer a glimpse of his work while being a student a Michigan State in the computer science department. His projects, his work at </a:t>
            </a:r>
            <a:r>
              <a:rPr lang="en-US" sz="1100" dirty="0" err="1" smtClean="0">
                <a:solidFill>
                  <a:schemeClr val="bg1"/>
                </a:solidFill>
              </a:rPr>
              <a:t>Fraunhofer</a:t>
            </a:r>
            <a:r>
              <a:rPr lang="en-US" sz="1100" dirty="0" smtClean="0">
                <a:solidFill>
                  <a:schemeClr val="bg1"/>
                </a:solidFill>
              </a:rPr>
              <a:t>, and more will be described through an easy to follow site that will be useful for him to easily show potential employers, faculty, and many others.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8" y="6936166"/>
            <a:ext cx="2290281" cy="13352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578" y="8652174"/>
            <a:ext cx="22902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</a:t>
            </a:r>
            <a:r>
              <a:rPr lang="en-US" smtClean="0"/>
              <a:t>immyomahony.com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3" y="6936166"/>
            <a:ext cx="3625094" cy="11090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64893" y="8652736"/>
            <a:ext cx="3625093" cy="247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elliotforbes.co.uk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168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Mangal</vt:lpstr>
      <vt:lpstr>Arial</vt:lpstr>
      <vt:lpstr>Vapor Trail</vt:lpstr>
      <vt:lpstr>Scott Campbell’s portfolio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 Campbell’s portfolio</dc:title>
  <dc:creator>Scott Alan Campbell</dc:creator>
  <cp:lastModifiedBy>Scott Alan Campbell</cp:lastModifiedBy>
  <cp:revision>3</cp:revision>
  <dcterms:created xsi:type="dcterms:W3CDTF">2016-09-21T23:49:59Z</dcterms:created>
  <dcterms:modified xsi:type="dcterms:W3CDTF">2016-09-22T00:14:18Z</dcterms:modified>
</cp:coreProperties>
</file>