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002A-E4D6-407E-8D9B-BD0BDE3A1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12157-E82C-4173-9B75-DA67ECDFE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4B70-1680-44D6-9A7E-ED4DB69F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3DE3-8DEE-4DF5-83F5-D8E8B64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5692-F98A-434F-AE4B-C13DCB19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2537-45EF-4215-AF50-225CD71C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866C1-8F6A-493E-9FB5-1D231C3E3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6DB04-B359-4246-AF8C-A8D794CB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3E1E-ED63-4FCA-ADC6-C6FC2AC7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48F8-82A4-4FCC-940A-2C9BF53D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9A460-F43C-4B65-9B18-A9C5E439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D0C40-7D86-46D9-B478-5CD1EDA4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8790-311A-48A6-BD33-669E3588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9A03-8A13-44A5-B0D9-896AC585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973B-F331-4ED2-85DF-F0FE20B0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63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7F60-4389-4D0B-A0BF-D1591AEC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F80E-AC53-40BA-B78B-AD6E024E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8C51-4DA5-475E-B128-ED9D4D5E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943E-09D3-4762-92C3-6EE7475D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BC75-6B6C-4AA7-BA91-0DBC7276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3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6AD1-028B-41C3-B496-340BFFD3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9F61-6501-46ED-BBA7-977FCE58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C899-0AA9-43FF-8C9C-6C9BE4A1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3400-FCF4-47BA-BE76-1BAA0C6C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9B193-6EAA-4575-A7AB-E035FE94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A592-2984-4B42-B8FC-DD4F47A8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E623-CDBD-4205-ACDA-DDA47FFFB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E7A3-98F7-4FE2-AD89-2C5F042C8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652CB-E777-49F7-9D99-B94B1E29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DBD17-6C76-474A-B17B-642E7F54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46D0-83EE-489D-B8A5-3F4992B4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53DB-BE06-4D71-B2EF-50C77A4C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F3A26-D881-4611-8057-8E2657F1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4A8BC-D0AC-444C-A085-28E0EFE0A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C3368-8B0B-4740-8F13-E7C4DB85A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3E53-0365-4984-95F3-E96D3D2C5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8BF10-562E-407B-9C49-B26657BB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A8A12-047D-4D57-96ED-7B963AEE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1D7A0-1A69-4DEE-B474-299AE15E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DF47-24FE-4AE2-92CA-DF2ADA2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B6380-0DF1-4F1D-B09F-8A754227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9CF57-10C1-4C51-A155-038D5A11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BD9B9-3725-43C5-A325-0DAC02E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10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54097-2CBA-4BBF-A3E8-0AA74AD6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C718A-C0D1-4F67-9A91-5D5D9A8C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686EC-B742-4640-BAF8-649CEC4C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6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8C8D-06D6-4A8D-8CD0-A6CDE6DF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082C-571A-44DD-8B89-35FF7BBE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BF655-F79D-4073-BCB1-0F5433FA0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BEA9-C8A3-4C0A-8E50-6BC4F6D8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5916-C73A-47EC-9B6F-2B82E22D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3C42A-BABF-4643-ACC9-A0D2935A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25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1D4D-F4CB-4FF7-8231-B4F7DB28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4649C-4DF1-4F8D-93AC-D17140CB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8DFF1-9FC2-443C-80BC-08D18400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03D3-6950-475D-A006-A03E5C80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06985-CED9-471A-BCDD-2DC81D17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4B33-3798-4952-8890-20C97CAD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D621B-BA86-443D-8062-00ED6F07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271D-E0A4-4421-ADEA-BC778692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8311-3327-4CEC-98A6-7DF93E10A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A437-BF6D-4C8C-98EC-26B84C2F5A83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6646-F1A1-4DE0-94D2-747520D5E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88A6-8E85-445E-A2DD-0017A0274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57C2-0F50-4AD0-A4E3-9EDDC25D1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6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CA72-8B5F-4847-8B12-C389A1AF7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20182-0F93-40EB-A280-DEE0C7A29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Starting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53663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F2E6-2234-4A70-B42B-41356692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C5F3-E4AA-4CA4-B078-61F87A8A0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A computer is a dumb box</a:t>
            </a:r>
          </a:p>
          <a:p>
            <a:r>
              <a:rPr lang="en-GB" sz="1800" dirty="0"/>
              <a:t>In order to tell a computer what to do, you need to learn a programming language</a:t>
            </a:r>
          </a:p>
          <a:p>
            <a:r>
              <a:rPr lang="en-GB" sz="1800" dirty="0"/>
              <a:t>Scratch</a:t>
            </a:r>
          </a:p>
          <a:p>
            <a:pPr lvl="1"/>
            <a:r>
              <a:rPr lang="en-GB" sz="1800" dirty="0"/>
              <a:t>Visual Programming Language</a:t>
            </a:r>
          </a:p>
          <a:p>
            <a:r>
              <a:rPr lang="en-GB" sz="1800" dirty="0"/>
              <a:t>Python</a:t>
            </a:r>
          </a:p>
          <a:p>
            <a:pPr lvl="1"/>
            <a:r>
              <a:rPr lang="en-GB" sz="1800" dirty="0"/>
              <a:t>Text based programming language</a:t>
            </a:r>
          </a:p>
          <a:p>
            <a:pPr lvl="1"/>
            <a:endParaRPr lang="en-GB" sz="1800" dirty="0"/>
          </a:p>
          <a:p>
            <a:endParaRPr lang="en-GB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97D5B-42C2-416D-BD52-96DCF2B27B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dirty="0"/>
              <a:t>Anyone can code, you just need to learn a few basic rules:</a:t>
            </a:r>
          </a:p>
          <a:p>
            <a:pPr lvl="1"/>
            <a:r>
              <a:rPr lang="en-GB" sz="1800" dirty="0"/>
              <a:t>Think logically</a:t>
            </a:r>
          </a:p>
          <a:p>
            <a:pPr lvl="2"/>
            <a:r>
              <a:rPr lang="en-GB" sz="1400" dirty="0"/>
              <a:t>If the instructions aren’t quite right or the steps are in the wrong order, a program will not work correctly</a:t>
            </a:r>
          </a:p>
          <a:p>
            <a:pPr lvl="1"/>
            <a:r>
              <a:rPr lang="en-GB" sz="1800" dirty="0"/>
              <a:t>Pay attention to detail</a:t>
            </a:r>
          </a:p>
          <a:p>
            <a:pPr lvl="2"/>
            <a:r>
              <a:rPr lang="en-GB" sz="1400" dirty="0"/>
              <a:t>Important skill is spotting mistakes in your code. These mistakes are called bugs, and event tiny bugs can cause big problems.</a:t>
            </a:r>
          </a:p>
          <a:p>
            <a:pPr lvl="2"/>
            <a:endParaRPr lang="en-GB" sz="1400" dirty="0"/>
          </a:p>
          <a:p>
            <a:r>
              <a:rPr lang="en-GB" sz="2200" dirty="0"/>
              <a:t>Get coding</a:t>
            </a:r>
          </a:p>
          <a:p>
            <a:pPr lvl="1"/>
            <a:r>
              <a:rPr lang="en-GB" sz="1800" dirty="0"/>
              <a:t>Secret! - Get stuck in.</a:t>
            </a:r>
          </a:p>
          <a:p>
            <a:pPr lvl="1"/>
            <a:endParaRPr lang="en-GB" sz="1800" dirty="0"/>
          </a:p>
          <a:p>
            <a:endParaRPr lang="en-GB" sz="2200" dirty="0"/>
          </a:p>
          <a:p>
            <a:endParaRPr lang="en-GB" dirty="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3508F8-C8CB-4DBB-96E5-28E79126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" y="4491256"/>
            <a:ext cx="2857500" cy="160020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E3AF9D-89E6-4616-8F7A-3542310C9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97" y="4491256"/>
            <a:ext cx="2062990" cy="13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0E38-5F23-4DA0-9D8C-7DBE4F71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A90A-42FF-476F-A8F2-C85A1F8A8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474507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Why Python?</a:t>
            </a:r>
          </a:p>
          <a:p>
            <a:pPr lvl="1"/>
            <a:r>
              <a:rPr lang="en-GB" sz="1800" dirty="0"/>
              <a:t>Many schools and universities use it to teach.</a:t>
            </a:r>
          </a:p>
          <a:p>
            <a:pPr lvl="1"/>
            <a:r>
              <a:rPr lang="en-GB" sz="1800" dirty="0"/>
              <a:t>Easy to read and write</a:t>
            </a:r>
          </a:p>
          <a:p>
            <a:pPr lvl="2"/>
            <a:r>
              <a:rPr lang="en-GB" sz="1400" dirty="0"/>
              <a:t>You write the instructions using a mixture of English words, punctuation, symbols &amp; numbers</a:t>
            </a:r>
          </a:p>
          <a:p>
            <a:pPr lvl="1"/>
            <a:r>
              <a:rPr lang="en-GB" sz="1800" dirty="0"/>
              <a:t>Batteries included</a:t>
            </a:r>
          </a:p>
          <a:p>
            <a:pPr lvl="2"/>
            <a:r>
              <a:rPr lang="en-GB" sz="1400" dirty="0"/>
              <a:t>It comes with everything you need to get coding straight away.</a:t>
            </a:r>
          </a:p>
          <a:p>
            <a:pPr lvl="1"/>
            <a:r>
              <a:rPr lang="en-GB" sz="1800" dirty="0"/>
              <a:t>Handy tools</a:t>
            </a:r>
          </a:p>
          <a:p>
            <a:pPr lvl="2"/>
            <a:r>
              <a:rPr lang="en-GB" sz="1400" dirty="0"/>
              <a:t>Is packed with lots of useful tools and code pre-packaged into libraries.</a:t>
            </a:r>
          </a:p>
          <a:p>
            <a:pPr lvl="1"/>
            <a:r>
              <a:rPr lang="en-GB" sz="1800" dirty="0"/>
              <a:t>Works everywhere</a:t>
            </a:r>
          </a:p>
          <a:p>
            <a:pPr lvl="2"/>
            <a:r>
              <a:rPr lang="en-GB" sz="1400" dirty="0"/>
              <a:t>You can write and run Python code on lots of different computers.</a:t>
            </a:r>
          </a:p>
          <a:p>
            <a:pPr lvl="1"/>
            <a:r>
              <a:rPr lang="en-GB" sz="1800" dirty="0"/>
              <a:t>Great support</a:t>
            </a:r>
          </a:p>
          <a:p>
            <a:pPr lvl="2"/>
            <a:r>
              <a:rPr lang="en-GB" sz="1400" dirty="0"/>
              <a:t>Python has well-written documentation, including a comprehensive reference section.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53181-6E36-4B4D-BCE1-E4968EF8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76511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Python in action</a:t>
            </a:r>
          </a:p>
          <a:p>
            <a:pPr lvl="1"/>
            <a:r>
              <a:rPr lang="en-GB" sz="1600" dirty="0"/>
              <a:t>Python is powerful to be used with interesting and exciting tasks within business, medicine and science.</a:t>
            </a:r>
          </a:p>
          <a:p>
            <a:pPr lvl="1"/>
            <a:r>
              <a:rPr lang="en-GB" sz="1800" dirty="0"/>
              <a:t>Crawling the Web</a:t>
            </a:r>
          </a:p>
          <a:p>
            <a:pPr lvl="2"/>
            <a:r>
              <a:rPr lang="en-GB" sz="1400" dirty="0"/>
              <a:t>Parts of Google’s search engine is written in Python. YouTube is also built using Python.</a:t>
            </a:r>
          </a:p>
          <a:p>
            <a:pPr lvl="1"/>
            <a:r>
              <a:rPr lang="en-GB" sz="1800" dirty="0"/>
              <a:t>Medical marvels</a:t>
            </a:r>
          </a:p>
          <a:p>
            <a:pPr lvl="2"/>
            <a:r>
              <a:rPr lang="en-GB" sz="1400" dirty="0"/>
              <a:t>A python-programmed robot can perform better, more accurate than a human</a:t>
            </a:r>
          </a:p>
          <a:p>
            <a:pPr lvl="1"/>
            <a:r>
              <a:rPr lang="en-GB" sz="1800" dirty="0"/>
              <a:t>Serious business</a:t>
            </a:r>
          </a:p>
          <a:p>
            <a:pPr lvl="2"/>
            <a:r>
              <a:rPr lang="en-GB" sz="1400" dirty="0"/>
              <a:t>Python is implemented into banks and big store chains to help manage financial aspects</a:t>
            </a:r>
          </a:p>
          <a:p>
            <a:pPr lvl="1"/>
            <a:r>
              <a:rPr lang="en-GB" sz="1800" dirty="0"/>
              <a:t>Out of this world</a:t>
            </a:r>
          </a:p>
          <a:p>
            <a:pPr lvl="2"/>
            <a:r>
              <a:rPr lang="en-GB" sz="1400" dirty="0"/>
              <a:t>Software engineers use Python to create tools for NASA’s Mission control</a:t>
            </a:r>
          </a:p>
          <a:p>
            <a:pPr lvl="1"/>
            <a:r>
              <a:rPr lang="en-GB" sz="1800" dirty="0"/>
              <a:t>In the movies</a:t>
            </a:r>
          </a:p>
          <a:p>
            <a:pPr lvl="2"/>
            <a:r>
              <a:rPr lang="en-GB" sz="1400" dirty="0"/>
              <a:t>Disney uses Python to automate repetitive parts of animation process</a:t>
            </a:r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8758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CF87-D67A-48E1-A6E8-2D669E4B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Python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F1FA-1A24-4E61-8C05-77A130F84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Before you install Python -</a:t>
            </a:r>
          </a:p>
          <a:p>
            <a:pPr lvl="1"/>
            <a:r>
              <a:rPr lang="en-GB" sz="1400" dirty="0"/>
              <a:t>Click “Start”</a:t>
            </a:r>
          </a:p>
          <a:p>
            <a:pPr lvl="1"/>
            <a:r>
              <a:rPr lang="en-GB" sz="1400" dirty="0"/>
              <a:t>Right-click “Computer”</a:t>
            </a:r>
          </a:p>
          <a:p>
            <a:pPr lvl="1"/>
            <a:r>
              <a:rPr lang="en-GB" sz="1400" dirty="0"/>
              <a:t>Left click “Properties”</a:t>
            </a:r>
          </a:p>
          <a:p>
            <a:pPr lvl="1"/>
            <a:r>
              <a:rPr lang="en-GB" sz="1400" dirty="0"/>
              <a:t>Select “System”</a:t>
            </a:r>
          </a:p>
          <a:p>
            <a:pPr lvl="1"/>
            <a:endParaRPr lang="en-GB" sz="1400" dirty="0"/>
          </a:p>
          <a:p>
            <a:r>
              <a:rPr lang="en-GB" sz="1800" dirty="0"/>
              <a:t>1) Go to Python Website</a:t>
            </a:r>
          </a:p>
          <a:p>
            <a:pPr lvl="1"/>
            <a:r>
              <a:rPr lang="en-GB" sz="1400" dirty="0"/>
              <a:t>Open a web browser</a:t>
            </a:r>
          </a:p>
          <a:p>
            <a:pPr lvl="1"/>
            <a:r>
              <a:rPr lang="en-GB" sz="1400" dirty="0"/>
              <a:t>Enter </a:t>
            </a:r>
            <a:r>
              <a:rPr lang="en-GB" sz="1400" dirty="0">
                <a:hlinkClick r:id="rId2"/>
              </a:rPr>
              <a:t>https://www.python.org</a:t>
            </a:r>
            <a:endParaRPr lang="en-GB" sz="1400" dirty="0"/>
          </a:p>
          <a:p>
            <a:pPr lvl="1"/>
            <a:r>
              <a:rPr lang="en-GB" sz="1400" dirty="0"/>
              <a:t>Click “Downloads” to open Downloads page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dirty="0"/>
              <a:t>2) Download Python</a:t>
            </a:r>
          </a:p>
          <a:p>
            <a:pPr lvl="1"/>
            <a:r>
              <a:rPr lang="en-GB" sz="1400" dirty="0"/>
              <a:t>Click latest version starting with 3</a:t>
            </a:r>
          </a:p>
          <a:p>
            <a:pPr lvl="1"/>
            <a:r>
              <a:rPr lang="en-GB" sz="1400" dirty="0"/>
              <a:t>Installer file will download automatically</a:t>
            </a:r>
          </a:p>
          <a:p>
            <a:pPr lvl="1"/>
            <a:r>
              <a:rPr lang="en-GB" sz="1400" dirty="0"/>
              <a:t>Select “executable installer” from installer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8DFD-BC32-4546-B779-140F9CE3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26845"/>
          </a:xfrm>
        </p:spPr>
        <p:txBody>
          <a:bodyPr>
            <a:normAutofit/>
          </a:bodyPr>
          <a:lstStyle/>
          <a:p>
            <a:r>
              <a:rPr lang="en-GB" sz="1800" dirty="0"/>
              <a:t>3) Run the installer</a:t>
            </a:r>
          </a:p>
          <a:p>
            <a:pPr lvl="1"/>
            <a:r>
              <a:rPr lang="en-GB" sz="1400" dirty="0"/>
              <a:t>Double-click installer file to install Python</a:t>
            </a:r>
          </a:p>
          <a:p>
            <a:pPr lvl="1"/>
            <a:r>
              <a:rPr lang="en-GB" sz="1400" dirty="0"/>
              <a:t>Choose “install for all users”</a:t>
            </a:r>
          </a:p>
          <a:p>
            <a:pPr lvl="1"/>
            <a:r>
              <a:rPr lang="en-GB" sz="1400" dirty="0"/>
              <a:t>Click “next” at each prompt - keep default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dirty="0"/>
              <a:t>4) Check Python is installed</a:t>
            </a:r>
          </a:p>
          <a:p>
            <a:pPr lvl="1"/>
            <a:r>
              <a:rPr lang="en-GB" sz="1400" dirty="0"/>
              <a:t>Click “Start”</a:t>
            </a:r>
          </a:p>
          <a:p>
            <a:pPr lvl="1"/>
            <a:r>
              <a:rPr lang="en-GB" sz="1400" dirty="0"/>
              <a:t>Type “cmd” - hit enter</a:t>
            </a:r>
          </a:p>
          <a:p>
            <a:pPr lvl="1"/>
            <a:r>
              <a:rPr lang="en-GB" sz="1400" dirty="0"/>
              <a:t>Type “python” - hit enter</a:t>
            </a:r>
          </a:p>
          <a:p>
            <a:pPr lvl="1"/>
            <a:r>
              <a:rPr lang="en-GB" sz="1400" dirty="0"/>
              <a:t>If exists will display - else be an error I tell </a:t>
            </a:r>
            <a:r>
              <a:rPr lang="en-GB" sz="1400" dirty="0" err="1"/>
              <a:t>ya</a:t>
            </a: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dirty="0"/>
              <a:t>5) Open IDLE</a:t>
            </a:r>
          </a:p>
          <a:p>
            <a:pPr lvl="1"/>
            <a:r>
              <a:rPr lang="en-GB" sz="1400" dirty="0"/>
              <a:t>When installation finished open IDLE</a:t>
            </a:r>
          </a:p>
          <a:p>
            <a:pPr lvl="1"/>
            <a:r>
              <a:rPr lang="en-GB" sz="1400" dirty="0"/>
              <a:t>Click “Start”</a:t>
            </a:r>
          </a:p>
          <a:p>
            <a:pPr lvl="1"/>
            <a:r>
              <a:rPr lang="en-GB" sz="1400" dirty="0"/>
              <a:t>Click “All Apps”</a:t>
            </a:r>
          </a:p>
          <a:p>
            <a:pPr lvl="1"/>
            <a:r>
              <a:rPr lang="en-GB" sz="1400" dirty="0"/>
              <a:t>Select “IDLE”</a:t>
            </a:r>
          </a:p>
          <a:p>
            <a:pPr lvl="1"/>
            <a:r>
              <a:rPr lang="en-GB" sz="1400" dirty="0"/>
              <a:t>IDLE will open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882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18BB-07E1-4A59-92B9-B3D19E13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62"/>
            <a:ext cx="10515600" cy="1325563"/>
          </a:xfrm>
        </p:spPr>
        <p:txBody>
          <a:bodyPr/>
          <a:lstStyle/>
          <a:p>
            <a:r>
              <a:rPr lang="en-GB" dirty="0"/>
              <a:t>Your first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5C0A5-9F54-4959-86D4-CA4B40945B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Extra tasks</a:t>
            </a:r>
          </a:p>
          <a:p>
            <a:pPr lvl="1"/>
            <a:r>
              <a:rPr lang="en-GB" sz="1400" dirty="0"/>
              <a:t>Ask the user for their age</a:t>
            </a:r>
          </a:p>
          <a:p>
            <a:pPr lvl="1"/>
            <a:r>
              <a:rPr lang="en-GB" sz="1400" dirty="0"/>
              <a:t>Output required “Hello, Johnny. You are 21 years old.”</a:t>
            </a:r>
          </a:p>
          <a:p>
            <a:pPr lvl="1"/>
            <a:endParaRPr lang="en-GB" sz="1400" dirty="0"/>
          </a:p>
          <a:p>
            <a:pPr lvl="1"/>
            <a:r>
              <a:rPr lang="en-GB" sz="1400" dirty="0"/>
              <a:t>Ask the user for their address</a:t>
            </a:r>
          </a:p>
          <a:p>
            <a:pPr lvl="1"/>
            <a:r>
              <a:rPr lang="en-GB" sz="1400" dirty="0"/>
              <a:t>Output required “Hello, Johnny. Your address is: ”</a:t>
            </a:r>
          </a:p>
          <a:p>
            <a:pPr lvl="1"/>
            <a:endParaRPr lang="en-GB" sz="1400" dirty="0"/>
          </a:p>
          <a:p>
            <a:pPr lvl="1"/>
            <a:r>
              <a:rPr lang="en-GB" sz="1400" dirty="0"/>
              <a:t>Ask the user for their phone number</a:t>
            </a:r>
          </a:p>
          <a:p>
            <a:pPr lvl="1"/>
            <a:r>
              <a:rPr lang="en-GB" sz="1400" dirty="0"/>
              <a:t>Output required “Hello, Johnny. Your mobile no is: ”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9E80B3-2809-467F-AB13-B52259023B8F}"/>
              </a:ext>
            </a:extLst>
          </p:cNvPr>
          <p:cNvSpPr/>
          <p:nvPr/>
        </p:nvSpPr>
        <p:spPr>
          <a:xfrm>
            <a:off x="2246152" y="1968238"/>
            <a:ext cx="1738618" cy="3693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7CC021-A1D3-4BBE-BB06-E973D7ED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1744" y="2648691"/>
            <a:ext cx="1733026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1800" dirty="0">
                <a:solidFill>
                  <a:schemeClr val="tx1"/>
                </a:solidFill>
              </a:rPr>
              <a:t>Say hello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4EA30D-38A7-4255-8534-8FF03119D43E}"/>
              </a:ext>
            </a:extLst>
          </p:cNvPr>
          <p:cNvSpPr/>
          <p:nvPr/>
        </p:nvSpPr>
        <p:spPr>
          <a:xfrm>
            <a:off x="2246152" y="3326511"/>
            <a:ext cx="1738618" cy="5545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Ask user to type their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2E8E20-308F-48F6-A820-57711F42DE3E}"/>
              </a:ext>
            </a:extLst>
          </p:cNvPr>
          <p:cNvSpPr/>
          <p:nvPr/>
        </p:nvSpPr>
        <p:spPr>
          <a:xfrm>
            <a:off x="2246152" y="4203403"/>
            <a:ext cx="1738618" cy="86994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Say hello, adding user’s 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6CEB2-6E4E-41FC-82FB-3A62D1EA48D8}"/>
              </a:ext>
            </a:extLst>
          </p:cNvPr>
          <p:cNvSpPr/>
          <p:nvPr/>
        </p:nvSpPr>
        <p:spPr>
          <a:xfrm>
            <a:off x="2246152" y="5389754"/>
            <a:ext cx="1738618" cy="3693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D136F3A-5D82-4F44-B156-7D941BBF8773}"/>
              </a:ext>
            </a:extLst>
          </p:cNvPr>
          <p:cNvSpPr/>
          <p:nvPr/>
        </p:nvSpPr>
        <p:spPr>
          <a:xfrm>
            <a:off x="2986479" y="2385626"/>
            <a:ext cx="269665" cy="21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3DF8798-DBF7-4862-9088-C4D8F0875625}"/>
              </a:ext>
            </a:extLst>
          </p:cNvPr>
          <p:cNvSpPr/>
          <p:nvPr/>
        </p:nvSpPr>
        <p:spPr>
          <a:xfrm>
            <a:off x="2980628" y="3057834"/>
            <a:ext cx="269665" cy="21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9A950F0-938F-4346-9359-0A91BAA5879E}"/>
              </a:ext>
            </a:extLst>
          </p:cNvPr>
          <p:cNvSpPr/>
          <p:nvPr/>
        </p:nvSpPr>
        <p:spPr>
          <a:xfrm>
            <a:off x="2980627" y="5127019"/>
            <a:ext cx="269665" cy="21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6BCC0CB-6608-44B5-A2E2-1609DDD14C0B}"/>
              </a:ext>
            </a:extLst>
          </p:cNvPr>
          <p:cNvSpPr/>
          <p:nvPr/>
        </p:nvSpPr>
        <p:spPr>
          <a:xfrm>
            <a:off x="2980628" y="3934727"/>
            <a:ext cx="269665" cy="21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41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549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Getting Started</vt:lpstr>
      <vt:lpstr>What is coding?</vt:lpstr>
      <vt:lpstr>Meet Python</vt:lpstr>
      <vt:lpstr>Installing Python (Windows)</vt:lpstr>
      <vt:lpstr>Your first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Jonathan Smith</dc:creator>
  <cp:lastModifiedBy>Jonathan Smith</cp:lastModifiedBy>
  <cp:revision>12</cp:revision>
  <dcterms:created xsi:type="dcterms:W3CDTF">2020-05-14T17:00:45Z</dcterms:created>
  <dcterms:modified xsi:type="dcterms:W3CDTF">2020-05-15T10:09:35Z</dcterms:modified>
</cp:coreProperties>
</file>