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CBF21F-3812-4377-A43C-BF8E61D7D0FE}" v="86" dt="2025-10-14T15:50:54.7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 Campbell" userId="6535361a-3fba-424d-ac54-14c76c015cff" providerId="ADAL" clId="{ADDAF1E4-1A29-4ADD-8012-84DB932F7BAA}"/>
    <pc:docChg chg="custSel addSld modSld">
      <pc:chgData name="Matt Campbell" userId="6535361a-3fba-424d-ac54-14c76c015cff" providerId="ADAL" clId="{ADDAF1E4-1A29-4ADD-8012-84DB932F7BAA}" dt="2025-10-14T15:50:54.765" v="701"/>
      <pc:docMkLst>
        <pc:docMk/>
      </pc:docMkLst>
      <pc:sldChg chg="addSp delSp modSp mod">
        <pc:chgData name="Matt Campbell" userId="6535361a-3fba-424d-ac54-14c76c015cff" providerId="ADAL" clId="{ADDAF1E4-1A29-4ADD-8012-84DB932F7BAA}" dt="2025-10-14T13:46:11.701" v="8" actId="14100"/>
        <pc:sldMkLst>
          <pc:docMk/>
          <pc:sldMk cId="1771215095" sldId="256"/>
        </pc:sldMkLst>
        <pc:spChg chg="del mod">
          <ac:chgData name="Matt Campbell" userId="6535361a-3fba-424d-ac54-14c76c015cff" providerId="ADAL" clId="{ADDAF1E4-1A29-4ADD-8012-84DB932F7BAA}" dt="2025-10-14T13:45:35.201" v="1" actId="478"/>
          <ac:spMkLst>
            <pc:docMk/>
            <pc:sldMk cId="1771215095" sldId="256"/>
            <ac:spMk id="2" creationId="{4514886C-FB6F-1CB1-BC7A-CB2CBCC7E700}"/>
          </ac:spMkLst>
        </pc:spChg>
        <pc:spChg chg="del mod">
          <ac:chgData name="Matt Campbell" userId="6535361a-3fba-424d-ac54-14c76c015cff" providerId="ADAL" clId="{ADDAF1E4-1A29-4ADD-8012-84DB932F7BAA}" dt="2025-10-14T13:45:38.751" v="3" actId="478"/>
          <ac:spMkLst>
            <pc:docMk/>
            <pc:sldMk cId="1771215095" sldId="256"/>
            <ac:spMk id="3" creationId="{0A5B9914-4D49-2AA9-B3A7-57D14A5300B4}"/>
          </ac:spMkLst>
        </pc:spChg>
        <pc:picChg chg="add mod">
          <ac:chgData name="Matt Campbell" userId="6535361a-3fba-424d-ac54-14c76c015cff" providerId="ADAL" clId="{ADDAF1E4-1A29-4ADD-8012-84DB932F7BAA}" dt="2025-10-14T13:46:11.701" v="8" actId="14100"/>
          <ac:picMkLst>
            <pc:docMk/>
            <pc:sldMk cId="1771215095" sldId="256"/>
            <ac:picMk id="5" creationId="{BD09E968-8C2E-CDB2-E62B-B1E4243FB140}"/>
          </ac:picMkLst>
        </pc:picChg>
      </pc:sldChg>
      <pc:sldChg chg="addSp delSp modSp new mod">
        <pc:chgData name="Matt Campbell" userId="6535361a-3fba-424d-ac54-14c76c015cff" providerId="ADAL" clId="{ADDAF1E4-1A29-4ADD-8012-84DB932F7BAA}" dt="2025-10-14T15:50:54.765" v="701"/>
        <pc:sldMkLst>
          <pc:docMk/>
          <pc:sldMk cId="2847377917" sldId="257"/>
        </pc:sldMkLst>
        <pc:spChg chg="add mod">
          <ac:chgData name="Matt Campbell" userId="6535361a-3fba-424d-ac54-14c76c015cff" providerId="ADAL" clId="{ADDAF1E4-1A29-4ADD-8012-84DB932F7BAA}" dt="2025-10-14T14:09:00.554" v="106" actId="13822"/>
          <ac:spMkLst>
            <pc:docMk/>
            <pc:sldMk cId="2847377917" sldId="257"/>
            <ac:spMk id="81" creationId="{4B2447F9-CFCA-D87F-7639-AB1A9883E201}"/>
          </ac:spMkLst>
        </pc:spChg>
        <pc:spChg chg="add mod">
          <ac:chgData name="Matt Campbell" userId="6535361a-3fba-424d-ac54-14c76c015cff" providerId="ADAL" clId="{ADDAF1E4-1A29-4ADD-8012-84DB932F7BAA}" dt="2025-10-14T14:10:35.704" v="137" actId="1076"/>
          <ac:spMkLst>
            <pc:docMk/>
            <pc:sldMk cId="2847377917" sldId="257"/>
            <ac:spMk id="82" creationId="{5F63DA85-0CD4-F0B7-DA94-8F6E074A0B4F}"/>
          </ac:spMkLst>
        </pc:spChg>
        <pc:spChg chg="add mod">
          <ac:chgData name="Matt Campbell" userId="6535361a-3fba-424d-ac54-14c76c015cff" providerId="ADAL" clId="{ADDAF1E4-1A29-4ADD-8012-84DB932F7BAA}" dt="2025-10-14T14:12:19.523" v="141" actId="14100"/>
          <ac:spMkLst>
            <pc:docMk/>
            <pc:sldMk cId="2847377917" sldId="257"/>
            <ac:spMk id="83" creationId="{5092DB9C-7B4D-43FD-81C4-6B5FDC919AC8}"/>
          </ac:spMkLst>
        </pc:spChg>
        <pc:spChg chg="add mod">
          <ac:chgData name="Matt Campbell" userId="6535361a-3fba-424d-ac54-14c76c015cff" providerId="ADAL" clId="{ADDAF1E4-1A29-4ADD-8012-84DB932F7BAA}" dt="2025-10-14T14:20:04.538" v="182" actId="1076"/>
          <ac:spMkLst>
            <pc:docMk/>
            <pc:sldMk cId="2847377917" sldId="257"/>
            <ac:spMk id="84" creationId="{2B81A90E-4144-2B48-A459-16E6FF38D733}"/>
          </ac:spMkLst>
        </pc:spChg>
        <pc:spChg chg="add del">
          <ac:chgData name="Matt Campbell" userId="6535361a-3fba-424d-ac54-14c76c015cff" providerId="ADAL" clId="{ADDAF1E4-1A29-4ADD-8012-84DB932F7BAA}" dt="2025-10-14T14:19:10.253" v="178" actId="478"/>
          <ac:spMkLst>
            <pc:docMk/>
            <pc:sldMk cId="2847377917" sldId="257"/>
            <ac:spMk id="89" creationId="{20FDA9C6-3D55-29B3-B04F-D8A95268AFCE}"/>
          </ac:spMkLst>
        </pc:spChg>
        <pc:spChg chg="add mod">
          <ac:chgData name="Matt Campbell" userId="6535361a-3fba-424d-ac54-14c76c015cff" providerId="ADAL" clId="{ADDAF1E4-1A29-4ADD-8012-84DB932F7BAA}" dt="2025-10-14T14:19:52.771" v="181" actId="14100"/>
          <ac:spMkLst>
            <pc:docMk/>
            <pc:sldMk cId="2847377917" sldId="257"/>
            <ac:spMk id="90" creationId="{1B54F4DB-D86F-A37D-5894-250DC9CFBE50}"/>
          </ac:spMkLst>
        </pc:spChg>
        <pc:spChg chg="add mod">
          <ac:chgData name="Matt Campbell" userId="6535361a-3fba-424d-ac54-14c76c015cff" providerId="ADAL" clId="{ADDAF1E4-1A29-4ADD-8012-84DB932F7BAA}" dt="2025-10-14T14:20:47.638" v="187" actId="20577"/>
          <ac:spMkLst>
            <pc:docMk/>
            <pc:sldMk cId="2847377917" sldId="257"/>
            <ac:spMk id="91" creationId="{3D1A693B-69EB-A58B-F3AF-1501E48DF240}"/>
          </ac:spMkLst>
        </pc:spChg>
        <pc:spChg chg="add mod">
          <ac:chgData name="Matt Campbell" userId="6535361a-3fba-424d-ac54-14c76c015cff" providerId="ADAL" clId="{ADDAF1E4-1A29-4ADD-8012-84DB932F7BAA}" dt="2025-10-14T14:33:03.222" v="260" actId="207"/>
          <ac:spMkLst>
            <pc:docMk/>
            <pc:sldMk cId="2847377917" sldId="257"/>
            <ac:spMk id="121" creationId="{0FA04977-2838-87D7-4A37-88E38DCE318C}"/>
          </ac:spMkLst>
        </pc:spChg>
        <pc:spChg chg="add mod">
          <ac:chgData name="Matt Campbell" userId="6535361a-3fba-424d-ac54-14c76c015cff" providerId="ADAL" clId="{ADDAF1E4-1A29-4ADD-8012-84DB932F7BAA}" dt="2025-10-14T14:39:19.861" v="320" actId="13822"/>
          <ac:spMkLst>
            <pc:docMk/>
            <pc:sldMk cId="2847377917" sldId="257"/>
            <ac:spMk id="125" creationId="{07CF1AA2-2DB4-C9E8-4BF2-C748B777BD04}"/>
          </ac:spMkLst>
        </pc:spChg>
        <pc:spChg chg="add mod">
          <ac:chgData name="Matt Campbell" userId="6535361a-3fba-424d-ac54-14c76c015cff" providerId="ADAL" clId="{ADDAF1E4-1A29-4ADD-8012-84DB932F7BAA}" dt="2025-10-14T14:39:51.339" v="325" actId="113"/>
          <ac:spMkLst>
            <pc:docMk/>
            <pc:sldMk cId="2847377917" sldId="257"/>
            <ac:spMk id="126" creationId="{7D34121E-3803-FDB7-63DC-92942ABEEFB9}"/>
          </ac:spMkLst>
        </pc:spChg>
        <pc:spChg chg="add del">
          <ac:chgData name="Matt Campbell" userId="6535361a-3fba-424d-ac54-14c76c015cff" providerId="ADAL" clId="{ADDAF1E4-1A29-4ADD-8012-84DB932F7BAA}" dt="2025-10-14T14:42:52.867" v="355" actId="478"/>
          <ac:spMkLst>
            <pc:docMk/>
            <pc:sldMk cId="2847377917" sldId="257"/>
            <ac:spMk id="127" creationId="{F706E301-9BC6-D2D9-D5B9-4DB7F61B1824}"/>
          </ac:spMkLst>
        </pc:spChg>
        <pc:spChg chg="add mod">
          <ac:chgData name="Matt Campbell" userId="6535361a-3fba-424d-ac54-14c76c015cff" providerId="ADAL" clId="{ADDAF1E4-1A29-4ADD-8012-84DB932F7BAA}" dt="2025-10-14T14:44:47.854" v="365" actId="14100"/>
          <ac:spMkLst>
            <pc:docMk/>
            <pc:sldMk cId="2847377917" sldId="257"/>
            <ac:spMk id="132" creationId="{1DA7B6BB-16E8-329D-FA55-EF659AC4FBFC}"/>
          </ac:spMkLst>
        </pc:spChg>
        <pc:spChg chg="add mod">
          <ac:chgData name="Matt Campbell" userId="6535361a-3fba-424d-ac54-14c76c015cff" providerId="ADAL" clId="{ADDAF1E4-1A29-4ADD-8012-84DB932F7BAA}" dt="2025-10-14T15:50:54.765" v="701"/>
          <ac:spMkLst>
            <pc:docMk/>
            <pc:sldMk cId="2847377917" sldId="257"/>
            <ac:spMk id="133" creationId="{C31BE41B-B0BE-3497-7D46-C881B3E7EB16}"/>
          </ac:spMkLst>
        </pc:spChg>
        <pc:grpChg chg="del mod">
          <ac:chgData name="Matt Campbell" userId="6535361a-3fba-424d-ac54-14c76c015cff" providerId="ADAL" clId="{ADDAF1E4-1A29-4ADD-8012-84DB932F7BAA}" dt="2025-10-14T13:58:53.869" v="38"/>
          <ac:grpSpMkLst>
            <pc:docMk/>
            <pc:sldMk cId="2847377917" sldId="257"/>
            <ac:grpSpMk id="20" creationId="{451D8B8F-2CB7-4B8A-D6AA-69593528932E}"/>
          </ac:grpSpMkLst>
        </pc:grpChg>
        <pc:grpChg chg="del mod">
          <ac:chgData name="Matt Campbell" userId="6535361a-3fba-424d-ac54-14c76c015cff" providerId="ADAL" clId="{ADDAF1E4-1A29-4ADD-8012-84DB932F7BAA}" dt="2025-10-14T13:59:21.453" v="40"/>
          <ac:grpSpMkLst>
            <pc:docMk/>
            <pc:sldMk cId="2847377917" sldId="257"/>
            <ac:grpSpMk id="22" creationId="{75581775-9E1A-00C4-0019-06D0247B9430}"/>
          </ac:grpSpMkLst>
        </pc:grpChg>
        <pc:grpChg chg="del mod">
          <ac:chgData name="Matt Campbell" userId="6535361a-3fba-424d-ac54-14c76c015cff" providerId="ADAL" clId="{ADDAF1E4-1A29-4ADD-8012-84DB932F7BAA}" dt="2025-10-14T13:59:25.786" v="42"/>
          <ac:grpSpMkLst>
            <pc:docMk/>
            <pc:sldMk cId="2847377917" sldId="257"/>
            <ac:grpSpMk id="24" creationId="{B28BC487-2E68-5DBD-2611-56613647C0B0}"/>
          </ac:grpSpMkLst>
        </pc:grpChg>
        <pc:grpChg chg="del mod">
          <ac:chgData name="Matt Campbell" userId="6535361a-3fba-424d-ac54-14c76c015cff" providerId="ADAL" clId="{ADDAF1E4-1A29-4ADD-8012-84DB932F7BAA}" dt="2025-10-14T14:00:29.620" v="50"/>
          <ac:grpSpMkLst>
            <pc:docMk/>
            <pc:sldMk cId="2847377917" sldId="257"/>
            <ac:grpSpMk id="26" creationId="{3B66BD3A-879D-B75F-EA32-9E8DA0732DCE}"/>
          </ac:grpSpMkLst>
        </pc:grpChg>
        <pc:grpChg chg="del mod">
          <ac:chgData name="Matt Campbell" userId="6535361a-3fba-424d-ac54-14c76c015cff" providerId="ADAL" clId="{ADDAF1E4-1A29-4ADD-8012-84DB932F7BAA}" dt="2025-10-14T14:29:08.305" v="245"/>
          <ac:grpSpMkLst>
            <pc:docMk/>
            <pc:sldMk cId="2847377917" sldId="257"/>
            <ac:grpSpMk id="33" creationId="{EAC287C3-2C70-CB3F-B705-95A55CA70F5B}"/>
          </ac:grpSpMkLst>
        </pc:grpChg>
        <pc:grpChg chg="del mod">
          <ac:chgData name="Matt Campbell" userId="6535361a-3fba-424d-ac54-14c76c015cff" providerId="ADAL" clId="{ADDAF1E4-1A29-4ADD-8012-84DB932F7BAA}" dt="2025-10-14T14:05:00.620" v="80"/>
          <ac:grpSpMkLst>
            <pc:docMk/>
            <pc:sldMk cId="2847377917" sldId="257"/>
            <ac:grpSpMk id="58" creationId="{7AD4A6C9-E8C7-13C1-D5D2-93851D06E09C}"/>
          </ac:grpSpMkLst>
        </pc:grpChg>
        <pc:grpChg chg="del mod">
          <ac:chgData name="Matt Campbell" userId="6535361a-3fba-424d-ac54-14c76c015cff" providerId="ADAL" clId="{ADDAF1E4-1A29-4ADD-8012-84DB932F7BAA}" dt="2025-10-14T14:06:57.403" v="101"/>
          <ac:grpSpMkLst>
            <pc:docMk/>
            <pc:sldMk cId="2847377917" sldId="257"/>
            <ac:grpSpMk id="60" creationId="{08939F78-F204-4D07-9417-EBCAD031A1D4}"/>
          </ac:grpSpMkLst>
        </pc:grpChg>
        <pc:grpChg chg="del mod">
          <ac:chgData name="Matt Campbell" userId="6535361a-3fba-424d-ac54-14c76c015cff" providerId="ADAL" clId="{ADDAF1E4-1A29-4ADD-8012-84DB932F7BAA}" dt="2025-10-14T14:05:33.602" v="85"/>
          <ac:grpSpMkLst>
            <pc:docMk/>
            <pc:sldMk cId="2847377917" sldId="257"/>
            <ac:grpSpMk id="63" creationId="{0E2DEF81-79CD-F749-FD87-1E8D52401480}"/>
          </ac:grpSpMkLst>
        </pc:grpChg>
        <pc:grpChg chg="del mod">
          <ac:chgData name="Matt Campbell" userId="6535361a-3fba-424d-ac54-14c76c015cff" providerId="ADAL" clId="{ADDAF1E4-1A29-4ADD-8012-84DB932F7BAA}" dt="2025-10-14T14:05:51.504" v="89"/>
          <ac:grpSpMkLst>
            <pc:docMk/>
            <pc:sldMk cId="2847377917" sldId="257"/>
            <ac:grpSpMk id="65" creationId="{602E3C05-6663-FA13-7207-844B74915125}"/>
          </ac:grpSpMkLst>
        </pc:grpChg>
        <pc:grpChg chg="del mod">
          <ac:chgData name="Matt Campbell" userId="6535361a-3fba-424d-ac54-14c76c015cff" providerId="ADAL" clId="{ADDAF1E4-1A29-4ADD-8012-84DB932F7BAA}" dt="2025-10-14T14:05:51.504" v="89"/>
          <ac:grpSpMkLst>
            <pc:docMk/>
            <pc:sldMk cId="2847377917" sldId="257"/>
            <ac:grpSpMk id="69" creationId="{F7DD8AB9-AAE7-01F6-A9A0-86FE9C172114}"/>
          </ac:grpSpMkLst>
        </pc:grpChg>
        <pc:grpChg chg="del mod">
          <ac:chgData name="Matt Campbell" userId="6535361a-3fba-424d-ac54-14c76c015cff" providerId="ADAL" clId="{ADDAF1E4-1A29-4ADD-8012-84DB932F7BAA}" dt="2025-10-14T14:05:54.621" v="91"/>
          <ac:grpSpMkLst>
            <pc:docMk/>
            <pc:sldMk cId="2847377917" sldId="257"/>
            <ac:grpSpMk id="70" creationId="{367E97D7-8D4B-FB30-B808-68241D6FB3B2}"/>
          </ac:grpSpMkLst>
        </pc:grpChg>
        <pc:grpChg chg="del mod">
          <ac:chgData name="Matt Campbell" userId="6535361a-3fba-424d-ac54-14c76c015cff" providerId="ADAL" clId="{ADDAF1E4-1A29-4ADD-8012-84DB932F7BAA}" dt="2025-10-14T14:06:57.403" v="101"/>
          <ac:grpSpMkLst>
            <pc:docMk/>
            <pc:sldMk cId="2847377917" sldId="257"/>
            <ac:grpSpMk id="72" creationId="{374DC753-6E31-49ED-155B-D4EBB25908C0}"/>
          </ac:grpSpMkLst>
        </pc:grpChg>
        <pc:grpChg chg="del mod">
          <ac:chgData name="Matt Campbell" userId="6535361a-3fba-424d-ac54-14c76c015cff" providerId="ADAL" clId="{ADDAF1E4-1A29-4ADD-8012-84DB932F7BAA}" dt="2025-10-14T14:22:43.421" v="210"/>
          <ac:grpSpMkLst>
            <pc:docMk/>
            <pc:sldMk cId="2847377917" sldId="257"/>
            <ac:grpSpMk id="77" creationId="{6867095F-12AC-9FB3-C4E2-9D11D9362034}"/>
          </ac:grpSpMkLst>
        </pc:grpChg>
        <pc:grpChg chg="del mod">
          <ac:chgData name="Matt Campbell" userId="6535361a-3fba-424d-ac54-14c76c015cff" providerId="ADAL" clId="{ADDAF1E4-1A29-4ADD-8012-84DB932F7BAA}" dt="2025-10-14T14:22:52.021" v="212"/>
          <ac:grpSpMkLst>
            <pc:docMk/>
            <pc:sldMk cId="2847377917" sldId="257"/>
            <ac:grpSpMk id="93" creationId="{817B0455-97DC-92DC-BE36-F91CD02E6F81}"/>
          </ac:grpSpMkLst>
        </pc:grpChg>
        <pc:grpChg chg="mod">
          <ac:chgData name="Matt Campbell" userId="6535361a-3fba-424d-ac54-14c76c015cff" providerId="ADAL" clId="{ADDAF1E4-1A29-4ADD-8012-84DB932F7BAA}" dt="2025-10-14T14:23:45.005" v="224"/>
          <ac:grpSpMkLst>
            <pc:docMk/>
            <pc:sldMk cId="2847377917" sldId="257"/>
            <ac:grpSpMk id="95" creationId="{E8C5E095-7ED1-4A6D-5655-F9D8CA25098D}"/>
          </ac:grpSpMkLst>
        </pc:grpChg>
        <pc:grpChg chg="del mod">
          <ac:chgData name="Matt Campbell" userId="6535361a-3fba-424d-ac54-14c76c015cff" providerId="ADAL" clId="{ADDAF1E4-1A29-4ADD-8012-84DB932F7BAA}" dt="2025-10-14T14:23:43.957" v="223"/>
          <ac:grpSpMkLst>
            <pc:docMk/>
            <pc:sldMk cId="2847377917" sldId="257"/>
            <ac:grpSpMk id="99" creationId="{310A18E8-D887-035C-EA83-0D7DD2AE543B}"/>
          </ac:grpSpMkLst>
        </pc:grpChg>
        <pc:grpChg chg="mod">
          <ac:chgData name="Matt Campbell" userId="6535361a-3fba-424d-ac54-14c76c015cff" providerId="ADAL" clId="{ADDAF1E4-1A29-4ADD-8012-84DB932F7BAA}" dt="2025-10-14T14:26:25.121" v="234"/>
          <ac:grpSpMkLst>
            <pc:docMk/>
            <pc:sldMk cId="2847377917" sldId="257"/>
            <ac:grpSpMk id="109" creationId="{EAFFAE9B-F20A-F50C-4025-5BF186E4710A}"/>
          </ac:grpSpMkLst>
        </pc:grpChg>
        <pc:grpChg chg="mod">
          <ac:chgData name="Matt Campbell" userId="6535361a-3fba-424d-ac54-14c76c015cff" providerId="ADAL" clId="{ADDAF1E4-1A29-4ADD-8012-84DB932F7BAA}" dt="2025-10-14T14:29:08.305" v="245"/>
          <ac:grpSpMkLst>
            <pc:docMk/>
            <pc:sldMk cId="2847377917" sldId="257"/>
            <ac:grpSpMk id="115" creationId="{788AFB7C-8502-E0F7-F961-158510C1431B}"/>
          </ac:grpSpMkLst>
        </pc:grpChg>
        <pc:picChg chg="add mod">
          <ac:chgData name="Matt Campbell" userId="6535361a-3fba-424d-ac54-14c76c015cff" providerId="ADAL" clId="{ADDAF1E4-1A29-4ADD-8012-84DB932F7BAA}" dt="2025-10-14T13:53:23.319" v="12" actId="962"/>
          <ac:picMkLst>
            <pc:docMk/>
            <pc:sldMk cId="2847377917" sldId="257"/>
            <ac:picMk id="3" creationId="{27C46815-5D5E-9D27-48AB-8554906DD0FA}"/>
          </ac:picMkLst>
        </pc:picChg>
        <pc:inkChg chg="add del">
          <ac:chgData name="Matt Campbell" userId="6535361a-3fba-424d-ac54-14c76c015cff" providerId="ADAL" clId="{ADDAF1E4-1A29-4ADD-8012-84DB932F7BAA}" dt="2025-10-14T13:55:42.069" v="15"/>
          <ac:inkMkLst>
            <pc:docMk/>
            <pc:sldMk cId="2847377917" sldId="257"/>
            <ac:inkMk id="4" creationId="{BD84776A-4A1E-BBD0-B999-CD5F747B32DE}"/>
          </ac:inkMkLst>
        </pc:inkChg>
        <pc:inkChg chg="add del">
          <ac:chgData name="Matt Campbell" userId="6535361a-3fba-424d-ac54-14c76c015cff" providerId="ADAL" clId="{ADDAF1E4-1A29-4ADD-8012-84DB932F7BAA}" dt="2025-10-14T13:55:42.069" v="16"/>
          <ac:inkMkLst>
            <pc:docMk/>
            <pc:sldMk cId="2847377917" sldId="257"/>
            <ac:inkMk id="5" creationId="{B141AB04-0FBF-7861-5851-2CBEFF344EA4}"/>
          </ac:inkMkLst>
        </pc:inkChg>
        <pc:inkChg chg="add del">
          <ac:chgData name="Matt Campbell" userId="6535361a-3fba-424d-ac54-14c76c015cff" providerId="ADAL" clId="{ADDAF1E4-1A29-4ADD-8012-84DB932F7BAA}" dt="2025-10-14T13:56:35.701" v="18"/>
          <ac:inkMkLst>
            <pc:docMk/>
            <pc:sldMk cId="2847377917" sldId="257"/>
            <ac:inkMk id="6" creationId="{A5027B86-20CC-CC75-1889-8704B77BB8C0}"/>
          </ac:inkMkLst>
        </pc:inkChg>
        <pc:inkChg chg="add del">
          <ac:chgData name="Matt Campbell" userId="6535361a-3fba-424d-ac54-14c76c015cff" providerId="ADAL" clId="{ADDAF1E4-1A29-4ADD-8012-84DB932F7BAA}" dt="2025-10-14T13:56:44.788" v="20"/>
          <ac:inkMkLst>
            <pc:docMk/>
            <pc:sldMk cId="2847377917" sldId="257"/>
            <ac:inkMk id="7" creationId="{011220C1-0FB3-8EE6-7881-A1CDD51D42E1}"/>
          </ac:inkMkLst>
        </pc:inkChg>
        <pc:inkChg chg="add mod">
          <ac:chgData name="Matt Campbell" userId="6535361a-3fba-424d-ac54-14c76c015cff" providerId="ADAL" clId="{ADDAF1E4-1A29-4ADD-8012-84DB932F7BAA}" dt="2025-10-14T13:56:48.408" v="21"/>
          <ac:inkMkLst>
            <pc:docMk/>
            <pc:sldMk cId="2847377917" sldId="257"/>
            <ac:inkMk id="8" creationId="{924DE141-5058-99DE-3880-0EB4D7C734E5}"/>
          </ac:inkMkLst>
        </pc:inkChg>
        <pc:inkChg chg="add del">
          <ac:chgData name="Matt Campbell" userId="6535361a-3fba-424d-ac54-14c76c015cff" providerId="ADAL" clId="{ADDAF1E4-1A29-4ADD-8012-84DB932F7BAA}" dt="2025-10-14T13:56:53.403" v="23"/>
          <ac:inkMkLst>
            <pc:docMk/>
            <pc:sldMk cId="2847377917" sldId="257"/>
            <ac:inkMk id="9" creationId="{2B217613-9C54-1078-E5E8-279EFDA6C549}"/>
          </ac:inkMkLst>
        </pc:inkChg>
        <pc:inkChg chg="add mod">
          <ac:chgData name="Matt Campbell" userId="6535361a-3fba-424d-ac54-14c76c015cff" providerId="ADAL" clId="{ADDAF1E4-1A29-4ADD-8012-84DB932F7BAA}" dt="2025-10-14T13:56:59.336" v="24"/>
          <ac:inkMkLst>
            <pc:docMk/>
            <pc:sldMk cId="2847377917" sldId="257"/>
            <ac:inkMk id="10" creationId="{0D0397BF-DBD3-7EA3-6AFE-41FB99C62309}"/>
          </ac:inkMkLst>
        </pc:inkChg>
        <pc:inkChg chg="add">
          <ac:chgData name="Matt Campbell" userId="6535361a-3fba-424d-ac54-14c76c015cff" providerId="ADAL" clId="{ADDAF1E4-1A29-4ADD-8012-84DB932F7BAA}" dt="2025-10-14T13:57:10.537" v="25" actId="9405"/>
          <ac:inkMkLst>
            <pc:docMk/>
            <pc:sldMk cId="2847377917" sldId="257"/>
            <ac:inkMk id="11" creationId="{A12746FC-AFC0-0794-3696-5AD7E042C016}"/>
          </ac:inkMkLst>
        </pc:inkChg>
        <pc:inkChg chg="add">
          <ac:chgData name="Matt Campbell" userId="6535361a-3fba-424d-ac54-14c76c015cff" providerId="ADAL" clId="{ADDAF1E4-1A29-4ADD-8012-84DB932F7BAA}" dt="2025-10-14T13:57:26.920" v="26" actId="9405"/>
          <ac:inkMkLst>
            <pc:docMk/>
            <pc:sldMk cId="2847377917" sldId="257"/>
            <ac:inkMk id="12" creationId="{0142FDFE-5257-0CA4-D1B4-B3B4A95E4600}"/>
          </ac:inkMkLst>
        </pc:inkChg>
        <pc:inkChg chg="add del">
          <ac:chgData name="Matt Campbell" userId="6535361a-3fba-424d-ac54-14c76c015cff" providerId="ADAL" clId="{ADDAF1E4-1A29-4ADD-8012-84DB932F7BAA}" dt="2025-10-14T13:57:46.586" v="28"/>
          <ac:inkMkLst>
            <pc:docMk/>
            <pc:sldMk cId="2847377917" sldId="257"/>
            <ac:inkMk id="13" creationId="{D527DA5E-8C45-5AA4-1822-4F8B42376C66}"/>
          </ac:inkMkLst>
        </pc:inkChg>
        <pc:inkChg chg="add">
          <ac:chgData name="Matt Campbell" userId="6535361a-3fba-424d-ac54-14c76c015cff" providerId="ADAL" clId="{ADDAF1E4-1A29-4ADD-8012-84DB932F7BAA}" dt="2025-10-14T13:58:04.671" v="29" actId="9405"/>
          <ac:inkMkLst>
            <pc:docMk/>
            <pc:sldMk cId="2847377917" sldId="257"/>
            <ac:inkMk id="14" creationId="{500A0363-5EF4-25EB-4F27-43BA8907EAB4}"/>
          </ac:inkMkLst>
        </pc:inkChg>
        <pc:inkChg chg="add del">
          <ac:chgData name="Matt Campbell" userId="6535361a-3fba-424d-ac54-14c76c015cff" providerId="ADAL" clId="{ADDAF1E4-1A29-4ADD-8012-84DB932F7BAA}" dt="2025-10-14T14:28:00.521" v="241"/>
          <ac:inkMkLst>
            <pc:docMk/>
            <pc:sldMk cId="2847377917" sldId="257"/>
            <ac:inkMk id="15" creationId="{FA6E7B03-6CFE-AF52-A9B9-B154A06E3586}"/>
          </ac:inkMkLst>
        </pc:inkChg>
        <pc:inkChg chg="add del">
          <ac:chgData name="Matt Campbell" userId="6535361a-3fba-424d-ac54-14c76c015cff" providerId="ADAL" clId="{ADDAF1E4-1A29-4ADD-8012-84DB932F7BAA}" dt="2025-10-14T13:58:31.286" v="32"/>
          <ac:inkMkLst>
            <pc:docMk/>
            <pc:sldMk cId="2847377917" sldId="257"/>
            <ac:inkMk id="16" creationId="{4C29DFAF-A336-D526-BF8B-412EC380447D}"/>
          </ac:inkMkLst>
        </pc:inkChg>
        <pc:inkChg chg="add mod">
          <ac:chgData name="Matt Campbell" userId="6535361a-3fba-424d-ac54-14c76c015cff" providerId="ADAL" clId="{ADDAF1E4-1A29-4ADD-8012-84DB932F7BAA}" dt="2025-10-14T13:58:41.904" v="33"/>
          <ac:inkMkLst>
            <pc:docMk/>
            <pc:sldMk cId="2847377917" sldId="257"/>
            <ac:inkMk id="17" creationId="{8B91B18E-D494-BEA5-0667-C78EA40D3C77}"/>
          </ac:inkMkLst>
        </pc:inkChg>
        <pc:inkChg chg="add mod">
          <ac:chgData name="Matt Campbell" userId="6535361a-3fba-424d-ac54-14c76c015cff" providerId="ADAL" clId="{ADDAF1E4-1A29-4ADD-8012-84DB932F7BAA}" dt="2025-10-14T14:29:08.305" v="245"/>
          <ac:inkMkLst>
            <pc:docMk/>
            <pc:sldMk cId="2847377917" sldId="257"/>
            <ac:inkMk id="18" creationId="{573E01D8-5F4A-6B62-68AD-309E03E24111}"/>
          </ac:inkMkLst>
        </pc:inkChg>
        <pc:inkChg chg="add mod">
          <ac:chgData name="Matt Campbell" userId="6535361a-3fba-424d-ac54-14c76c015cff" providerId="ADAL" clId="{ADDAF1E4-1A29-4ADD-8012-84DB932F7BAA}" dt="2025-10-14T14:29:08.305" v="245"/>
          <ac:inkMkLst>
            <pc:docMk/>
            <pc:sldMk cId="2847377917" sldId="257"/>
            <ac:inkMk id="19" creationId="{8D40FF19-7635-44A6-969D-A4C89D337313}"/>
          </ac:inkMkLst>
        </pc:inkChg>
        <pc:inkChg chg="add mod">
          <ac:chgData name="Matt Campbell" userId="6535361a-3fba-424d-ac54-14c76c015cff" providerId="ADAL" clId="{ADDAF1E4-1A29-4ADD-8012-84DB932F7BAA}" dt="2025-10-14T13:59:21.453" v="40"/>
          <ac:inkMkLst>
            <pc:docMk/>
            <pc:sldMk cId="2847377917" sldId="257"/>
            <ac:inkMk id="21" creationId="{3DE26A87-D9CB-950B-C4F0-D79C1F42BE6B}"/>
          </ac:inkMkLst>
        </pc:inkChg>
        <pc:inkChg chg="add mod">
          <ac:chgData name="Matt Campbell" userId="6535361a-3fba-424d-ac54-14c76c015cff" providerId="ADAL" clId="{ADDAF1E4-1A29-4ADD-8012-84DB932F7BAA}" dt="2025-10-14T13:59:25.786" v="42"/>
          <ac:inkMkLst>
            <pc:docMk/>
            <pc:sldMk cId="2847377917" sldId="257"/>
            <ac:inkMk id="23" creationId="{5847C83B-CD70-BAA1-5F54-3261F70AFD9D}"/>
          </ac:inkMkLst>
        </pc:inkChg>
        <pc:inkChg chg="add mod">
          <ac:chgData name="Matt Campbell" userId="6535361a-3fba-424d-ac54-14c76c015cff" providerId="ADAL" clId="{ADDAF1E4-1A29-4ADD-8012-84DB932F7BAA}" dt="2025-10-14T14:00:29.620" v="50"/>
          <ac:inkMkLst>
            <pc:docMk/>
            <pc:sldMk cId="2847377917" sldId="257"/>
            <ac:inkMk id="25" creationId="{4C965339-257C-A07E-C396-2B0737E107BE}"/>
          </ac:inkMkLst>
        </pc:inkChg>
        <pc:inkChg chg="add">
          <ac:chgData name="Matt Campbell" userId="6535361a-3fba-424d-ac54-14c76c015cff" providerId="ADAL" clId="{ADDAF1E4-1A29-4ADD-8012-84DB932F7BAA}" dt="2025-10-14T13:59:34.570" v="43" actId="9405"/>
          <ac:inkMkLst>
            <pc:docMk/>
            <pc:sldMk cId="2847377917" sldId="257"/>
            <ac:inkMk id="27" creationId="{CB4391CB-B57C-60C9-5022-A2A4C31131D1}"/>
          </ac:inkMkLst>
        </pc:inkChg>
        <pc:inkChg chg="add">
          <ac:chgData name="Matt Campbell" userId="6535361a-3fba-424d-ac54-14c76c015cff" providerId="ADAL" clId="{ADDAF1E4-1A29-4ADD-8012-84DB932F7BAA}" dt="2025-10-14T13:59:48.337" v="44" actId="9405"/>
          <ac:inkMkLst>
            <pc:docMk/>
            <pc:sldMk cId="2847377917" sldId="257"/>
            <ac:inkMk id="28" creationId="{40CFF501-BDAC-C636-BD02-B4942F9A212F}"/>
          </ac:inkMkLst>
        </pc:inkChg>
        <pc:inkChg chg="add del">
          <ac:chgData name="Matt Campbell" userId="6535361a-3fba-424d-ac54-14c76c015cff" providerId="ADAL" clId="{ADDAF1E4-1A29-4ADD-8012-84DB932F7BAA}" dt="2025-10-14T14:00:05.538" v="46"/>
          <ac:inkMkLst>
            <pc:docMk/>
            <pc:sldMk cId="2847377917" sldId="257"/>
            <ac:inkMk id="29" creationId="{BCC4B50A-C3FE-CF34-B403-987459E54F48}"/>
          </ac:inkMkLst>
        </pc:inkChg>
        <pc:inkChg chg="add">
          <ac:chgData name="Matt Campbell" userId="6535361a-3fba-424d-ac54-14c76c015cff" providerId="ADAL" clId="{ADDAF1E4-1A29-4ADD-8012-84DB932F7BAA}" dt="2025-10-14T14:00:17.258" v="47" actId="9405"/>
          <ac:inkMkLst>
            <pc:docMk/>
            <pc:sldMk cId="2847377917" sldId="257"/>
            <ac:inkMk id="30" creationId="{E4C29E63-37EE-D5E4-C1DC-29BD08BB04F7}"/>
          </ac:inkMkLst>
        </pc:inkChg>
        <pc:inkChg chg="add mod">
          <ac:chgData name="Matt Campbell" userId="6535361a-3fba-424d-ac54-14c76c015cff" providerId="ADAL" clId="{ADDAF1E4-1A29-4ADD-8012-84DB932F7BAA}" dt="2025-10-14T14:29:08.305" v="245"/>
          <ac:inkMkLst>
            <pc:docMk/>
            <pc:sldMk cId="2847377917" sldId="257"/>
            <ac:inkMk id="31" creationId="{481FE574-B10F-A884-5CBD-E00B9D554E86}"/>
          </ac:inkMkLst>
        </pc:inkChg>
        <pc:inkChg chg="add">
          <ac:chgData name="Matt Campbell" userId="6535361a-3fba-424d-ac54-14c76c015cff" providerId="ADAL" clId="{ADDAF1E4-1A29-4ADD-8012-84DB932F7BAA}" dt="2025-10-14T14:00:28.887" v="49" actId="9405"/>
          <ac:inkMkLst>
            <pc:docMk/>
            <pc:sldMk cId="2847377917" sldId="257"/>
            <ac:inkMk id="32" creationId="{12F14E15-4DF5-9623-B7AB-7160C8CC27A1}"/>
          </ac:inkMkLst>
        </pc:inkChg>
        <pc:inkChg chg="add del">
          <ac:chgData name="Matt Campbell" userId="6535361a-3fba-424d-ac54-14c76c015cff" providerId="ADAL" clId="{ADDAF1E4-1A29-4ADD-8012-84DB932F7BAA}" dt="2025-10-14T14:23:43.956" v="221"/>
          <ac:inkMkLst>
            <pc:docMk/>
            <pc:sldMk cId="2847377917" sldId="257"/>
            <ac:inkMk id="34" creationId="{E4BF7CC4-F8AA-5EB8-B851-97F220F2A99E}"/>
          </ac:inkMkLst>
        </pc:inkChg>
        <pc:inkChg chg="add del">
          <ac:chgData name="Matt Campbell" userId="6535361a-3fba-424d-ac54-14c76c015cff" providerId="ADAL" clId="{ADDAF1E4-1A29-4ADD-8012-84DB932F7BAA}" dt="2025-10-14T14:22:34.038" v="208"/>
          <ac:inkMkLst>
            <pc:docMk/>
            <pc:sldMk cId="2847377917" sldId="257"/>
            <ac:inkMk id="35" creationId="{415D9975-BC35-CD75-22A4-24E3BF9D713B}"/>
          </ac:inkMkLst>
        </pc:inkChg>
        <pc:inkChg chg="add del">
          <ac:chgData name="Matt Campbell" userId="6535361a-3fba-424d-ac54-14c76c015cff" providerId="ADAL" clId="{ADDAF1E4-1A29-4ADD-8012-84DB932F7BAA}" dt="2025-10-14T14:22:24.638" v="206"/>
          <ac:inkMkLst>
            <pc:docMk/>
            <pc:sldMk cId="2847377917" sldId="257"/>
            <ac:inkMk id="36" creationId="{BC4A688F-502B-6D0C-FD99-3D0B0E0E39CF}"/>
          </ac:inkMkLst>
        </pc:inkChg>
        <pc:inkChg chg="add del">
          <ac:chgData name="Matt Campbell" userId="6535361a-3fba-424d-ac54-14c76c015cff" providerId="ADAL" clId="{ADDAF1E4-1A29-4ADD-8012-84DB932F7BAA}" dt="2025-10-14T14:22:24.638" v="205"/>
          <ac:inkMkLst>
            <pc:docMk/>
            <pc:sldMk cId="2847377917" sldId="257"/>
            <ac:inkMk id="37" creationId="{9CFF0D31-C54E-E2B2-F091-3A2982A060FB}"/>
          </ac:inkMkLst>
        </pc:inkChg>
        <pc:inkChg chg="add del">
          <ac:chgData name="Matt Campbell" userId="6535361a-3fba-424d-ac54-14c76c015cff" providerId="ADAL" clId="{ADDAF1E4-1A29-4ADD-8012-84DB932F7BAA}" dt="2025-10-14T14:02:14.369" v="56"/>
          <ac:inkMkLst>
            <pc:docMk/>
            <pc:sldMk cId="2847377917" sldId="257"/>
            <ac:inkMk id="38" creationId="{5A323A06-5028-230B-3828-21DCF5A50B4F}"/>
          </ac:inkMkLst>
        </pc:inkChg>
        <pc:inkChg chg="add mod">
          <ac:chgData name="Matt Campbell" userId="6535361a-3fba-424d-ac54-14c76c015cff" providerId="ADAL" clId="{ADDAF1E4-1A29-4ADD-8012-84DB932F7BAA}" dt="2025-10-14T14:02:17.471" v="57"/>
          <ac:inkMkLst>
            <pc:docMk/>
            <pc:sldMk cId="2847377917" sldId="257"/>
            <ac:inkMk id="39" creationId="{A0811619-9CAD-387C-8A7A-881A9C6CB6A5}"/>
          </ac:inkMkLst>
        </pc:inkChg>
        <pc:inkChg chg="add">
          <ac:chgData name="Matt Campbell" userId="6535361a-3fba-424d-ac54-14c76c015cff" providerId="ADAL" clId="{ADDAF1E4-1A29-4ADD-8012-84DB932F7BAA}" dt="2025-10-14T14:02:20.905" v="58" actId="9405"/>
          <ac:inkMkLst>
            <pc:docMk/>
            <pc:sldMk cId="2847377917" sldId="257"/>
            <ac:inkMk id="40" creationId="{3F14E725-5D38-4E4B-541D-489E09A6677D}"/>
          </ac:inkMkLst>
        </pc:inkChg>
        <pc:inkChg chg="add del">
          <ac:chgData name="Matt Campbell" userId="6535361a-3fba-424d-ac54-14c76c015cff" providerId="ADAL" clId="{ADDAF1E4-1A29-4ADD-8012-84DB932F7BAA}" dt="2025-10-14T14:02:28.720" v="60"/>
          <ac:inkMkLst>
            <pc:docMk/>
            <pc:sldMk cId="2847377917" sldId="257"/>
            <ac:inkMk id="41" creationId="{C3D382F0-FCB6-E850-B774-02B84FAAE4F4}"/>
          </ac:inkMkLst>
        </pc:inkChg>
        <pc:inkChg chg="add mod">
          <ac:chgData name="Matt Campbell" userId="6535361a-3fba-424d-ac54-14c76c015cff" providerId="ADAL" clId="{ADDAF1E4-1A29-4ADD-8012-84DB932F7BAA}" dt="2025-10-14T14:02:30.354" v="61"/>
          <ac:inkMkLst>
            <pc:docMk/>
            <pc:sldMk cId="2847377917" sldId="257"/>
            <ac:inkMk id="42" creationId="{2E345568-DA91-0AD3-A535-160767F4FF66}"/>
          </ac:inkMkLst>
        </pc:inkChg>
        <pc:inkChg chg="add">
          <ac:chgData name="Matt Campbell" userId="6535361a-3fba-424d-ac54-14c76c015cff" providerId="ADAL" clId="{ADDAF1E4-1A29-4ADD-8012-84DB932F7BAA}" dt="2025-10-14T14:02:33.754" v="62" actId="9405"/>
          <ac:inkMkLst>
            <pc:docMk/>
            <pc:sldMk cId="2847377917" sldId="257"/>
            <ac:inkMk id="43" creationId="{E12F7E21-D238-C51F-611B-F474B53899A4}"/>
          </ac:inkMkLst>
        </pc:inkChg>
        <pc:inkChg chg="add del">
          <ac:chgData name="Matt Campbell" userId="6535361a-3fba-424d-ac54-14c76c015cff" providerId="ADAL" clId="{ADDAF1E4-1A29-4ADD-8012-84DB932F7BAA}" dt="2025-10-14T14:22:25.771" v="207"/>
          <ac:inkMkLst>
            <pc:docMk/>
            <pc:sldMk cId="2847377917" sldId="257"/>
            <ac:inkMk id="44" creationId="{551B984F-482D-2572-6603-2E24DD52E95F}"/>
          </ac:inkMkLst>
        </pc:inkChg>
        <pc:inkChg chg="add">
          <ac:chgData name="Matt Campbell" userId="6535361a-3fba-424d-ac54-14c76c015cff" providerId="ADAL" clId="{ADDAF1E4-1A29-4ADD-8012-84DB932F7BAA}" dt="2025-10-14T14:02:59.787" v="64" actId="9405"/>
          <ac:inkMkLst>
            <pc:docMk/>
            <pc:sldMk cId="2847377917" sldId="257"/>
            <ac:inkMk id="45" creationId="{9A2BEDB2-0D38-71E4-4978-1B65D6F4D54F}"/>
          </ac:inkMkLst>
        </pc:inkChg>
        <pc:inkChg chg="add del">
          <ac:chgData name="Matt Campbell" userId="6535361a-3fba-424d-ac54-14c76c015cff" providerId="ADAL" clId="{ADDAF1E4-1A29-4ADD-8012-84DB932F7BAA}" dt="2025-10-14T14:06:12.404" v="93"/>
          <ac:inkMkLst>
            <pc:docMk/>
            <pc:sldMk cId="2847377917" sldId="257"/>
            <ac:inkMk id="46" creationId="{CBCCAFE6-BC73-0BE3-FD24-DC3FC1C6EADE}"/>
          </ac:inkMkLst>
        </pc:inkChg>
        <pc:inkChg chg="add del">
          <ac:chgData name="Matt Campbell" userId="6535361a-3fba-424d-ac54-14c76c015cff" providerId="ADAL" clId="{ADDAF1E4-1A29-4ADD-8012-84DB932F7BAA}" dt="2025-10-14T14:06:15.528" v="94"/>
          <ac:inkMkLst>
            <pc:docMk/>
            <pc:sldMk cId="2847377917" sldId="257"/>
            <ac:inkMk id="47" creationId="{5A914C1F-A887-F208-5C49-F00F86DC1C58}"/>
          </ac:inkMkLst>
        </pc:inkChg>
        <pc:inkChg chg="add del">
          <ac:chgData name="Matt Campbell" userId="6535361a-3fba-424d-ac54-14c76c015cff" providerId="ADAL" clId="{ADDAF1E4-1A29-4ADD-8012-84DB932F7BAA}" dt="2025-10-14T14:06:12.404" v="92"/>
          <ac:inkMkLst>
            <pc:docMk/>
            <pc:sldMk cId="2847377917" sldId="257"/>
            <ac:inkMk id="48" creationId="{84A49106-9C45-19FB-D308-6B1B1F47690E}"/>
          </ac:inkMkLst>
        </pc:inkChg>
        <pc:inkChg chg="add del">
          <ac:chgData name="Matt Campbell" userId="6535361a-3fba-424d-ac54-14c76c015cff" providerId="ADAL" clId="{ADDAF1E4-1A29-4ADD-8012-84DB932F7BAA}" dt="2025-10-14T14:06:16.749" v="95"/>
          <ac:inkMkLst>
            <pc:docMk/>
            <pc:sldMk cId="2847377917" sldId="257"/>
            <ac:inkMk id="49" creationId="{865F119D-3E62-15A1-C962-4E478D6415DF}"/>
          </ac:inkMkLst>
        </pc:inkChg>
        <pc:inkChg chg="add">
          <ac:chgData name="Matt Campbell" userId="6535361a-3fba-424d-ac54-14c76c015cff" providerId="ADAL" clId="{ADDAF1E4-1A29-4ADD-8012-84DB932F7BAA}" dt="2025-10-14T14:04:06.523" v="69" actId="9405"/>
          <ac:inkMkLst>
            <pc:docMk/>
            <pc:sldMk cId="2847377917" sldId="257"/>
            <ac:inkMk id="50" creationId="{DAADAFFD-86D8-BA05-1612-5CDD7245F141}"/>
          </ac:inkMkLst>
        </pc:inkChg>
        <pc:inkChg chg="add del">
          <ac:chgData name="Matt Campbell" userId="6535361a-3fba-424d-ac54-14c76c015cff" providerId="ADAL" clId="{ADDAF1E4-1A29-4ADD-8012-84DB932F7BAA}" dt="2025-10-14T14:17:22.871" v="172"/>
          <ac:inkMkLst>
            <pc:docMk/>
            <pc:sldMk cId="2847377917" sldId="257"/>
            <ac:inkMk id="51" creationId="{4E463A73-5755-449F-5C6B-2807B89944A5}"/>
          </ac:inkMkLst>
        </pc:inkChg>
        <pc:inkChg chg="add">
          <ac:chgData name="Matt Campbell" userId="6535361a-3fba-424d-ac54-14c76c015cff" providerId="ADAL" clId="{ADDAF1E4-1A29-4ADD-8012-84DB932F7BAA}" dt="2025-10-14T14:04:23.734" v="71" actId="9405"/>
          <ac:inkMkLst>
            <pc:docMk/>
            <pc:sldMk cId="2847377917" sldId="257"/>
            <ac:inkMk id="52" creationId="{53CDE1D0-D25B-A302-E34C-E1318BA142DD}"/>
          </ac:inkMkLst>
        </pc:inkChg>
        <pc:inkChg chg="add">
          <ac:chgData name="Matt Campbell" userId="6535361a-3fba-424d-ac54-14c76c015cff" providerId="ADAL" clId="{ADDAF1E4-1A29-4ADD-8012-84DB932F7BAA}" dt="2025-10-14T14:04:28.971" v="72" actId="9405"/>
          <ac:inkMkLst>
            <pc:docMk/>
            <pc:sldMk cId="2847377917" sldId="257"/>
            <ac:inkMk id="53" creationId="{7E7001F3-A8E5-D969-ACB5-89F47361778B}"/>
          </ac:inkMkLst>
        </pc:inkChg>
        <pc:inkChg chg="add del">
          <ac:chgData name="Matt Campbell" userId="6535361a-3fba-424d-ac54-14c76c015cff" providerId="ADAL" clId="{ADDAF1E4-1A29-4ADD-8012-84DB932F7BAA}" dt="2025-10-14T14:04:38.487" v="74"/>
          <ac:inkMkLst>
            <pc:docMk/>
            <pc:sldMk cId="2847377917" sldId="257"/>
            <ac:inkMk id="54" creationId="{DC0F1079-8B7A-892B-C494-5DEA7789C844}"/>
          </ac:inkMkLst>
        </pc:inkChg>
        <pc:inkChg chg="add mod">
          <ac:chgData name="Matt Campbell" userId="6535361a-3fba-424d-ac54-14c76c015cff" providerId="ADAL" clId="{ADDAF1E4-1A29-4ADD-8012-84DB932F7BAA}" dt="2025-10-14T14:04:38.970" v="75"/>
          <ac:inkMkLst>
            <pc:docMk/>
            <pc:sldMk cId="2847377917" sldId="257"/>
            <ac:inkMk id="55" creationId="{BAB0099C-F475-7511-B0CC-C5522BF6E66E}"/>
          </ac:inkMkLst>
        </pc:inkChg>
        <pc:inkChg chg="add mod">
          <ac:chgData name="Matt Campbell" userId="6535361a-3fba-424d-ac54-14c76c015cff" providerId="ADAL" clId="{ADDAF1E4-1A29-4ADD-8012-84DB932F7BAA}" dt="2025-10-14T14:23:45.005" v="224"/>
          <ac:inkMkLst>
            <pc:docMk/>
            <pc:sldMk cId="2847377917" sldId="257"/>
            <ac:inkMk id="56" creationId="{F8237D20-F161-678D-1707-507F88484033}"/>
          </ac:inkMkLst>
        </pc:inkChg>
        <pc:inkChg chg="add mod">
          <ac:chgData name="Matt Campbell" userId="6535361a-3fba-424d-ac54-14c76c015cff" providerId="ADAL" clId="{ADDAF1E4-1A29-4ADD-8012-84DB932F7BAA}" dt="2025-10-14T14:23:45.005" v="224"/>
          <ac:inkMkLst>
            <pc:docMk/>
            <pc:sldMk cId="2847377917" sldId="257"/>
            <ac:inkMk id="57" creationId="{2886FC7B-58E8-4BD8-60D9-B399DBD8BD39}"/>
          </ac:inkMkLst>
        </pc:inkChg>
        <pc:inkChg chg="add mod">
          <ac:chgData name="Matt Campbell" userId="6535361a-3fba-424d-ac54-14c76c015cff" providerId="ADAL" clId="{ADDAF1E4-1A29-4ADD-8012-84DB932F7BAA}" dt="2025-10-14T14:23:45.005" v="224"/>
          <ac:inkMkLst>
            <pc:docMk/>
            <pc:sldMk cId="2847377917" sldId="257"/>
            <ac:inkMk id="59" creationId="{6C29704F-25D8-5D29-B8AE-3C13D452E338}"/>
          </ac:inkMkLst>
        </pc:inkChg>
        <pc:inkChg chg="add mod">
          <ac:chgData name="Matt Campbell" userId="6535361a-3fba-424d-ac54-14c76c015cff" providerId="ADAL" clId="{ADDAF1E4-1A29-4ADD-8012-84DB932F7BAA}" dt="2025-10-14T14:23:45.005" v="224"/>
          <ac:inkMkLst>
            <pc:docMk/>
            <pc:sldMk cId="2847377917" sldId="257"/>
            <ac:inkMk id="61" creationId="{9E9B6567-F3DC-2DDA-ACCE-212DB86B0094}"/>
          </ac:inkMkLst>
        </pc:inkChg>
        <pc:inkChg chg="add mod">
          <ac:chgData name="Matt Campbell" userId="6535361a-3fba-424d-ac54-14c76c015cff" providerId="ADAL" clId="{ADDAF1E4-1A29-4ADD-8012-84DB932F7BAA}" dt="2025-10-14T14:23:45.005" v="224"/>
          <ac:inkMkLst>
            <pc:docMk/>
            <pc:sldMk cId="2847377917" sldId="257"/>
            <ac:inkMk id="62" creationId="{BAC93718-928E-7317-C77F-149F942C5F8A}"/>
          </ac:inkMkLst>
        </pc:inkChg>
        <pc:inkChg chg="add mod">
          <ac:chgData name="Matt Campbell" userId="6535361a-3fba-424d-ac54-14c76c015cff" providerId="ADAL" clId="{ADDAF1E4-1A29-4ADD-8012-84DB932F7BAA}" dt="2025-10-14T14:05:51.504" v="89"/>
          <ac:inkMkLst>
            <pc:docMk/>
            <pc:sldMk cId="2847377917" sldId="257"/>
            <ac:inkMk id="64" creationId="{B5BA89EE-38D0-0F23-6F79-AEF0C4A096F6}"/>
          </ac:inkMkLst>
        </pc:inkChg>
        <pc:inkChg chg="add">
          <ac:chgData name="Matt Campbell" userId="6535361a-3fba-424d-ac54-14c76c015cff" providerId="ADAL" clId="{ADDAF1E4-1A29-4ADD-8012-84DB932F7BAA}" dt="2025-10-14T14:05:36.987" v="86" actId="9405"/>
          <ac:inkMkLst>
            <pc:docMk/>
            <pc:sldMk cId="2847377917" sldId="257"/>
            <ac:inkMk id="66" creationId="{B74970C3-97EE-28A5-61FA-31824C0D1FED}"/>
          </ac:inkMkLst>
        </pc:inkChg>
        <pc:inkChg chg="add mod">
          <ac:chgData name="Matt Campbell" userId="6535361a-3fba-424d-ac54-14c76c015cff" providerId="ADAL" clId="{ADDAF1E4-1A29-4ADD-8012-84DB932F7BAA}" dt="2025-10-14T14:05:54.621" v="91"/>
          <ac:inkMkLst>
            <pc:docMk/>
            <pc:sldMk cId="2847377917" sldId="257"/>
            <ac:inkMk id="67" creationId="{492336BD-794D-1833-658F-C5B4A4E7A130}"/>
          </ac:inkMkLst>
        </pc:inkChg>
        <pc:inkChg chg="add mod">
          <ac:chgData name="Matt Campbell" userId="6535361a-3fba-424d-ac54-14c76c015cff" providerId="ADAL" clId="{ADDAF1E4-1A29-4ADD-8012-84DB932F7BAA}" dt="2025-10-14T14:06:57.403" v="101"/>
          <ac:inkMkLst>
            <pc:docMk/>
            <pc:sldMk cId="2847377917" sldId="257"/>
            <ac:inkMk id="68" creationId="{C5BF8DD8-BEC7-E280-4086-CF5B2F2406CB}"/>
          </ac:inkMkLst>
        </pc:inkChg>
        <pc:inkChg chg="add del mod">
          <ac:chgData name="Matt Campbell" userId="6535361a-3fba-424d-ac54-14c76c015cff" providerId="ADAL" clId="{ADDAF1E4-1A29-4ADD-8012-84DB932F7BAA}" dt="2025-10-14T14:06:17.870" v="96"/>
          <ac:inkMkLst>
            <pc:docMk/>
            <pc:sldMk cId="2847377917" sldId="257"/>
            <ac:inkMk id="71" creationId="{594C1A0F-1C9A-BC95-9A96-65A1FCE566AD}"/>
          </ac:inkMkLst>
        </pc:inkChg>
        <pc:inkChg chg="add del">
          <ac:chgData name="Matt Campbell" userId="6535361a-3fba-424d-ac54-14c76c015cff" providerId="ADAL" clId="{ADDAF1E4-1A29-4ADD-8012-84DB932F7BAA}" dt="2025-10-14T14:06:33.005" v="98"/>
          <ac:inkMkLst>
            <pc:docMk/>
            <pc:sldMk cId="2847377917" sldId="257"/>
            <ac:inkMk id="73" creationId="{EA016B8A-0E63-35F4-F631-6781276E9DE1}"/>
          </ac:inkMkLst>
        </pc:inkChg>
        <pc:inkChg chg="add">
          <ac:chgData name="Matt Campbell" userId="6535361a-3fba-424d-ac54-14c76c015cff" providerId="ADAL" clId="{ADDAF1E4-1A29-4ADD-8012-84DB932F7BAA}" dt="2025-10-14T14:06:33.005" v="98"/>
          <ac:inkMkLst>
            <pc:docMk/>
            <pc:sldMk cId="2847377917" sldId="257"/>
            <ac:inkMk id="74" creationId="{76E6BA92-4D63-AF38-67C1-97EB98E57AAA}"/>
          </ac:inkMkLst>
        </pc:inkChg>
        <pc:inkChg chg="add del">
          <ac:chgData name="Matt Campbell" userId="6535361a-3fba-424d-ac54-14c76c015cff" providerId="ADAL" clId="{ADDAF1E4-1A29-4ADD-8012-84DB932F7BAA}" dt="2025-10-14T14:27:21.421" v="236"/>
          <ac:inkMkLst>
            <pc:docMk/>
            <pc:sldMk cId="2847377917" sldId="257"/>
            <ac:inkMk id="75" creationId="{EDF97150-19C3-A96C-E8E6-B28C53B3325E}"/>
          </ac:inkMkLst>
        </pc:inkChg>
        <pc:inkChg chg="add mod">
          <ac:chgData name="Matt Campbell" userId="6535361a-3fba-424d-ac54-14c76c015cff" providerId="ADAL" clId="{ADDAF1E4-1A29-4ADD-8012-84DB932F7BAA}" dt="2025-10-14T14:22:43.421" v="210"/>
          <ac:inkMkLst>
            <pc:docMk/>
            <pc:sldMk cId="2847377917" sldId="257"/>
            <ac:inkMk id="76" creationId="{F1D674D3-88FB-F899-CF50-D10D654BBFF1}"/>
          </ac:inkMkLst>
        </pc:inkChg>
        <pc:inkChg chg="add">
          <ac:chgData name="Matt Campbell" userId="6535361a-3fba-424d-ac54-14c76c015cff" providerId="ADAL" clId="{ADDAF1E4-1A29-4ADD-8012-84DB932F7BAA}" dt="2025-10-14T14:07:00.188" v="102" actId="9405"/>
          <ac:inkMkLst>
            <pc:docMk/>
            <pc:sldMk cId="2847377917" sldId="257"/>
            <ac:inkMk id="78" creationId="{2722CE58-CDF5-6877-9065-935F8159D051}"/>
          </ac:inkMkLst>
        </pc:inkChg>
        <pc:inkChg chg="add">
          <ac:chgData name="Matt Campbell" userId="6535361a-3fba-424d-ac54-14c76c015cff" providerId="ADAL" clId="{ADDAF1E4-1A29-4ADD-8012-84DB932F7BAA}" dt="2025-10-14T14:07:09.404" v="103" actId="9405"/>
          <ac:inkMkLst>
            <pc:docMk/>
            <pc:sldMk cId="2847377917" sldId="257"/>
            <ac:inkMk id="79" creationId="{BCFC5E1F-5FBE-82A4-9F28-2E7E26551136}"/>
          </ac:inkMkLst>
        </pc:inkChg>
        <pc:inkChg chg="add del">
          <ac:chgData name="Matt Campbell" userId="6535361a-3fba-424d-ac54-14c76c015cff" providerId="ADAL" clId="{ADDAF1E4-1A29-4ADD-8012-84DB932F7BAA}" dt="2025-10-14T14:27:21.421" v="235"/>
          <ac:inkMkLst>
            <pc:docMk/>
            <pc:sldMk cId="2847377917" sldId="257"/>
            <ac:inkMk id="80" creationId="{41AFEF8F-3A04-1E46-54D5-9F002B27C2D6}"/>
          </ac:inkMkLst>
        </pc:inkChg>
        <pc:inkChg chg="add del">
          <ac:chgData name="Matt Campbell" userId="6535361a-3fba-424d-ac54-14c76c015cff" providerId="ADAL" clId="{ADDAF1E4-1A29-4ADD-8012-84DB932F7BAA}" dt="2025-10-14T14:17:35.755" v="174"/>
          <ac:inkMkLst>
            <pc:docMk/>
            <pc:sldMk cId="2847377917" sldId="257"/>
            <ac:inkMk id="85" creationId="{4AE45D87-1AF5-482B-679A-F1DC032C785F}"/>
          </ac:inkMkLst>
        </pc:inkChg>
        <pc:inkChg chg="add">
          <ac:chgData name="Matt Campbell" userId="6535361a-3fba-424d-ac54-14c76c015cff" providerId="ADAL" clId="{ADDAF1E4-1A29-4ADD-8012-84DB932F7BAA}" dt="2025-10-14T14:17:35.755" v="174"/>
          <ac:inkMkLst>
            <pc:docMk/>
            <pc:sldMk cId="2847377917" sldId="257"/>
            <ac:inkMk id="86" creationId="{2E260CDC-57FE-3567-9895-5DDACEE1F099}"/>
          </ac:inkMkLst>
        </pc:inkChg>
        <pc:inkChg chg="add">
          <ac:chgData name="Matt Campbell" userId="6535361a-3fba-424d-ac54-14c76c015cff" providerId="ADAL" clId="{ADDAF1E4-1A29-4ADD-8012-84DB932F7BAA}" dt="2025-10-14T14:17:41.105" v="175" actId="9405"/>
          <ac:inkMkLst>
            <pc:docMk/>
            <pc:sldMk cId="2847377917" sldId="257"/>
            <ac:inkMk id="87" creationId="{FE2AD69D-A9BF-EA6D-B5DB-EB098D982590}"/>
          </ac:inkMkLst>
        </pc:inkChg>
        <pc:inkChg chg="add">
          <ac:chgData name="Matt Campbell" userId="6535361a-3fba-424d-ac54-14c76c015cff" providerId="ADAL" clId="{ADDAF1E4-1A29-4ADD-8012-84DB932F7BAA}" dt="2025-10-14T14:17:49.538" v="176" actId="9405"/>
          <ac:inkMkLst>
            <pc:docMk/>
            <pc:sldMk cId="2847377917" sldId="257"/>
            <ac:inkMk id="88" creationId="{7BB18436-93AE-30FC-52C8-56551F1AE410}"/>
          </ac:inkMkLst>
        </pc:inkChg>
        <pc:inkChg chg="add del mod">
          <ac:chgData name="Matt Campbell" userId="6535361a-3fba-424d-ac54-14c76c015cff" providerId="ADAL" clId="{ADDAF1E4-1A29-4ADD-8012-84DB932F7BAA}" dt="2025-10-14T14:23:45.838" v="226"/>
          <ac:inkMkLst>
            <pc:docMk/>
            <pc:sldMk cId="2847377917" sldId="257"/>
            <ac:inkMk id="92" creationId="{DF09E0B7-5D42-0C13-DE61-8ABE7596D9EF}"/>
          </ac:inkMkLst>
        </pc:inkChg>
        <pc:inkChg chg="add del mod">
          <ac:chgData name="Matt Campbell" userId="6535361a-3fba-424d-ac54-14c76c015cff" providerId="ADAL" clId="{ADDAF1E4-1A29-4ADD-8012-84DB932F7BAA}" dt="2025-10-14T14:23:45.005" v="224"/>
          <ac:inkMkLst>
            <pc:docMk/>
            <pc:sldMk cId="2847377917" sldId="257"/>
            <ac:inkMk id="94" creationId="{6E3902D7-325C-0C73-E0B4-E8521D4A83ED}"/>
          </ac:inkMkLst>
        </pc:inkChg>
        <pc:inkChg chg="add del">
          <ac:chgData name="Matt Campbell" userId="6535361a-3fba-424d-ac54-14c76c015cff" providerId="ADAL" clId="{ADDAF1E4-1A29-4ADD-8012-84DB932F7BAA}" dt="2025-10-14T14:23:43.957" v="222"/>
          <ac:inkMkLst>
            <pc:docMk/>
            <pc:sldMk cId="2847377917" sldId="257"/>
            <ac:inkMk id="96" creationId="{E46A282A-52B6-2895-6839-BE53E0F4C853}"/>
          </ac:inkMkLst>
        </pc:inkChg>
        <pc:inkChg chg="add del mod">
          <ac:chgData name="Matt Campbell" userId="6535361a-3fba-424d-ac54-14c76c015cff" providerId="ADAL" clId="{ADDAF1E4-1A29-4ADD-8012-84DB932F7BAA}" dt="2025-10-14T14:23:45.005" v="225"/>
          <ac:inkMkLst>
            <pc:docMk/>
            <pc:sldMk cId="2847377917" sldId="257"/>
            <ac:inkMk id="97" creationId="{A0A327BA-D4B9-BB74-D5AD-0D00F1C27C02}"/>
          </ac:inkMkLst>
        </pc:inkChg>
        <pc:inkChg chg="add del mod">
          <ac:chgData name="Matt Campbell" userId="6535361a-3fba-424d-ac54-14c76c015cff" providerId="ADAL" clId="{ADDAF1E4-1A29-4ADD-8012-84DB932F7BAA}" dt="2025-10-14T14:23:43.957" v="223"/>
          <ac:inkMkLst>
            <pc:docMk/>
            <pc:sldMk cId="2847377917" sldId="257"/>
            <ac:inkMk id="98" creationId="{F7E00A2B-A9A9-AB68-FC57-EBE7469E9E50}"/>
          </ac:inkMkLst>
        </pc:inkChg>
        <pc:inkChg chg="add del">
          <ac:chgData name="Matt Campbell" userId="6535361a-3fba-424d-ac54-14c76c015cff" providerId="ADAL" clId="{ADDAF1E4-1A29-4ADD-8012-84DB932F7BAA}" dt="2025-10-14T14:23:40.054" v="219"/>
          <ac:inkMkLst>
            <pc:docMk/>
            <pc:sldMk cId="2847377917" sldId="257"/>
            <ac:inkMk id="100" creationId="{BC1475BB-9E70-812D-5E83-EC537E6C9090}"/>
          </ac:inkMkLst>
        </pc:inkChg>
        <pc:inkChg chg="add del">
          <ac:chgData name="Matt Campbell" userId="6535361a-3fba-424d-ac54-14c76c015cff" providerId="ADAL" clId="{ADDAF1E4-1A29-4ADD-8012-84DB932F7BAA}" dt="2025-10-14T14:23:40.054" v="220"/>
          <ac:inkMkLst>
            <pc:docMk/>
            <pc:sldMk cId="2847377917" sldId="257"/>
            <ac:inkMk id="101" creationId="{D447D6EC-639F-55AE-6CFC-E00EBD12CF28}"/>
          </ac:inkMkLst>
        </pc:inkChg>
        <pc:inkChg chg="add del">
          <ac:chgData name="Matt Campbell" userId="6535361a-3fba-424d-ac54-14c76c015cff" providerId="ADAL" clId="{ADDAF1E4-1A29-4ADD-8012-84DB932F7BAA}" dt="2025-10-14T14:24:40.906" v="228"/>
          <ac:inkMkLst>
            <pc:docMk/>
            <pc:sldMk cId="2847377917" sldId="257"/>
            <ac:inkMk id="102" creationId="{941CC8E8-6A3E-8DBF-044B-6DC9BB629746}"/>
          </ac:inkMkLst>
        </pc:inkChg>
        <pc:inkChg chg="add">
          <ac:chgData name="Matt Campbell" userId="6535361a-3fba-424d-ac54-14c76c015cff" providerId="ADAL" clId="{ADDAF1E4-1A29-4ADD-8012-84DB932F7BAA}" dt="2025-10-14T14:24:40.906" v="228"/>
          <ac:inkMkLst>
            <pc:docMk/>
            <pc:sldMk cId="2847377917" sldId="257"/>
            <ac:inkMk id="103" creationId="{AD0DF6F1-713F-2697-3767-FEFC186791BE}"/>
          </ac:inkMkLst>
        </pc:inkChg>
        <pc:inkChg chg="add">
          <ac:chgData name="Matt Campbell" userId="6535361a-3fba-424d-ac54-14c76c015cff" providerId="ADAL" clId="{ADDAF1E4-1A29-4ADD-8012-84DB932F7BAA}" dt="2025-10-14T14:24:48.188" v="229" actId="9405"/>
          <ac:inkMkLst>
            <pc:docMk/>
            <pc:sldMk cId="2847377917" sldId="257"/>
            <ac:inkMk id="104" creationId="{4BF1C6C6-A0F9-CB55-B9DD-8F8B6082CA03}"/>
          </ac:inkMkLst>
        </pc:inkChg>
        <pc:inkChg chg="add">
          <ac:chgData name="Matt Campbell" userId="6535361a-3fba-424d-ac54-14c76c015cff" providerId="ADAL" clId="{ADDAF1E4-1A29-4ADD-8012-84DB932F7BAA}" dt="2025-10-14T14:24:55.605" v="230" actId="9405"/>
          <ac:inkMkLst>
            <pc:docMk/>
            <pc:sldMk cId="2847377917" sldId="257"/>
            <ac:inkMk id="105" creationId="{C373A630-0D38-29A2-2C51-4E78FDF0444D}"/>
          </ac:inkMkLst>
        </pc:inkChg>
        <pc:inkChg chg="add">
          <ac:chgData name="Matt Campbell" userId="6535361a-3fba-424d-ac54-14c76c015cff" providerId="ADAL" clId="{ADDAF1E4-1A29-4ADD-8012-84DB932F7BAA}" dt="2025-10-14T14:25:01.437" v="231" actId="9405"/>
          <ac:inkMkLst>
            <pc:docMk/>
            <pc:sldMk cId="2847377917" sldId="257"/>
            <ac:inkMk id="106" creationId="{7115CA2A-8136-DE41-B41A-B0B1189BE901}"/>
          </ac:inkMkLst>
        </pc:inkChg>
        <pc:inkChg chg="add mod">
          <ac:chgData name="Matt Campbell" userId="6535361a-3fba-424d-ac54-14c76c015cff" providerId="ADAL" clId="{ADDAF1E4-1A29-4ADD-8012-84DB932F7BAA}" dt="2025-10-14T14:26:25.121" v="234"/>
          <ac:inkMkLst>
            <pc:docMk/>
            <pc:sldMk cId="2847377917" sldId="257"/>
            <ac:inkMk id="107" creationId="{AE671333-C131-6895-2647-4C1730BB13A1}"/>
          </ac:inkMkLst>
        </pc:inkChg>
        <pc:inkChg chg="add mod">
          <ac:chgData name="Matt Campbell" userId="6535361a-3fba-424d-ac54-14c76c015cff" providerId="ADAL" clId="{ADDAF1E4-1A29-4ADD-8012-84DB932F7BAA}" dt="2025-10-14T14:26:25.121" v="234"/>
          <ac:inkMkLst>
            <pc:docMk/>
            <pc:sldMk cId="2847377917" sldId="257"/>
            <ac:inkMk id="108" creationId="{BC0C2E6A-7D87-29A3-D9BF-7C101A805ACD}"/>
          </ac:inkMkLst>
        </pc:inkChg>
        <pc:inkChg chg="add del">
          <ac:chgData name="Matt Campbell" userId="6535361a-3fba-424d-ac54-14c76c015cff" providerId="ADAL" clId="{ADDAF1E4-1A29-4ADD-8012-84DB932F7BAA}" dt="2025-10-14T14:28:00.521" v="240"/>
          <ac:inkMkLst>
            <pc:docMk/>
            <pc:sldMk cId="2847377917" sldId="257"/>
            <ac:inkMk id="110" creationId="{9F97D5C7-8571-E399-D290-B0FF1C5B1B7E}"/>
          </ac:inkMkLst>
        </pc:inkChg>
        <pc:inkChg chg="add del">
          <ac:chgData name="Matt Campbell" userId="6535361a-3fba-424d-ac54-14c76c015cff" providerId="ADAL" clId="{ADDAF1E4-1A29-4ADD-8012-84DB932F7BAA}" dt="2025-10-14T14:27:59.721" v="239"/>
          <ac:inkMkLst>
            <pc:docMk/>
            <pc:sldMk cId="2847377917" sldId="257"/>
            <ac:inkMk id="111" creationId="{A30E09B2-132B-FEE3-E1B1-DFE1C5463ED9}"/>
          </ac:inkMkLst>
        </pc:inkChg>
        <pc:inkChg chg="add del">
          <ac:chgData name="Matt Campbell" userId="6535361a-3fba-424d-ac54-14c76c015cff" providerId="ADAL" clId="{ADDAF1E4-1A29-4ADD-8012-84DB932F7BAA}" dt="2025-10-14T14:29:13.705" v="246"/>
          <ac:inkMkLst>
            <pc:docMk/>
            <pc:sldMk cId="2847377917" sldId="257"/>
            <ac:inkMk id="112" creationId="{99D2F348-56D7-A38A-2CEE-4F92C650B902}"/>
          </ac:inkMkLst>
        </pc:inkChg>
        <pc:inkChg chg="add">
          <ac:chgData name="Matt Campbell" userId="6535361a-3fba-424d-ac54-14c76c015cff" providerId="ADAL" clId="{ADDAF1E4-1A29-4ADD-8012-84DB932F7BAA}" dt="2025-10-14T14:28:44.938" v="243" actId="9405"/>
          <ac:inkMkLst>
            <pc:docMk/>
            <pc:sldMk cId="2847377917" sldId="257"/>
            <ac:inkMk id="113" creationId="{6E18A4ED-0BA3-D479-887D-57A8B5F11409}"/>
          </ac:inkMkLst>
        </pc:inkChg>
        <pc:inkChg chg="add mod">
          <ac:chgData name="Matt Campbell" userId="6535361a-3fba-424d-ac54-14c76c015cff" providerId="ADAL" clId="{ADDAF1E4-1A29-4ADD-8012-84DB932F7BAA}" dt="2025-10-14T14:29:08.305" v="245"/>
          <ac:inkMkLst>
            <pc:docMk/>
            <pc:sldMk cId="2847377917" sldId="257"/>
            <ac:inkMk id="114" creationId="{9F3C9A2A-5079-077B-C0C4-468AD55C0D97}"/>
          </ac:inkMkLst>
        </pc:inkChg>
        <pc:inkChg chg="add">
          <ac:chgData name="Matt Campbell" userId="6535361a-3fba-424d-ac54-14c76c015cff" providerId="ADAL" clId="{ADDAF1E4-1A29-4ADD-8012-84DB932F7BAA}" dt="2025-10-14T14:29:22.288" v="247" actId="9405"/>
          <ac:inkMkLst>
            <pc:docMk/>
            <pc:sldMk cId="2847377917" sldId="257"/>
            <ac:inkMk id="116" creationId="{56C25FCA-90E1-89E3-F207-791F12425560}"/>
          </ac:inkMkLst>
        </pc:inkChg>
        <pc:cxnChg chg="add mod">
          <ac:chgData name="Matt Campbell" userId="6535361a-3fba-424d-ac54-14c76c015cff" providerId="ADAL" clId="{ADDAF1E4-1A29-4ADD-8012-84DB932F7BAA}" dt="2025-10-14T14:30:40.204" v="251" actId="13822"/>
          <ac:cxnSpMkLst>
            <pc:docMk/>
            <pc:sldMk cId="2847377917" sldId="257"/>
            <ac:cxnSpMk id="118" creationId="{178F909C-9450-EC1F-7524-DCB635549777}"/>
          </ac:cxnSpMkLst>
        </pc:cxnChg>
        <pc:cxnChg chg="add del mod">
          <ac:chgData name="Matt Campbell" userId="6535361a-3fba-424d-ac54-14c76c015cff" providerId="ADAL" clId="{ADDAF1E4-1A29-4ADD-8012-84DB932F7BAA}" dt="2025-10-14T14:38:29.404" v="312" actId="478"/>
          <ac:cxnSpMkLst>
            <pc:docMk/>
            <pc:sldMk cId="2847377917" sldId="257"/>
            <ac:cxnSpMk id="123" creationId="{0D0FFE40-D67C-0AE8-0092-033A1B37AD40}"/>
          </ac:cxnSpMkLst>
        </pc:cxnChg>
        <pc:cxnChg chg="add del">
          <ac:chgData name="Matt Campbell" userId="6535361a-3fba-424d-ac54-14c76c015cff" providerId="ADAL" clId="{ADDAF1E4-1A29-4ADD-8012-84DB932F7BAA}" dt="2025-10-14T14:43:10.171" v="357" actId="478"/>
          <ac:cxnSpMkLst>
            <pc:docMk/>
            <pc:sldMk cId="2847377917" sldId="257"/>
            <ac:cxnSpMk id="129" creationId="{C26E89E7-0A69-B248-68AA-8DDCC6367A71}"/>
          </ac:cxnSpMkLst>
        </pc:cxnChg>
        <pc:cxnChg chg="add mod">
          <ac:chgData name="Matt Campbell" userId="6535361a-3fba-424d-ac54-14c76c015cff" providerId="ADAL" clId="{ADDAF1E4-1A29-4ADD-8012-84DB932F7BAA}" dt="2025-10-14T14:44:11.255" v="360" actId="13822"/>
          <ac:cxnSpMkLst>
            <pc:docMk/>
            <pc:sldMk cId="2847377917" sldId="257"/>
            <ac:cxnSpMk id="131" creationId="{5CBEB2A6-0F33-A3FD-BFF7-3192302EB206}"/>
          </ac:cxnSpMkLst>
        </pc:cxnChg>
      </pc:sldChg>
      <pc:sldChg chg="addSp modSp new mod">
        <pc:chgData name="Matt Campbell" userId="6535361a-3fba-424d-ac54-14c76c015cff" providerId="ADAL" clId="{ADDAF1E4-1A29-4ADD-8012-84DB932F7BAA}" dt="2025-10-14T15:48:55.911" v="699" actId="20577"/>
        <pc:sldMkLst>
          <pc:docMk/>
          <pc:sldMk cId="1443683957" sldId="258"/>
        </pc:sldMkLst>
        <pc:spChg chg="add mod">
          <ac:chgData name="Matt Campbell" userId="6535361a-3fba-424d-ac54-14c76c015cff" providerId="ADAL" clId="{ADDAF1E4-1A29-4ADD-8012-84DB932F7BAA}" dt="2025-10-14T15:48:55.911" v="699" actId="20577"/>
          <ac:spMkLst>
            <pc:docMk/>
            <pc:sldMk cId="1443683957" sldId="258"/>
            <ac:spMk id="2" creationId="{FC5BE650-7E29-8382-3CA0-8A2F520DC164}"/>
          </ac:spMkLst>
        </pc:spChg>
      </pc:sldChg>
      <pc:sldChg chg="addSp delSp modSp new mod setBg">
        <pc:chgData name="Matt Campbell" userId="6535361a-3fba-424d-ac54-14c76c015cff" providerId="ADAL" clId="{ADDAF1E4-1A29-4ADD-8012-84DB932F7BAA}" dt="2025-10-14T15:40:54.628" v="621" actId="1076"/>
        <pc:sldMkLst>
          <pc:docMk/>
          <pc:sldMk cId="1936605452" sldId="259"/>
        </pc:sldMkLst>
        <pc:spChg chg="add del mod">
          <ac:chgData name="Matt Campbell" userId="6535361a-3fba-424d-ac54-14c76c015cff" providerId="ADAL" clId="{ADDAF1E4-1A29-4ADD-8012-84DB932F7BAA}" dt="2025-10-14T15:04:09.814" v="411"/>
          <ac:spMkLst>
            <pc:docMk/>
            <pc:sldMk cId="1936605452" sldId="259"/>
            <ac:spMk id="2" creationId="{D7D5CB79-1C1F-673A-DF02-37E8B109AC48}"/>
          </ac:spMkLst>
        </pc:spChg>
        <pc:spChg chg="add del mod">
          <ac:chgData name="Matt Campbell" userId="6535361a-3fba-424d-ac54-14c76c015cff" providerId="ADAL" clId="{ADDAF1E4-1A29-4ADD-8012-84DB932F7BAA}" dt="2025-10-14T15:04:09.814" v="413"/>
          <ac:spMkLst>
            <pc:docMk/>
            <pc:sldMk cId="1936605452" sldId="259"/>
            <ac:spMk id="3" creationId="{9552C13D-D13D-E891-037A-7029783BEFE9}"/>
          </ac:spMkLst>
        </pc:spChg>
        <pc:spChg chg="add mod">
          <ac:chgData name="Matt Campbell" userId="6535361a-3fba-424d-ac54-14c76c015cff" providerId="ADAL" clId="{ADDAF1E4-1A29-4ADD-8012-84DB932F7BAA}" dt="2025-10-14T15:22:57.634" v="435" actId="207"/>
          <ac:spMkLst>
            <pc:docMk/>
            <pc:sldMk cId="1936605452" sldId="259"/>
            <ac:spMk id="6" creationId="{DCD2B241-0AF2-EEAB-BF7C-9E1B78ACC228}"/>
          </ac:spMkLst>
        </pc:spChg>
        <pc:spChg chg="add mod">
          <ac:chgData name="Matt Campbell" userId="6535361a-3fba-424d-ac54-14c76c015cff" providerId="ADAL" clId="{ADDAF1E4-1A29-4ADD-8012-84DB932F7BAA}" dt="2025-10-14T15:24:56.669" v="472" actId="113"/>
          <ac:spMkLst>
            <pc:docMk/>
            <pc:sldMk cId="1936605452" sldId="259"/>
            <ac:spMk id="12" creationId="{9C656EC5-C959-FAB2-0F3A-98591C90FB42}"/>
          </ac:spMkLst>
        </pc:spChg>
        <pc:spChg chg="add mod">
          <ac:chgData name="Matt Campbell" userId="6535361a-3fba-424d-ac54-14c76c015cff" providerId="ADAL" clId="{ADDAF1E4-1A29-4ADD-8012-84DB932F7BAA}" dt="2025-10-14T15:29:35.881" v="510" actId="20577"/>
          <ac:spMkLst>
            <pc:docMk/>
            <pc:sldMk cId="1936605452" sldId="259"/>
            <ac:spMk id="22" creationId="{DCB4DB61-C2BE-20EE-8D08-BDD291336A0B}"/>
          </ac:spMkLst>
        </pc:spChg>
        <pc:spChg chg="add mod">
          <ac:chgData name="Matt Campbell" userId="6535361a-3fba-424d-ac54-14c76c015cff" providerId="ADAL" clId="{ADDAF1E4-1A29-4ADD-8012-84DB932F7BAA}" dt="2025-10-14T15:30:04.165" v="514" actId="20577"/>
          <ac:spMkLst>
            <pc:docMk/>
            <pc:sldMk cId="1936605452" sldId="259"/>
            <ac:spMk id="23" creationId="{30E1DAD1-C899-36A2-89F7-1296F0B2473D}"/>
          </ac:spMkLst>
        </pc:spChg>
        <pc:spChg chg="add del mod">
          <ac:chgData name="Matt Campbell" userId="6535361a-3fba-424d-ac54-14c76c015cff" providerId="ADAL" clId="{ADDAF1E4-1A29-4ADD-8012-84DB932F7BAA}" dt="2025-10-14T15:36:31.485" v="585"/>
          <ac:spMkLst>
            <pc:docMk/>
            <pc:sldMk cId="1936605452" sldId="259"/>
            <ac:spMk id="24" creationId="{7B1CAF42-FB8E-10CB-3092-21082379E0B5}"/>
          </ac:spMkLst>
        </pc:spChg>
        <pc:spChg chg="add del mod">
          <ac:chgData name="Matt Campbell" userId="6535361a-3fba-424d-ac54-14c76c015cff" providerId="ADAL" clId="{ADDAF1E4-1A29-4ADD-8012-84DB932F7BAA}" dt="2025-10-14T15:36:31.487" v="587"/>
          <ac:spMkLst>
            <pc:docMk/>
            <pc:sldMk cId="1936605452" sldId="259"/>
            <ac:spMk id="25" creationId="{3B28A069-F285-71BD-36EA-97B3F3AF7C9C}"/>
          </ac:spMkLst>
        </pc:spChg>
        <pc:spChg chg="add mod">
          <ac:chgData name="Matt Campbell" userId="6535361a-3fba-424d-ac54-14c76c015cff" providerId="ADAL" clId="{ADDAF1E4-1A29-4ADD-8012-84DB932F7BAA}" dt="2025-10-14T15:36:29.393" v="583" actId="1076"/>
          <ac:spMkLst>
            <pc:docMk/>
            <pc:sldMk cId="1936605452" sldId="259"/>
            <ac:spMk id="26" creationId="{5F116DCA-5DBC-47A3-B0E9-393AD056F557}"/>
          </ac:spMkLst>
        </pc:spChg>
        <pc:spChg chg="add mod">
          <ac:chgData name="Matt Campbell" userId="6535361a-3fba-424d-ac54-14c76c015cff" providerId="ADAL" clId="{ADDAF1E4-1A29-4ADD-8012-84DB932F7BAA}" dt="2025-10-14T15:38:13.342" v="599" actId="14100"/>
          <ac:spMkLst>
            <pc:docMk/>
            <pc:sldMk cId="1936605452" sldId="259"/>
            <ac:spMk id="30" creationId="{D7D73CC4-E11E-5DAF-5843-199064FCD68E}"/>
          </ac:spMkLst>
        </pc:spChg>
        <pc:spChg chg="add mod">
          <ac:chgData name="Matt Campbell" userId="6535361a-3fba-424d-ac54-14c76c015cff" providerId="ADAL" clId="{ADDAF1E4-1A29-4ADD-8012-84DB932F7BAA}" dt="2025-10-14T15:39:29.512" v="608" actId="1076"/>
          <ac:spMkLst>
            <pc:docMk/>
            <pc:sldMk cId="1936605452" sldId="259"/>
            <ac:spMk id="31" creationId="{4F6839F7-C0DD-E5B2-96EC-645C48479182}"/>
          </ac:spMkLst>
        </pc:spChg>
        <pc:spChg chg="add mod">
          <ac:chgData name="Matt Campbell" userId="6535361a-3fba-424d-ac54-14c76c015cff" providerId="ADAL" clId="{ADDAF1E4-1A29-4ADD-8012-84DB932F7BAA}" dt="2025-10-14T15:40:54.628" v="621" actId="1076"/>
          <ac:spMkLst>
            <pc:docMk/>
            <pc:sldMk cId="1936605452" sldId="259"/>
            <ac:spMk id="36" creationId="{0D9BEFEB-6EF2-162B-3340-0204CDB08E95}"/>
          </ac:spMkLst>
        </pc:spChg>
        <pc:picChg chg="add mod">
          <ac:chgData name="Matt Campbell" userId="6535361a-3fba-424d-ac54-14c76c015cff" providerId="ADAL" clId="{ADDAF1E4-1A29-4ADD-8012-84DB932F7BAA}" dt="2025-10-14T15:09:32.332" v="424" actId="26606"/>
          <ac:picMkLst>
            <pc:docMk/>
            <pc:sldMk cId="1936605452" sldId="259"/>
            <ac:picMk id="5" creationId="{E1C741C7-E3A5-54BF-DCEE-B8093D5F23B2}"/>
          </ac:picMkLst>
        </pc:picChg>
        <pc:cxnChg chg="add mod">
          <ac:chgData name="Matt Campbell" userId="6535361a-3fba-424d-ac54-14c76c015cff" providerId="ADAL" clId="{ADDAF1E4-1A29-4ADD-8012-84DB932F7BAA}" dt="2025-10-14T15:22:26.800" v="432" actId="13822"/>
          <ac:cxnSpMkLst>
            <pc:docMk/>
            <pc:sldMk cId="1936605452" sldId="259"/>
            <ac:cxnSpMk id="8" creationId="{16182594-BB5F-6210-0E1B-E5CC48C1D898}"/>
          </ac:cxnSpMkLst>
        </pc:cxnChg>
        <pc:cxnChg chg="add mod">
          <ac:chgData name="Matt Campbell" userId="6535361a-3fba-424d-ac54-14c76c015cff" providerId="ADAL" clId="{ADDAF1E4-1A29-4ADD-8012-84DB932F7BAA}" dt="2025-10-14T15:24:28.576" v="468" actId="13822"/>
          <ac:cxnSpMkLst>
            <pc:docMk/>
            <pc:sldMk cId="1936605452" sldId="259"/>
            <ac:cxnSpMk id="10" creationId="{42D422BE-924D-3067-DA32-93215B96B75D}"/>
          </ac:cxnSpMkLst>
        </pc:cxnChg>
        <pc:cxnChg chg="add del">
          <ac:chgData name="Matt Campbell" userId="6535361a-3fba-424d-ac54-14c76c015cff" providerId="ADAL" clId="{ADDAF1E4-1A29-4ADD-8012-84DB932F7BAA}" dt="2025-10-14T15:27:12.513" v="496" actId="478"/>
          <ac:cxnSpMkLst>
            <pc:docMk/>
            <pc:sldMk cId="1936605452" sldId="259"/>
            <ac:cxnSpMk id="14" creationId="{AA56631A-5569-3A38-84D4-AFD4B8B91E0E}"/>
          </ac:cxnSpMkLst>
        </pc:cxnChg>
        <pc:cxnChg chg="add mod">
          <ac:chgData name="Matt Campbell" userId="6535361a-3fba-424d-ac54-14c76c015cff" providerId="ADAL" clId="{ADDAF1E4-1A29-4ADD-8012-84DB932F7BAA}" dt="2025-10-14T15:27:57.156" v="499" actId="13822"/>
          <ac:cxnSpMkLst>
            <pc:docMk/>
            <pc:sldMk cId="1936605452" sldId="259"/>
            <ac:cxnSpMk id="16" creationId="{84939944-3A72-058C-FEEE-19FE0798EF3F}"/>
          </ac:cxnSpMkLst>
        </pc:cxnChg>
        <pc:cxnChg chg="add mod">
          <ac:chgData name="Matt Campbell" userId="6535361a-3fba-424d-ac54-14c76c015cff" providerId="ADAL" clId="{ADDAF1E4-1A29-4ADD-8012-84DB932F7BAA}" dt="2025-10-14T15:29:07.133" v="506" actId="13822"/>
          <ac:cxnSpMkLst>
            <pc:docMk/>
            <pc:sldMk cId="1936605452" sldId="259"/>
            <ac:cxnSpMk id="18" creationId="{FADB5C5E-61F5-D8C5-3189-866F691D58BC}"/>
          </ac:cxnSpMkLst>
        </pc:cxnChg>
        <pc:cxnChg chg="add mod">
          <ac:chgData name="Matt Campbell" userId="6535361a-3fba-424d-ac54-14c76c015cff" providerId="ADAL" clId="{ADDAF1E4-1A29-4ADD-8012-84DB932F7BAA}" dt="2025-10-14T15:37:24.041" v="592" actId="14100"/>
          <ac:cxnSpMkLst>
            <pc:docMk/>
            <pc:sldMk cId="1936605452" sldId="259"/>
            <ac:cxnSpMk id="28" creationId="{50B44876-ABCE-4CB7-EA7B-5E108166B669}"/>
          </ac:cxnSpMkLst>
        </pc:cxnChg>
        <pc:cxnChg chg="add mod">
          <ac:chgData name="Matt Campbell" userId="6535361a-3fba-424d-ac54-14c76c015cff" providerId="ADAL" clId="{ADDAF1E4-1A29-4ADD-8012-84DB932F7BAA}" dt="2025-10-14T15:40:14.041" v="614" actId="13822"/>
          <ac:cxnSpMkLst>
            <pc:docMk/>
            <pc:sldMk cId="1936605452" sldId="259"/>
            <ac:cxnSpMk id="33" creationId="{F9F8887C-64D6-9BA2-61AA-8DA201253CB6}"/>
          </ac:cxnSpMkLst>
        </pc:cxnChg>
      </pc:sldChg>
      <pc:sldChg chg="addSp modSp new mod">
        <pc:chgData name="Matt Campbell" userId="6535361a-3fba-424d-ac54-14c76c015cff" providerId="ADAL" clId="{ADDAF1E4-1A29-4ADD-8012-84DB932F7BAA}" dt="2025-10-14T15:44:13.413" v="690" actId="1076"/>
        <pc:sldMkLst>
          <pc:docMk/>
          <pc:sldMk cId="3887027377" sldId="260"/>
        </pc:sldMkLst>
        <pc:spChg chg="add mod">
          <ac:chgData name="Matt Campbell" userId="6535361a-3fba-424d-ac54-14c76c015cff" providerId="ADAL" clId="{ADDAF1E4-1A29-4ADD-8012-84DB932F7BAA}" dt="2025-10-14T15:44:13.413" v="690" actId="1076"/>
          <ac:spMkLst>
            <pc:docMk/>
            <pc:sldMk cId="3887027377" sldId="260"/>
            <ac:spMk id="2" creationId="{4E164F1B-055E-5570-E218-3F36E34BFD2E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6:44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23706,'-105'1429'0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9:34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1774 1 24575,'-1'3'0,"0"0"0,0 0 0,0-1 0,-1 1 0,1 0 0,-1 0 0,1 0 0,-1-1 0,0 1 0,0-1 0,-4 4 0,-12 19 0,8-3 0,-1-1 0,-1 0 0,-17 20 0,20-26 0,5-9 0,1 1 0,0 0 0,0 1 0,1-1 0,0 0 0,0 1 0,1 0 0,0-1 0,0 1 0,1 0 0,0 8 0,-5 44 0,4-56 0,0 0 0,0-1 0,-1 1 0,1-1 0,-1 1 0,0-1 0,0 0 0,0 0 0,0 0 0,0 0 0,-1 0 0,1 0 0,-5 4 0,1-3 0,1 0 0,0 1 0,1 0 0,-1 0 0,1 1 0,0-1 0,1 1 0,-1 0 0,1 0 0,0 0 0,0 0 0,-1 7 0,-1 4 0,2 0 0,0 0 0,0 21 0,-6 38 0,5-66 0,1 0 0,-1 1 0,-1-1 0,1-1 0,-11 16 0,9-17 0,1 0 0,1 0 0,-1 1 0,1 0 0,1 0 0,0 0 0,0 0 0,-2 12 0,1 39 0,2-32 0,-9 52 0,4-40 0,2 1 0,2-1 0,2 1 0,7 77 0,-5-113 0,1 0 0,-1 0 0,1 0 0,-1 0 0,2-1 0,-1 1 0,0-1 0,1 0 0,0 0 0,0 1 0,0-2 0,0 1 0,7 6 0,-6-7 0,0 1 0,0 0 0,-1 1 0,1-1 0,-1 1 0,0-1 0,0 1 0,-1 0 0,0 0 0,1 0 0,-2 1 0,3 5 0,0 68 0,-5-67 0,1 0 0,0 0 0,1 0 0,0 0 0,1 0 0,1 0 0,0 0 0,0 0 0,7 14 0,4 3 0,-1 2 0,-1 0 0,-1 1 0,-2 0 0,-2 0 0,-1 1 0,3 36 0,-5 13 0,-9 100 0,4-174 0,-1 0 0,1 0 0,-2 0 0,1-1 0,-1 1 0,0-1 0,0 1 0,-1-1 0,-8 12 0,-50 53 0,45-54 0,-1 0 0,0-1 0,-1-1 0,0-1 0,-24 14 0,24-16 0,1 1 0,1 0 0,0 1 0,1 1 0,0 1 0,1 0 0,-13 22 0,0 13 0,24-42 0,-1-1 0,0 1 0,0-1 0,-1 0 0,-8 10 0,5-8 0,0 0 0,-1-1 0,-1 0 0,1-1 0,-1 0 0,-1 0 0,0-1 0,-21 10 0,23-13 0,0 0 0,0 0 0,1 1 0,-13 11 0,14-11 0,0 0 0,-1 0 0,1 0 0,-1-1 0,0-1 0,-12 5 0,4-3 0,0 1 0,0 1 0,1 0 0,0 2 0,1 0 0,-20 16 0,17-14 0,8-5 0,-2 0 0,1-2 0,-1 1 0,-12 3 0,12-5 0,1 1 0,-1 0 0,1 1 0,-15 10 0,15-9 0,-1-1 0,0 0 0,0 0 0,-1-1 0,1 0 0,-1-1 0,-16 2 0,16-3 0,-1 1 0,0 0 0,1 0 0,0 2 0,0 0 0,-21 12 0,-69 46 0,26-17 0,43-22 0,29-21 0,0 1 0,0-1 0,-1 0 0,0 0 0,0-1 0,0 0 0,0 0 0,0 0 0,0-1 0,-1 1 0,-12 1 0,-67 15-1365,67-15-5461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9:48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1521 1 24575,'2'137'0,"-5"150"0,-10-215 0,8-53 0,2 0 0,-3 30 0,5-1 0,2-28 0,-1 1 0,-1-1 0,-1 1 0,0-1 0,-2 0 0,0 0 0,-11 27 0,9-31 0,1 2 0,0-1 0,1 0 0,1 1 0,-3 33 0,8 96 0,1-59 0,-4-76 0,0-1 0,2 1 0,-1 0 0,1-1 0,1 1 0,0-1 0,1 0 0,0 0 0,0 0 0,1 0 0,10 18 0,-9-16 0,0-1 0,0 1 0,-1 0 0,-1 0 0,0 0 0,-1 1 0,1 23 0,6 35 0,-5-45 0,0 1 0,-2 0 0,-3 43 0,3 29 0,-1-95 0,0 1 0,0-1 0,1 1 0,0-1 0,0 0 0,1 0 0,-1 0 0,1 0 0,4 6 0,-3-6 0,-1 1 0,1-1 0,-1 1 0,0 0 0,-1 1 0,3 10 0,0 16 0,-2 0 0,-2 0 0,-1 0 0,-6 42 0,5-62 0,-1-1 0,0 0 0,-1 0 0,-1 0 0,0 0 0,0 0 0,-1-1 0,-1 0 0,0 0 0,0 0 0,-1-1 0,-15 18 0,-59 77 0,62-83 0,1 1 0,-18 33 0,21-33 0,0-1 0,-1-1 0,-22 24 0,9-13 0,23-25 0,0 0 0,-1 0 0,1 0 0,-1-1 0,-1 0 0,1 0 0,-13 6 0,-46 31 0,48-31 0,0 0 0,-27 13 0,20-12 0,0 1 0,-26 19 0,22-13 0,-23 8 0,40-22 0,1-1 0,0 1 0,1 1 0,-1 0 0,-14 14 0,0-1 0,1-2 0,-2 0 0,-1-2 0,0 0 0,-54 21 0,56-26 0,10-6 0,-1 0 0,1-1 0,-1 0 0,0-1 0,-17 0 0,-33 7 0,-27 16 0,-22 5 0,87-28-438,-1 0 0,-34-3 0,63 0 387,-18 0-6775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0:17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24575,'5'2'0,"0"1"0,1 0 0,-1 0 0,0 0 0,-1 0 0,1 1 0,-1 0 0,1 0 0,6 10 0,1-2 0,112 87 0,-100-78 0,34 39 0,-41-42 0,0 0 0,1-1 0,39 28 0,-47-36 0,0 0 0,-1 1 0,0-1 0,0 2 0,-1 0 0,0 0 0,-1 0 0,10 20 0,-3-6 0,58 115 0,-57-117 0,-3-2 0,2 0 0,0-1 0,31 33 0,-4-5 0,-31-35 0,0-1 0,1 0 0,17 15 0,-19-19 0,0 1 0,-1 0 0,12 15 0,-14-15 0,0-1 0,1 0 0,0-1 0,1 1 0,15 10 0,-15-11 0,0 1 0,-1 0 0,0 0 0,0 0 0,-1 1 0,0 0 0,0 0 0,6 16 0,10 12 0,109 175 0,-86-134 0,-32-53 0,2 0 0,20 26 0,25 48 0,-27-58 0,42 38 0,7 8 0,11 32 0,-14-14 0,-73-98 0,-1 0 0,0 1 0,0 0 0,5 11 0,21 30 0,-16-31 0,-1 2 0,-1 0 0,-1 0 0,0 1 0,-2 0 0,10 28 0,9 9 0,5 9 0,-17-22 0,-10-30 0,-1 0 0,-1 1 0,-1-1 0,0 1 0,0 0 0,1 30 0,-5 1 0,-1-28 0,0 1 0,2-1 0,0 0 0,2 1 0,0-1 0,1 0 0,12 35 0,-10-37 0,-1 0 0,0 0 0,-1 1 0,-1 0 0,1 22 0,-3-20 0,2 0 0,0-1 0,1 0 0,8 22 0,-6-20 0,0 0 0,-1 0 0,-2 0 0,0 1 0,0 41 0,0 0 0,-2-54 0,1-1 0,0 1 0,1-1 0,-1 0 0,2 0 0,6 13 0,-5-12 0,-1 0 0,0 1 0,-1-1 0,5 17 0,1 40 0,-4-30 0,1 0 0,1 0 0,13 36 0,-11-55-1365,0-3-5461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0:21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24575,'-1'0'0,"-1"0"0,1 1 0,0-1 0,0 1 0,0 0 0,0-1 0,0 1 0,0 0 0,0 0 0,0-1 0,0 1 0,0 0 0,0 0 0,1 0 0,-1 0 0,0 0 0,1 0 0,-1 1 0,1-1 0,-1 0 0,1 0 0,-1 0 0,1 0 0,0 1 0,0-1 0,-1 0 0,1 2 0,-5 41 0,5-39 0,-3 66 0,6 100 0,10-100 0,-9-51 0,0 0 0,1 28 0,-4-22-104,-2-12-148,2 0 0,0 0-1,0 1 1,7 23 0,-3-21-6574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0:28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24575,'19'1'0,"0"1"0,1 2 0,-1 0 0,0 1 0,22 8 0,35 10 0,-60-19 0,0 2 0,0 0 0,28 16 0,-7-3 0,-17-8 0,-1 1 0,1 1 0,-2 1 0,0 0 0,17 19 0,-31-29 0,-1 0 0,1 0 0,-1 1 0,0 0 0,-1-1 0,1 1 0,-1 0 0,0 0 0,0 0 0,0 1 0,-1-1 0,2 11 0,-1 5 0,-1 1 0,-2 24 0,0-33 0,1 1 0,0 0 0,1 0 0,0 0 0,1 0 0,6 22 0,0-19 0,1 0 0,0-1 0,2 0 0,-1-1 0,2 0 0,0 0 0,22 19 0,-14-14 0,-2 0 0,24 34 0,-35-45 0,0 0 0,0-1 0,1 0 0,9 7 0,-10-8 0,1-1 0,-1 1 0,-1 0 0,0 1 0,0 0 0,7 11 0,-3 0 0,0-1 0,1 0 0,1-1 0,1-1 0,0 0 0,1-1 0,1 0 0,0-1 0,32 23 0,-20-18 0,-1 2 0,30 31 0,-37-34 0,56 43 0,10 9 0,-73-59 0,1-1 0,0 0 0,1-1 0,19 10 0,-22-14 0,-1 0 0,0 1 0,0 1 0,0 0 0,-1 0 0,0 1 0,-1 0 0,1 0 0,-1 1 0,8 11 0,20 34 0,-22-34 0,-1 0 0,16 32 0,-23-41 0,1 0 0,0-1 0,0 1 0,14 14 0,-13-17 0,0 1 0,-1 0 0,-1 1 0,1-1 0,7 18 0,-9-15 0,2-1 0,-1 0 0,1 0 0,0 0 0,18 18 0,7 9 0,-7 7 0,-23-39 0,1 0 0,0 0 0,0 0 0,1 0 0,0-1 0,0 0 0,0 0 0,0 0 0,1 0 0,8 6 0,-6-5 0,0 1 0,0 0 0,-1 0 0,0 1 0,0 0 0,-1 0 0,0 0 0,0 0 0,-1 1 0,0 0 0,0 0 0,-1 0 0,0 0 0,2 14 0,-1-12 0,0-1 0,2 1 0,-1-1 0,1 0 0,1-1 0,11 14 0,23 39 0,-32-42 0,1-1 0,1 0 0,1-1 0,16 21 0,6 15 0,-28-43 0,0 0 0,1 0 0,13 15 0,-13-16 0,-1-1 0,1 1 0,-2 1 0,0-1 0,0 1 0,7 21 0,-9-22 0,0 0 0,1 0 0,0 0 0,1 0 0,0-1 0,0 0 0,1 0 0,12 13 0,-12-15 0,0 1 0,0 0 0,-1 0 0,0 0 0,0 1 0,-1 0 0,5 12 0,-5-9 0,2-1 0,-1 1 0,2-1 0,7 10 0,-2-6 0,-1 1 0,0-1 0,-1 2 0,-1-1 0,-1 2 0,0-1 0,9 32 0,-12-34 0,2 1 0,-1-1 0,15 23 0,-15-28 0,0 0 0,-1 0 0,0 1 0,0-1 0,-1 1 0,-1 0 0,0 0 0,0 0 0,1 17 0,-4-19 0,0-2 0,0 0 0,0 0 0,1 0 0,0 0 0,0 0 0,1 0 0,0 0 0,0-1 0,0 1 0,1 0 0,0-1 0,6 9 0,50 86 0,-55-93 0,0 1 0,0 0 0,-1-1 0,0 1 0,-1 1 0,0-1 0,-1 0 0,2 18 0,-6 83 0,0-47 0,2-22 0,0 0 0,1-1 0,2 0 0,13 73 0,-12-96 39,0 0-1,-1 32 0,-2-33-408,1 0 0,0 0 0,5 21 0,0-19-6456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2:14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0 926 24055,'107'-925'0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2:20.9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1 351 24575,'12'0'0,"1"0"0,0-1 0,-1 0 0,1-1 0,0 0 0,-1-1 0,0 0 0,0-1 0,0 0 0,0-1 0,-1-1 0,1 0 0,15-11 0,9-9 0,-23 18 0,0-2 0,-1 0 0,0 0 0,18-21 0,-25 26 0,0 0 0,0 1 0,0 0 0,1 0 0,-1 0 0,1 1 0,0 0 0,0 0 0,0 0 0,8-1 0,-8 2 0,-1 0 0,0 1 0,0-2 0,0 1 0,0 0 0,-1-1 0,1 0 0,-1 0 0,1 0 0,-1-1 0,0 0 0,0 0 0,-1 0 0,1 0 0,3-5 0,59-83-1365,-58 78-5461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2:28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1032 21389,'107'-1031'0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2:33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1 265 24575,'0'-4'0,"0"0"0,1 1 0,0-1 0,0 0 0,0 1 0,0-1 0,0 1 0,1 0 0,0-1 0,-1 1 0,1 0 0,0 0 0,1 0 0,-1 0 0,0 1 0,1-1 0,4-3 0,6-5 0,2 1 0,22-14 0,1 0 0,-24 14 0,-8 5 0,0 0 0,0 0 0,1 1 0,-1 0 0,1 0 0,0 1 0,1 0 0,-1 0 0,0 0 0,1 1 0,8-1 0,12-2 0,0-1 0,0-2 0,0 0 0,50-24 0,-31 16-1365,-25 12-5461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2:59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1 478 24575,'6'0'0,"1"0"0,0 0 0,0-1 0,0 0 0,-1 0 0,1 0 0,-1-1 0,1 0 0,-1 0 0,1-1 0,-1 0 0,0 0 0,0 0 0,-1-1 0,1 0 0,-1 0 0,1 0 0,-1-1 0,0 0 0,-1 0 0,1 0 0,4-8 0,10-5 0,0 1 0,2 1 0,0 1 0,40-22 0,-31 19 0,17 0 0,-41 16 0,0 1 0,-1-1 0,1 0 0,-1 0 0,0-1 0,1 1 0,-1-1 0,0 0 0,8-8 0,20-20 0,64-47 0,-88 72 0,1 0 0,-1 1 0,1 0 0,1 1 0,-1 0 0,1 1 0,-1 0 0,16-2 0,5 2 0,50 0 0,-3 1 0,-61 0 0,0-2 0,1 0 0,-1-1 0,-1 0 0,27-14 0,-28 12 0,1 0 0,0 2 0,0-1 0,1 2 0,-1 0 0,25-2 0,224 7 0,-244 2 0,0 0 0,0 1 0,0 2 0,0 0 0,-1 1 0,0 1 0,-1 0 0,1 2 0,29 20 0,-17-7 0,46 44 0,-58-49 0,-15-12 0,1 0 0,-1 1 0,0 0 0,0 0 0,-1 0 0,5 10 0,-5-9 0,0 0 0,0 0 0,1-1 0,1 1 0,6 7 0,125 111 0,-75-54 0,-57-63 0,0 0 0,-1 0 0,0 1 0,0-1 0,-1 1 0,0 0 0,-1 0 0,0 0 0,-1 0 0,1 14 0,5 25 0,18 84 0,-15-88 0,-6-24 0,0-1 0,1 1 0,2-1 0,0 0 0,19 36 0,-23-48 0,1-1 0,-1 1 0,0 0 0,-1 1 0,0-1 0,0 0 0,-1 1 0,1 12 0,-1-10 0,0 0 0,1-1 0,0 1 0,4 11 0,5 2 0,1 0 0,21 30 0,-31-51-151,0-1-1,0 1 0,1 0 0,-1-1 1,1 0-1,-1 1 0,1-1 1,5 3-1,7 3-6674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6:53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24473,'1588'1800'0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4:06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298 955 24575,'-5'-1'0,"1"0"0,-1 0 0,1 0 0,-1-1 0,1 1 0,0-1 0,-1 0 0,1-1 0,0 1 0,1 0 0,-7-6 0,-44-39 0,39 33 0,11 10 0,1-1 0,-1 0 0,1 0 0,-1 0 0,2 0 0,-1 0 0,0-1 0,1 1 0,0-1 0,1 0 0,-1 1 0,1-1 0,0 0 0,0-8 0,0 6 0,-1-1 0,1 1 0,-1 0 0,-1 0 0,0 0 0,-5-11 0,-74-137 0,77 146 0,0 1 0,1-1 0,0 0 0,0-1 0,2 1 0,-1-1 0,1 1 0,0-1 0,1-15 0,0-4 0,1 0 0,6-34 0,-5 60 0,0 0 0,0 0 0,1 0 0,-1 1 0,1-1 0,0 1 0,0-1 0,0 1 0,1 0 0,-1 0 0,1 0 0,-1 0 0,1 0 0,0 1 0,0-1 0,0 1 0,1 0 0,-1 0 0,1 0 0,4-2 0,27-21 0,-24 16 0,-1 1 0,1 0 0,19-10 0,-21 14 0,0-1 0,0 0 0,-1-1 0,0 0 0,0-1 0,-1 1 0,11-13 0,-11 11 0,0 1 0,1-1 0,0 2 0,0-1 0,14-8 0,6-5 0,-20 14-97,-1 1-1,1-1 1,0 2-1,0-1 1,1 1-1,-1 0 1,1 0-1,0 1 1,0 1-1,0-1 1,0 1-1,1 1 0,12-1 1,0 1-6729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4:23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702 144 24575,'-1'-2'0,"1"1"0,-1 0 0,1 0 0,-1 0 0,1 0 0,-1 0 0,0 0 0,0 0 0,0 0 0,1 0 0,-1 0 0,0 0 0,0 0 0,0 0 0,0 1 0,0-1 0,0 0 0,-1 1 0,1-1 0,0 1 0,0 0 0,0-1 0,-1 1 0,1 0 0,0-1 0,0 1 0,-2 0 0,-41-5 0,39 5 0,-133 0 0,-19-1 0,141-2 0,1 0 0,0-1 0,0-1 0,0 0 0,1-1 0,-20-10 0,16 7 0,-1 0 0,-33-9 0,47 17-67,-22-6-582,-42-16 0,54 16-6177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4:28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185 465 24575,'0'-20'0,"-1"0"0,0 0 0,-9-38 0,7 49 0,0 0 0,0-1 0,-1 1 0,0 1 0,-1-1 0,0 1 0,0-1 0,-1 1 0,0 1 0,-7-8 0,4 4 0,0 0 0,1-1 0,1 0 0,-12-25 0,0-1 0,10 20-341,1-1 0,0 0-1,-9-36 1,14 41-6485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4:38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183 0 24518,'-183'318'0,"366"0"0,185-318 0,-185-318 0,-366 0 0,-185 318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5:33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1 431 24575,'32'-1'0,"0"1"0,0 2 0,0 1 0,-1 2 0,51 14 0,-41-10 0,-1-1 0,1-2 0,0-2 0,0-1 0,79-6 0,-23 0 0,-89 3 0,-1 0 0,0-1 0,0-1 0,0 1 0,0-1 0,0 0 0,0-1 0,0 1 0,-1-1 0,1-1 0,-1 1 0,0-1 0,0 0 0,0-1 0,-1 1 0,0-1 0,6-6 0,37-28 0,-39 32 0,0-1 0,0 0 0,12-14 0,25-23 0,-39 39 0,-1 1 0,-1-1 0,1-1 0,-1 1 0,0-1 0,0 0 0,-1 0 0,0 0 0,0 0 0,-1-1 0,0 0 0,0 0 0,2-13 0,-2 10 0,0 1 0,1-1 0,0 1 0,1 0 0,0 0 0,0 0 0,12-15 0,63-53-1365,-70 65-5461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5:36.9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1 24575,'-8'0'0,"1"1"0,0 0 0,-1 0 0,1 1 0,0 0 0,0 0 0,0 1 0,1 0 0,-1 0 0,0 1 0,1-1 0,0 1 0,0 1 0,0-1 0,-7 8 0,-1 3 0,1 0 0,0 0 0,1 1 0,-14 25 0,22-34 0,0 0 0,1 0 0,0 0 0,1 0 0,0 1 0,0-1 0,0 1 0,1-1 0,0 1 0,0 0 0,1-1 0,0 1 0,0 0 0,1-1 0,0 1 0,3 9 0,-1-6 0,0-1 0,1-1 0,0 1 0,1 0 0,0-1 0,1 0 0,0 0 0,0-1 0,1 1 0,0-1 0,9 8 0,22 14 0,-27-22 0,0 0 0,-1 0 0,12 14 0,-17-17 0,0 0 0,1 0 0,0-1 0,0 1 0,0-2 0,0 1 0,0-1 0,1 1 0,0-2 0,-1 1 0,1-1 0,0 0 0,0 0 0,0-1 0,10 1 0,15 0 0,0-2 0,40-4 0,-5 1 0,-60 3 0,1 0 0,-1 0 0,1-1 0,-1 0 0,1 0 0,-1 0 0,1-1 0,8-4 0,-14 5 0,1-1 0,-1 0 0,0 0 0,1 0 0,-1 0 0,0 0 0,0-1 0,-1 1 0,1 0 0,0-1 0,-1 0 0,1 1 0,-1-1 0,0 0 0,0 0 0,0 0 0,0 0 0,-1 0 0,1 1 0,-1-2 0,0 1 0,1 0 0,-2-4 0,2 1 0,-1-1 0,1 1 0,-2 0 0,1-1 0,-1 1 0,0-1 0,0 1 0,-1 0 0,1 0 0,-1 0 0,-1 0 0,1 0 0,-1 0 0,0 0 0,-1 1 0,-3-6 0,-12-16 0,13 17 0,0 1 0,-1 0 0,-1 0 0,1 0 0,-12-8 0,8 6 0,0 0 0,1-1 0,-16-23 0,-21-23 0,40 51-92,2 0 7,-1 1 1,1 1-1,-1-1 0,0 1 0,-1 0 0,1 1 0,-1-1 0,0 1 0,0 0 0,0 1 1,0 0-1,-1 0 0,1 1 0,-12-3 0,-1 3-6741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5:44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24575,'0'8'0,"-1"1"0,0-1 0,0 1 0,-1-1 0,0 0 0,0 1 0,-1-1 0,0 0 0,-1-1 0,1 1 0,-2 0 0,1-1 0,-10 12 0,-3 1 0,-2-1 0,0-1 0,-24 17 0,8-6 0,30-24-72,1 0 1,1 1-1,-1-1 0,1 1 0,0-1 0,0 1 0,1 0 0,-1 0 1,1 0-1,1 1 0,-1-1 0,1 0 0,0 1 0,0-1 0,1 1 1,0-1-1,0 0 0,2 10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5:50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24575,'15'0'0,"-1"2"0,1 0 0,0 1 0,-1 1 0,1 0 0,-1 1 0,0 0 0,-1 1 0,1 1 0,-1 0 0,-1 0 0,1 2 0,-1-1 0,-1 2 0,1 0 0,-2 0 0,1 1 0,-1 0 0,14 21 0,-15-17 0,-1 1 0,0 0 0,9 28 0,14 30 0,-26-62 0,0 0 0,0 1 0,-1-1 0,-1 1 0,0 0 0,-1 0 0,0 0 0,0 16 0,-2 10 0,-6 56 0,6-91 0,0 0 0,-1-1 0,1 1 0,-1 0 0,0-1 0,-1 1 0,1 0 0,0-1 0,-1 0 0,0 1 0,0-1 0,0 0 0,0 0 0,-1 0 0,1 0 0,-1 0 0,-4 3 0,-1-1 0,0 0 0,0 0 0,-1-1 0,0-1 0,-13 5 0,6-2 0,2 1 0,0 1 0,1 1 0,0 0 0,0 0 0,1 2 0,-14 15 0,12-13 0,7-6 0,1 0 0,0 1 0,1 0 0,0 0 0,0 0 0,0 0 0,1 1 0,1-1 0,-1 1 0,1 0 0,1 0 0,0 1 0,-2 16 0,2 2 0,1-1 0,1 1 0,5 39 0,-5-61-85,1 0 0,1 0-1,-1-1 1,1 1 0,0 0-1,0-1 1,0 1 0,1-1-1,0 0 1,0 0 0,1 0-1,-1 0 1,1 0 0,0-1-1,5 4 1,3 2-6741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6:33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926 0 23892,'-926'27'0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6:56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1 272 24575,'137'-3'0,"150"6"0,-274 0 0,1 0 0,-1 1 0,0 0 0,0 1 0,0 0 0,-1 1 0,0 1 0,0 0 0,19 14 0,-20-12 0,0-1 0,1-1 0,0 0 0,1 0 0,0-1 0,-1-1 0,2 0 0,-1-1 0,22 4 0,2-5 0,-1-1 0,1-2 0,0-2 0,-1-1 0,56-12 0,-65 10 0,1 2 0,0 0 0,0 2 0,34 3 0,-25 0 0,54-5 0,-85 1 0,-1 0 0,0-1 0,1 1 0,-1-1 0,0-1 0,0 1 0,-1 0 0,1-1 0,-1 0 0,0 0 0,0 0 0,6-9 0,26-21 0,-31 31 0,0 0 0,1 1 0,-1 0 0,0 0 0,1 0 0,6-1 0,-9 3 0,1-1 0,-1 1 0,0-1 0,1 0 0,-1 0 0,0 0 0,0-1 0,0 1 0,0-1 0,0 1 0,0-1 0,0 0 0,-1 0 0,1-1 0,0 1 0,-1 0 0,0-1 0,0 1 0,0-1 0,2-3 0,-1-1 0,0 1 0,0-1 0,1 1 0,-1 0 0,2 0 0,-1 1 0,0-1 0,1 1 0,0 0 0,0 0 0,1 0 0,0 1 0,-1 0 0,8-4 0,32-31 0,-38 31 0,1 1 0,0 0 0,0 0 0,17-9 0,-14 10-227,0 0-1,-1-1 1,0 0-1,0 0 1,14-15-1,-13 10-6598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7:10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1432 24575,'67'1'0,"77"-3"0,-136 0 0,1-1 0,-1 1 0,0-1 0,0-1 0,-1 0 0,1 0 0,-1 0 0,1-1 0,-1 0 0,10-10 0,39-23 0,-47 33 0,1 1 0,-1-1 0,0-1 0,13-10 0,-19 13 0,0 0 0,-1 0 0,1 0 0,-1 0 0,0-1 0,1 1 0,-1-1 0,-1 1 0,1-1 0,-1 0 0,1 0 0,-1 0 0,0 0 0,0 0 0,0-4 0,-1-4 0,2 1 0,-1-1 0,2 0 0,-1 1 0,2-1 0,-1 1 0,2 0 0,-1 0 0,2 0 0,-1 1 0,1-1 0,1 1 0,0 1 0,0 0 0,1 0 0,16-15 0,-7 9 0,0 0 0,21-26 0,-18 18 0,12-16 0,-22 26 0,1 0 0,0 1 0,0 0 0,1 1 0,16-12 0,33-27 0,-46 37 0,0 0 0,26-17 0,-33 25 0,0-2 0,0 1 0,-1-1 0,0 0 0,0 0 0,-1-1 0,0 0 0,0 0 0,-1-1 0,0 1 0,-1-1 0,0 0 0,0 0 0,0-1 0,2-15 0,-3 17 0,0 1 0,1 0 0,-1 0 0,1 0 0,1 0 0,-1 1 0,1 0 0,0-1 0,1 2 0,-1-1 0,10-6 0,29-36 0,-38 41 0,0-1 0,1 1 0,-1 1 0,2-1 0,8-6 0,-8 7 0,0 0 0,0-1 0,-1 0 0,8-10 0,-3 3 0,1 0 0,0 1 0,24-17 0,12-12 0,-38 32 0,1 1 0,0 0 0,1 1 0,19-10 0,-17 10 0,-1 0 0,-1 0 0,24-20 0,-20 16 0,0 1 0,1 1 0,0 1 0,0 0 0,1 1 0,36-9 0,34 1 0,-20 5 0,-39 6 0,-1 1 0,43 1 0,-42 2 0,-1-1 0,47-8 0,-58 6 0,1 0 0,0 2 0,0 0 0,0 1 0,22 3 0,-31-2 0,0 2 0,0-1 0,-1 1 0,1 1 0,-1 0 0,0 0 0,0 1 0,0 0 0,0 0 0,0 1 0,13 11 0,33 22 0,-43-31 0,-1 0 0,0 1 0,0 1 0,0-1 0,14 18 0,3-2-1365,-13-16-5461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7:00.1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1 24575,'-5'0'0,"-5"0"0,-6 0 0,-5 0 0,-3 0 0,-2 0 0,-1 0 0,-1 0 0,0 0 0,1 0 0,4 0-8191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7:09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250 1 24575,'-5'0'0,"-5"0"0,-6 0 0,-1 4 0,-1 2 0,-2-1 0,2 5 0,0-1 0,2 3 0,0 0 0,-2-3 0,-2-2 0,-2-3 0,2 3 0,4 0-8191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17:35.7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397 370 24176,'-397'-370'0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17:41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1 133 24575,'0'-5'0,"0"-6"0,4 0 0,7 0 0,1-1 0,2 1 0,5 2 0,2 2 0,-1-1 0,-1 0 0,-3-2 0,1-1 0,1 2 0,2 3 0,-1 2-8191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17:49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24575,'2'5'0,"0"0"0,0 0 0,1 0 0,0 0 0,0-1 0,1 1 0,-1-1 0,1 1 0,0-1 0,0 0 0,8 6 0,0 1 0,-3-3 0,1-1 0,0 1 0,0-2 0,0 1 0,1-1 0,0-1 0,0 0 0,1-1 0,16 5 0,-2-3 0,0 0 0,0-2 0,35 2 0,-31-5 0,-2 2 0,0-2 0,0-2 0,0 0 0,37-7 0,-56 5 0,0-1 0,1 1 0,-2-2 0,10-5 0,18-8 0,1-6 0,-33 20 0,0 0 0,0 1 0,1 0 0,0 0 0,0 0 0,0 0 0,6-2 0,26-4 0,0 0 0,0 3 0,1 1 0,-1 2 0,61 2 0,-45 1-1365,-31 1-5461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5:24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214 858 24575,'-1'-9'0,"0"0"0,0 0 0,-1 0 0,0 0 0,-1 0 0,0 1 0,0-1 0,-1 1 0,0 0 0,0 0 0,-8-9 0,-9-12 0,-38-40 0,38 46 0,12 13 0,0-1 0,1 0 0,1 0 0,0 0 0,0-1 0,1 0 0,-5-15 0,9 21 0,0 1 0,0-1 0,1 1 0,0-1 0,1 0 0,-1 1 0,1-1 0,0 0 0,0 0 0,1 0 0,0 1 0,0-1 0,0 1 0,1-1 0,-1 0 0,2 1 0,-1 0 0,0 0 0,5-7 0,8-12 0,0 0 0,2 2 0,1 0 0,0 1 0,2 1 0,0 1 0,34-26 0,9-5 0,-49 37 0,0 0 0,28-17 0,-36 27-97,0-2-1,0 1 1,0 0-1,0-1 1,-1 0-1,0-1 1,0 1-1,0-1 1,-1 0-1,0 0 1,0-1-1,0 1 0,3-10 1,1 2-6729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5:26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817 1 24575,'-452'0'0,"444"0"0,0 1 0,0 0 0,1 0 0,-1 1 0,0 0 0,1 1 0,0-1 0,-1 2 0,1-1 0,0 1 0,1 0 0,-1 0 0,1 1 0,-11 8 0,-40 26 0,-51 11 0,101-47-195,0 0 0,0 0 0,0-1 0,-1 1 0,1-2 0,-11 2 0,-2 0-6631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4:54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24575,'0'4'0,"4"2"0,7-1 0,5 0 0,1 3 0,1 0 0,-3 3 0,2 0 0,2-2 0,2-2 0,-3 1 0,1 0 0,-3 4 0,-5 3 0,1 0 0,-2 1 0,2-2 0,-1-3-8191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4:57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24575,'0'4'0,"4"2"0,2 4 0,4 1 0,1 2 0,2 0 0,0 1 0,1-1 0,-1 2 0,2-3 0,-2 3 0,1-3 0,-2 2 0,-2 3 0,1-1 0,-1 1 0,-2-3-8191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04:59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24575,'0'4'0,"0"6"0,0 6 0,0 5 0,0 3 0,0 2 0,0 1 0,0 1 0,0 0 0,0-5-8191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7:26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24575,'4'1'0,"0"0"0,0 1 0,0 0 0,0 0 0,0 0 0,-1 1 0,1-1 0,-1 1 0,6 5 0,9 6 0,60 50 0,-45-45 0,-2 2 0,58 48 0,-85-63 0,1-1 0,-1 1 0,0 0 0,-1 0 0,0 1 0,0-1 0,4 11 0,14 27 0,36 58 0,-33-56 0,-19-34 0,0-1 0,1 1 0,1-1 0,0-1 0,0 1 0,11 9 0,14 15 0,41 37 0,44 22 0,15 12 0,-107-87 0,-2 1 0,22 24 0,-26-24 0,1 0 0,44 32 0,-47-40 0,-1 2 0,0 0 0,-2 1 0,1 1 0,18 26 0,34 37 0,-36-50 0,-20-20 0,-1-1 0,0 1 0,0 1 0,-1 0 0,-1 0 0,0 1 0,0 0 0,-1 1 0,0-1 0,-1 1 0,9 24 0,-10-20 0,0-1 0,2 0 0,0 0 0,1 0 0,0-1 0,16 21 0,6 10 0,-23-35 0,1-1 0,-1 1 0,2-1 0,13 11 0,-14-13 0,-1 0 0,1 0 0,-1 0 0,-1 1 0,1 0 0,9 17 0,-9-11 0,0 0 0,1 0 0,1-1 0,1 0 0,0-1 0,0 0 0,1-1 0,1 0 0,-1 0 0,2-1 0,0-1 0,0 0 0,0-1 0,1 0 0,1-1 0,-1-1 0,1 0 0,28 7 0,-36-12 0,0-1 0,0 0 0,1 0 0,-1-1 0,0 1 0,0-1 0,0-1 0,0 0 0,0 0 0,0 0 0,13-7 0,-8 3 0,1-1 0,-1-1 0,0 0 0,-1-1 0,12-10 0,14-31 0,-19 22 0,-11 20 0,0 0 0,0 1 0,1-1 0,0 2 0,12-9 0,-13 10 0,0 0 0,0 0 0,0-1 0,-1 0 0,1-1 0,-2 1 0,1-1 0,6-11 0,-6 10 0,0 0 0,0 0 0,1 0 0,0 0 0,8-6 0,26-29 0,-7-7 0,2 2 0,59-60 0,-66 80 0,12-13 0,84-65 0,-119 101 0,0-1 0,-1 0 0,1 0 0,-1 0 0,-1-1 0,1 0 0,4-11 0,11-14 0,4-9 0,-22 34 0,2 1 0,-1 0 0,1 0 0,0 0 0,0 0 0,0 1 0,1-1 0,0 1 0,0 0 0,7-5 0,50-42 0,-45 37 0,0 0 0,23-15 0,-19 15 0,35-32 0,-37 30 0,41-30 0,-44 36 0,-1-1 0,0-1 0,20-23 0,-21 22 0,-1 0 0,2 1 0,29-21 0,16-14 0,-54 41 0,1 0 0,-1 1 0,1 0 0,1 1 0,-1 0 0,1 0 0,0 0 0,0 1 0,0 0 0,0 1 0,1-1 0,0 2 0,10-3 0,4 1 0,1-1 0,34-13 0,-40 12 0,1 0 0,0 1 0,0 1 0,37-3 0,263 9-1365,-297-2-5461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24:40.90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397 952 24391,'-397'-952'0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24:48.1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286 877 24575,'-1'-9'0,"0"0"0,-1 0 0,0 0 0,0 1 0,-1-1 0,0 1 0,-1 0 0,1-1 0,-1 2 0,-1-1 0,-7-9 0,-10-21 0,15 22 0,1 0 0,1-1 0,0 0 0,1 0 0,-3-22 0,-6-31 0,8 57 0,0 1 0,0 1 0,-1-1 0,-1 1 0,0 0 0,-9-12 0,6 11 0,2-1 0,0 0 0,-11-25 0,11 14 0,1 0 0,1 0 0,1-1 0,2 0 0,0 0 0,2 0 0,2-36 0,-2 52-30,1 1-1,-1 0 1,-1-1-1,0 1 0,0 0 1,0-1-1,-1 1 1,0 1-1,-1-1 0,-5-9 1,-1-3-999,3 4-5797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24:55.6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1 296 24575,'0'-5'0,"0"-6"0,0-5 0,0-5 0,0-3 0,0-2 0,0-1 0,0-1 0,0 0 0,4 5 0,2 2 0,-5 5 0,-2 0 0,-2-2 0,-4 3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25:01.4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184 1 24575,'-6'1'0,"0"0"0,0 1 0,1 0 0,-1 0 0,1 0 0,0 1 0,-1 0 0,1 0 0,0 0 0,-8 8 0,6-6 0,0 1 0,0 0 0,1 1 0,-1-1 0,2 1 0,-10 13 0,-2 13 0,8-18 0,1 0 0,1 0 0,-8 26 0,13-37 0,1 0 0,0 1 0,1-1 0,-1 0 0,1 1 0,0-1 0,0 1 0,0-1 0,0 1 0,1-1 0,0 1 0,0-1 0,0 0 0,0 1 0,1-1 0,0 0 0,0 0 0,3 5 0,0-1 0,0-1 0,1 0 0,0 1 0,0-2 0,0 1 0,1-1 0,15 11 0,-19-15 0,0-1 0,-1 1 0,1-1 0,0 0 0,0 1 0,0-2 0,1 1 0,-1 0 0,0-1 0,0 1 0,0-1 0,0 0 0,1 0 0,-1 0 0,0 0 0,0-1 0,0 1 0,0-1 0,1 0 0,-1 0 0,0 0 0,0 0 0,-1-1 0,1 1 0,0-1 0,0 0 0,2-1 0,36-33 0,-32 27 0,0 1 0,1 0 0,0 0 0,16-9 0,-21 15 0,0-1 0,0 0 0,0 0 0,-1 0 0,1 0 0,-1-1 0,0 0 0,0 0 0,-1 0 0,1 0 0,-1 0 0,0-1 0,0 0 0,0 1 0,0-1 0,-1 0 0,0-1 0,0 1 0,-1 0 0,1-1 0,-1 1 0,0 0 0,0-1 0,-1 1 0,0-1 0,0 0 0,0 1 0,-1-1 0,1 1 0,-1-1 0,-1 1 0,-2-8 0,3 11 1,0 0 0,0-1 0,-1 1 0,1 0-1,-1 0 1,0 0 0,0 0 0,1 0 0,-1 0 0,0 1-1,-1-1 1,1 1 0,0-1 0,0 1 0,-1 0 0,1 0 0,0 0-1,-1 0 1,-2 0 0,-56-8-46,20 4-1292,23 0-5489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26:23.671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26:24.303"/>
    </inkml:context>
    <inkml:brush xml:id="br0">
      <inkml:brushProperty name="width" value="0.1" units="cm"/>
      <inkml:brushProperty name="height" value="0.1" units="cm"/>
      <inkml:brushProperty name="color" value="#33CCFF"/>
    </inkml:brush>
  </inkml:definitions>
  <inkml:trace contextRef="#ctx0" brushRef="#br0">1 1 24575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28:44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1 530 24575,'12'-2'0,"0"1"0,0-2 0,1 0 0,-2 0 0,1-1 0,0 0 0,-1-1 0,0 0 0,0-1 0,0-1 0,13-10 0,56-38 0,-66 48 0,-1-1 0,0 0 0,0-1 0,-1 0 0,0-1 0,-1-1 0,0 0 0,-1 0 0,0-1 0,-1 0 0,12-21 0,-17 24 0,0 1 0,1-1 0,0 1 0,1-1 0,0 1 0,0 1 0,1-1 0,0 1 0,0 1 0,0-1 0,13-7 0,-8 6 0,0 1 0,0 0 0,1 1 0,-1 1 0,1 0 0,24-6 0,83-7 0,-102 16 0,-11 1 0,0 0 0,-1 0 0,1-1 0,0 1 0,-1-1 0,1-1 0,-1 1 0,0-1 0,0-1 0,0 1 0,0-1 0,0 0 0,-1 0 0,0 0 0,0-1 0,0 0 0,0 0 0,5-8 0,-7 9-105,0 1 0,0 0 0,-1 1 0,2-1 0,-1 0 0,0 1 0,0 0 0,1 0 0,0 0 0,-1 0 0,1 0 0,4-1 0,9-2-6721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8:43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24575,'0'4'0,"0"7"0,0 5 0,0 5 0,0-2-8191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8:43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29:07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2183 111 24575,'-19'1'0,"-1"-1"0,1-1 0,0-1 0,0 0 0,0-1 0,0-1 0,0-1 0,-33-14 0,36 14 0,0-1 0,-1 2 0,0 0 0,-32-3 0,-12-2 0,-99-18 0,120 21 0,-1 1 0,0 2 0,-82 5 0,34 1 0,82-4 0,0 1 0,0 1 0,0-1 0,0 1 0,0 1 0,0-1 0,0 1 0,0 0 0,0 1 0,1-1 0,-1 1 0,1 1 0,0-1 0,0 1 0,0 0 0,1 1 0,-1-1 0,1 1 0,0 0 0,0 0 0,-5 8 0,2-5 0,0-1 0,0 0 0,-1-1 0,1 0 0,-2 0 0,1-1 0,0 0 0,-1-1 0,0 0 0,-14 4 0,8-2 0,0 0 0,0 1 0,-14 9 0,-139 79 0,149-82 0,-5 2 0,2 1 0,-1 1 0,-36 35 0,15-9 0,31-31 0,0 2 0,0-1 0,2 2 0,-1 0 0,-14 25 0,19-28 0,-1 0 0,0 0 0,0-1 0,-1 0 0,-1-1 0,0 0 0,0-1 0,-1 0 0,0 0 0,0-2 0,-1 1 0,-17 6 0,-74 41 0,87-46 0,1 1 0,0 0 0,0 1 0,-28 25 0,38-28 0,1 0 0,-1 0 0,1 0 0,0 1 0,1 0 0,0 0 0,1 0 0,-1 0 0,2 0 0,-1 1 0,1-1 0,1 1 0,-1 14 0,-10 38 0,6-35 0,-4 46 0,8-54 0,0 0 0,-1 0 0,-1-1 0,-1 0 0,-12 31 0,-6 32-1365,16-65-5461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8:04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1 428 24575,'0'-3'0,"0"0"0,1 1 0,0-1 0,-1 0 0,1 1 0,0-1 0,0 1 0,1-1 0,-1 1 0,0 0 0,1-1 0,-1 1 0,1 0 0,0 0 0,0 0 0,0 0 0,0 1 0,0-1 0,0 0 0,0 1 0,4-2 0,59-28 0,-42 22 0,4-1 0,-1 2 0,2 0 0,-1 2 0,1 0 0,30-1 0,-53 7 0,0-1 0,-1 0 0,1 0 0,-1 0 0,0 0 0,1-1 0,-1 0 0,0 0 0,0 0 0,0 0 0,0-1 0,0 1 0,-1-1 0,6-5 0,-2-1 0,0 0 0,0 0 0,-1 0 0,6-15 0,-7 14 0,1 1 0,0-1 0,0 1 0,0 0 0,14-14 0,-15 19 0,0 1 0,0 0 0,1 1 0,-1-1 0,1 1 0,-1 0 0,1 0 0,0 1 0,-1-1 0,1 1 0,0 1 0,0-1 0,0 1 0,0 0 0,0 0 0,11 3 0,-11-2 0,1-1 0,0 1 0,-1-1 0,1 0 0,-1-1 0,1 0 0,0 0 0,-1 0 0,0-1 0,1 0 0,-1 0 0,10-5 0,2-5 0,-7 4 0,-1 1 0,2 0 0,-1 1 0,1 0 0,0 1 0,23-8 0,-14 8 0,7-2 0,0 1 0,1 1 0,32-1 0,-53 6 0,0 0 0,0 0 0,-1 1 0,1 0 0,0 0 0,0 1 0,-1 0 0,0 1 0,1-1 0,-1 1 0,0 1 0,0-1 0,0 1 0,-1 0 0,1 1 0,8 8 0,-10-9 0,0-1 0,0 0 0,0 0 0,0 0 0,0 0 0,0-1 0,1 0 0,7 2 0,-9-3 0,0 0 0,-1 0 0,1 0 0,0 0 0,-1 1 0,1 0 0,-1-1 0,1 1 0,-1 1 0,0-1 0,0 0 0,0 1 0,0 0 0,0 0 0,0-1 0,-1 2 0,4 4 0,2 9 0,-6-11 0,0 1 0,1 0 0,0-1 0,0 0 0,0 0 0,1 0 0,0 0 0,0 0 0,1-1 0,0 0 0,0 0 0,0 0 0,0 0 0,1-1 0,0 0 0,-1 0 0,11 4 0,-4-3 0,-1 1 0,0-1 0,0 2 0,0 0 0,0 0 0,-1 1 0,-1 0 0,1 1 0,-1 0 0,-1 0 0,0 1 0,0 0 0,6 11 0,-9-13 0,1 0 0,-1 0 0,1-1 0,1 0 0,12 12 0,-11-13 0,-1 1 0,0 1 0,-1-1 0,0 1 0,9 14 0,36 55 0,-27-43 0,-19-26 0,-1 0 0,1 0 0,-2 1 0,4 11 0,-3-10 0,-1-1 0,1 0 0,0 0 0,7 10 0,-6-9 10,1 0 0,-1 0 0,-1 1 0,0 0 0,4 22 0,-6-26-105,-1 1 0,1 0 0,0-1 0,0 0 0,1 0 0,0 0 0,1 0 0,-1 0 0,1 0 0,0-1 0,1 0 0,0 0 0,0 0 0,11 10 0,-2-7-6731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4:29:22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1 740 24575,'1'-9'0,"0"0"0,1 0 0,0 0 0,1 1 0,0-1 0,0 1 0,1 0 0,0 0 0,0 0 0,11-14 0,17-36 0,-13 15 0,1 1 0,32-48 0,-33 51 0,-18 35 0,1-1 0,-1 1 0,1-1 0,1 1 0,-1 0 0,0 0 0,1 0 0,0 0 0,0 1 0,0-1 0,0 1 0,1-1 0,-1 1 0,1 0 0,0 1 0,0-1 0,7-3 0,52-26 0,-45 22 0,0 1 0,0 1 0,1 0 0,27-7 0,-35 12 0,0-1 0,0 0 0,-1-1 0,0 0 0,0-1 0,0 0 0,15-12 0,-17 11 0,0 1 0,0 0 0,1 1 0,0 0 0,0 0 0,0 1 0,0 0 0,1 1 0,-1 0 0,17-3 0,51-7 0,-50 8 0,54-4 0,-77 9 0,0 0 0,0 0 0,-1-1 0,1 1 0,0-1 0,0 0 0,0 0 0,0 0 0,-1 0 0,1-1 0,0 1 0,-1-1 0,0 0 0,1 0 0,-1-1 0,0 1 0,0-1 0,0 1 0,0-1 0,0 0 0,-1 0 0,0 0 0,1 0 0,1-4 0,-2 4-151,1 0-1,0 1 0,-1-1 0,1 1 1,0-1-1,0 1 0,0 0 1,4-1-1,9-4-6674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8:31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24156,'-105'1403'0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8:52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2998 1 24575,'-1'8'0,"1"0"0,-1 0 0,-1 0 0,1 0 0,-1-1 0,-1 1 0,0 0 0,0-1 0,-7 14 0,-4 2 0,-29 34 0,28-39 0,1 0 0,-17 31 0,27-39 0,-1-1 0,-1 0 0,1-1 0,-1 1 0,-1-1 0,0 0 0,0 0 0,0-1 0,-1 0 0,-15 10 0,4-3 0,0 0 0,-31 33 0,43-39 0,1-1 0,0 1 0,0 0 0,1 0 0,0 1 0,1 0 0,-1 0 0,2 0 0,-5 15 0,5-14 0,0-1 0,0 0 0,-1 1 0,0-1 0,-1 0 0,0-1 0,0 1 0,-12 13 0,-2-1 0,-38 31 0,2-2 0,-24 56 0,73-100 0,1 1 0,0 0 0,0 0 0,0 0 0,1 1 0,0 0 0,0-1 0,1 1 0,0 1 0,-3 12 0,3 1 0,0 0 0,1 37 0,0 0 0,0-52 0,0 0 0,-1 0 0,0 0 0,0 0 0,0 0 0,-1-1 0,0 1 0,-1-1 0,1 0 0,-1 0 0,0-1 0,0 0 0,-7 6 0,-16 19 0,21-22 0,0-1 0,0 0 0,-1 0 0,-1 0 0,1-1 0,-1 0 0,0-1 0,0 1 0,-12 3 0,-11 3 0,-50 13 0,78-25 0,-70 16 0,44-10 0,-58 18 0,41-9 0,-1-3 0,-64 9 0,45-9 0,-103 14 0,159-23 0,0 0 0,0-1 0,0-1 0,1 0 0,-2 0 0,1-1 0,0 0 0,0-1 0,0-1 0,1 1 0,-1-2 0,0 1 0,0-2 0,1 1 0,0-1 0,-14-8 0,-12-7 0,30 17 0,-1-1 0,0-1 0,1 1 0,0-1 0,0 0 0,0-1 0,0 1 0,1-1 0,0 0 0,0-1 0,-5-5 0,3-1 0,0 0 0,-1 1 0,-1 0 0,0 0 0,0 1 0,-1 0 0,0 1 0,-1 0 0,0 1 0,0 0 0,-22-11 0,18 13 0,0-2 0,1 0 0,-1 0 0,2-1 0,-1-1 0,1 0 0,1-1 0,0-1 0,0 0 0,-16-22 0,-76-99 0,94 123 0,0 1 0,-1 0 0,0 1 0,-15-9 0,-32-27 0,40 29 0,0 1 0,-39-25 0,37 28 0,1-2 0,1 0 0,-24-23 0,35 30 0,-1 1 0,0 0 0,0 0 0,0 1 0,0 0 0,-1 0 0,1 1 0,-16-4 0,-34-16 0,37 10 18,1-1-1,0-2 1,1 0-1,-24-26 1,-19-15-1471,50 47-5373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9:20.5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1 584 24575,'2'19'0,"0"1"0,2 0 0,0-1 0,2 0 0,0 0 0,1 0 0,0-1 0,2 0 0,0-1 0,20 29 0,-11-15 0,-15-25 0,-1-1 0,1 1 0,1-1 0,-1 1 0,1-1 0,0 0 0,0-1 0,0 1 0,1-1 0,0 0 0,0 0 0,0 0 0,8 5 0,-5-4 0,0 0 0,0 1 0,-1 0 0,0 0 0,-1 1 0,10 10 0,-11-10 0,0-1 0,1 0 0,-1 0 0,2-1 0,-1 0 0,0 0 0,1 0 0,0-1 0,8 4 0,18 6 0,57 34 0,-78-42 0,1-1 0,0 0 0,0-1 0,0 0 0,1-1 0,15 1 0,11 4 0,-22-5 0,-1 2 0,1 0 0,-1 1 0,0 1 0,-1 0 0,0 1 0,16 11 0,-13-8 0,0-1 0,34 12 0,-39-17 0,-1-1 0,0 2 0,-1 0 0,1 0 0,-1 1 0,0 1 0,-1 0 0,0 1 0,10 10 0,-13-13 0,-1 0 0,1 0 0,0 0 0,0-1 0,0 0 0,1-1 0,0 0 0,14 5 0,17 8 0,-14-4 0,174 81 0,-190-89 0,0 0 0,-1 1 0,17 12 0,-20-13 0,0 0 0,0-1 0,0 0 0,1 0 0,-1 0 0,1-1 0,0 0 0,0-1 0,0 1 0,10 1 0,27 2 0,29 4 0,100 1 0,410-11 0,-579 0 0,1 0 0,0-1 0,-1 1 0,1-1 0,0 0 0,-1 0 0,1 0 0,-1-1 0,1 0 0,-1 0 0,0 0 0,7-5 0,-2 0 0,0-1 0,-1 0 0,0-1 0,7-9 0,-7 10 0,-1 2 0,1-1 0,0 1 0,1 0 0,-1 1 0,1-1 0,0 2 0,1-1 0,11-3 0,-9 4 0,0-1 0,0-1 0,-1 0 0,0 0 0,18-15 0,-25 16 0,1 0 0,-1 0 0,0 0 0,-1 0 0,1-1 0,-1 0 0,0 1 0,-1-1 0,1 0 0,-1-1 0,-1 1 0,1 0 0,-1 0 0,1-11 0,0 8 0,-1 0 0,1 0 0,1 0 0,-1 1 0,2-1 0,6-12 0,35-50 0,-25 43 0,22-44 0,-37 61 0,0-1 0,0 0 0,-1 0 0,-1 0 0,0 0 0,-1 0 0,2-20 0,-3 17 0,2 0 0,0 0 0,0 1 0,2-1 0,0 1 0,0 0 0,1 0 0,1 1 0,0 0 0,1 0 0,15-19 0,73-137 0,-68 110 0,-25 50 0,0 1 0,1-1 0,0 1 0,0 0 0,0 0 0,1 0 0,1 1 0,-1 0 0,1 0 0,0 0 0,1 0 0,8-6 0,2 1 0,-2-1 0,28-29 0,-21 20 0,-17 17 0,0-1 0,0-1 0,-1 1 0,1-1 0,-1 1 0,-1-1 0,1 0 0,-1-1 0,0 1 0,-1 0 0,0-1 0,0 0 0,1-13 0,6-21 0,-5 32 16,0-1 0,0 1 0,1 0 1,1 0-1,0 0 0,13-17 0,-12 19-201,0-1 0,-1 0 1,0 0-1,-1 0 0,0-1 0,-1 0 1,7-20-1,-10 21-6641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4T13:59:24.8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24575,'0'424'0,"4"-376"-1365,2-31-5461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F000-6784-A8B5-1064-2D292CD3AF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4EF11-1D67-FCF6-C2EB-B7237E0A0D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8F6DF-6580-3F8C-C850-DEF47679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7605A-4C6C-FC5F-56F6-0BD2CF0B1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3119-181E-8D6A-5E13-B0FC8308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5552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73D19-F1F4-60CF-F4C0-B9EB00DC5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F0FAE4-83F2-CD68-B820-9EE187A19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CE32A-9076-ECB7-2D42-EEBC0996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4672A-5974-0CB8-6766-3E075DF4C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9975F-EE6C-3025-8295-63C07E10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742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2D14F2-AA4E-8EF0-EFD5-C52FDD170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63200-9F37-2112-C9B9-1805441F2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E4B1D-2EF6-972F-5EF4-21691D6BD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B4C7-FF12-7501-AC4C-432CF3B1A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E7F5B-81D1-5529-7CD6-038AF6B6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5415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EFAF5-33E9-B3D8-FD02-00BFA5C4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70D69-1A7E-29BA-E594-F0F084989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6C034-5168-61D3-58FC-71B8C2FBD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43407-ECB9-C60A-9105-04A3E999F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76225-0CF3-C546-C148-811FEDB3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754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31E1-487C-82F0-BB98-7CB1B862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AF11F-4F08-9BCD-CA23-43EC4265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FFDE0-1448-AB73-38B0-E71A88C5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AEE4A-D984-F81B-D555-2CCDB2FF3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3FA8-26D7-4231-26E9-EC9693871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560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34FC-FF7A-A302-3DFA-D2E5E516C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4C0B6-BAF1-BE79-57B2-8838D04DA2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1FC74-C375-0C76-312B-95C066A72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8FCB5-C4EE-B9B5-37FD-C7367297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BDEF20-6892-436E-D257-1398036B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E3FD44-1449-FFDE-4B6C-17AF43857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326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CAB7-146D-3B32-C5FC-27C280490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AF41BB-6450-5A2F-43CF-60E51642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63E8D-D0A9-B6BC-5B0D-A89ED9E99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A35B5-2534-7032-E33A-FCBF25C039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EF1B5C-ADE7-A4E3-84BA-1DB6E4903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B1954-9AE5-15AD-4859-C8AC7D07A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76AE46-0A1F-9C27-5D31-D15D875F4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D9447-AA99-C5B7-C011-900B0F27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331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4EED-3514-2FC1-ECAA-E67A7B4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61EE77-25E6-D59D-9417-E2587680E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DD6C2-2548-74C0-D9FD-D0CDB754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28F1A-B1ED-E182-50BA-38513D5F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0660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529D3E-A87E-C8F7-04AD-50A5C33C5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DFE9AD-943F-FD61-A6E1-DD92ED895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041BD-52BD-55F0-9723-EB0980E8E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35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31596-E028-6016-6108-1C9170B0B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EBA26-E10D-7523-304D-BC15005FF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5CE66-A42D-0875-7521-45CC91DAC9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57F293-8291-476B-A99A-999F8549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674D40-3524-F8AE-04C1-5A05CFEF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043971-EC70-22A9-CAF5-C590764B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401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4FA52-E6E2-AFB0-3278-5CB4B584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DE1E25-BBDC-A27E-9E60-D58A7677E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115EC4-3E9D-B037-83E9-01DB2129B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185069-B23C-98A6-EA80-AC6FC3C07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B8F38-5516-21C2-F1A4-B4C1165A0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EFE47-B10B-1FFD-09CB-9D1D0D8D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20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94B3A-6AD1-B4BE-19AA-A4334AA12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DCDAD-DD1F-9F67-68E7-B0170414E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FEA04-61FE-4766-492B-E14757454B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E67F1-2897-4184-8980-7ACDAE42BAE6}" type="datetimeFigureOut">
              <a:rPr lang="en-AU" smtClean="0"/>
              <a:t>14/10/2025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4DCAF-A6C5-C2E9-848A-79D46C5C84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A8B37-BF60-99E2-C86C-EBEC6A7E5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293D22-4818-4C2C-8904-C9EF0237326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95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.png"/><Relationship Id="rId21" Type="http://schemas.openxmlformats.org/officeDocument/2006/relationships/customXml" Target="../ink/ink10.xml"/><Relationship Id="rId42" Type="http://schemas.openxmlformats.org/officeDocument/2006/relationships/image" Target="../media/image22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5.png"/><Relationship Id="rId84" Type="http://schemas.openxmlformats.org/officeDocument/2006/relationships/image" Target="../media/image43.png"/><Relationship Id="rId89" Type="http://schemas.openxmlformats.org/officeDocument/2006/relationships/customXml" Target="../ink/ink44.xml"/><Relationship Id="rId16" Type="http://schemas.openxmlformats.org/officeDocument/2006/relationships/image" Target="../media/image9.png"/><Relationship Id="rId11" Type="http://schemas.openxmlformats.org/officeDocument/2006/relationships/customXml" Target="../ink/ink5.xml"/><Relationship Id="rId32" Type="http://schemas.openxmlformats.org/officeDocument/2006/relationships/image" Target="../media/image17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0.png"/><Relationship Id="rId74" Type="http://schemas.openxmlformats.org/officeDocument/2006/relationships/image" Target="../media/image38.png"/><Relationship Id="rId79" Type="http://schemas.openxmlformats.org/officeDocument/2006/relationships/customXml" Target="../ink/ink39.xml"/><Relationship Id="rId5" Type="http://schemas.openxmlformats.org/officeDocument/2006/relationships/customXml" Target="../ink/ink2.xml"/><Relationship Id="rId90" Type="http://schemas.openxmlformats.org/officeDocument/2006/relationships/image" Target="../media/image46.png"/><Relationship Id="rId95" Type="http://schemas.openxmlformats.org/officeDocument/2006/relationships/image" Target="../media/image48.png"/><Relationship Id="rId22" Type="http://schemas.openxmlformats.org/officeDocument/2006/relationships/image" Target="../media/image12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5.png"/><Relationship Id="rId64" Type="http://schemas.openxmlformats.org/officeDocument/2006/relationships/image" Target="../media/image33.png"/><Relationship Id="rId69" Type="http://schemas.openxmlformats.org/officeDocument/2006/relationships/customXml" Target="../ink/ink34.xml"/><Relationship Id="rId80" Type="http://schemas.openxmlformats.org/officeDocument/2006/relationships/image" Target="../media/image41.png"/><Relationship Id="rId85" Type="http://schemas.openxmlformats.org/officeDocument/2006/relationships/customXml" Target="../ink/ink42.xml"/><Relationship Id="rId12" Type="http://schemas.openxmlformats.org/officeDocument/2006/relationships/image" Target="../media/image7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0.png"/><Relationship Id="rId46" Type="http://schemas.openxmlformats.org/officeDocument/2006/relationships/image" Target="../media/image24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1.png"/><Relationship Id="rId41" Type="http://schemas.openxmlformats.org/officeDocument/2006/relationships/customXml" Target="../ink/ink20.xml"/><Relationship Id="rId54" Type="http://schemas.openxmlformats.org/officeDocument/2006/relationships/image" Target="../media/image28.png"/><Relationship Id="rId62" Type="http://schemas.openxmlformats.org/officeDocument/2006/relationships/image" Target="../media/image32.png"/><Relationship Id="rId70" Type="http://schemas.openxmlformats.org/officeDocument/2006/relationships/image" Target="../media/image36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5.png"/><Relationship Id="rId91" Type="http://schemas.openxmlformats.org/officeDocument/2006/relationships/customXml" Target="../ink/ink45.xml"/><Relationship Id="rId96" Type="http://schemas.openxmlformats.org/officeDocument/2006/relationships/customXml" Target="../ink/ink4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5.png"/><Relationship Id="rId36" Type="http://schemas.openxmlformats.org/officeDocument/2006/relationships/image" Target="../media/image19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6.png"/><Relationship Id="rId31" Type="http://schemas.openxmlformats.org/officeDocument/2006/relationships/customXml" Target="../ink/ink15.xml"/><Relationship Id="rId44" Type="http://schemas.openxmlformats.org/officeDocument/2006/relationships/image" Target="../media/image23.png"/><Relationship Id="rId52" Type="http://schemas.openxmlformats.org/officeDocument/2006/relationships/image" Target="../media/image27.png"/><Relationship Id="rId60" Type="http://schemas.openxmlformats.org/officeDocument/2006/relationships/image" Target="../media/image31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0.png"/><Relationship Id="rId81" Type="http://schemas.openxmlformats.org/officeDocument/2006/relationships/customXml" Target="../ink/ink40.xml"/><Relationship Id="rId86" Type="http://schemas.openxmlformats.org/officeDocument/2006/relationships/image" Target="../media/image44.png"/><Relationship Id="rId94" Type="http://schemas.openxmlformats.org/officeDocument/2006/relationships/customXml" Target="../ink/ink47.xml"/><Relationship Id="rId99" Type="http://schemas.openxmlformats.org/officeDocument/2006/relationships/image" Target="../media/image50.png"/><Relationship Id="rId101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0.png"/><Relationship Id="rId39" Type="http://schemas.openxmlformats.org/officeDocument/2006/relationships/customXml" Target="../ink/ink19.xml"/><Relationship Id="rId34" Type="http://schemas.openxmlformats.org/officeDocument/2006/relationships/image" Target="../media/image18.png"/><Relationship Id="rId50" Type="http://schemas.openxmlformats.org/officeDocument/2006/relationships/image" Target="../media/image26.png"/><Relationship Id="rId55" Type="http://schemas.openxmlformats.org/officeDocument/2006/relationships/customXml" Target="../ink/ink27.xml"/><Relationship Id="rId76" Type="http://schemas.openxmlformats.org/officeDocument/2006/relationships/image" Target="../media/image39.png"/><Relationship Id="rId97" Type="http://schemas.openxmlformats.org/officeDocument/2006/relationships/image" Target="../media/image49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customXml" Target="../ink/ink46.xml"/><Relationship Id="rId2" Type="http://schemas.openxmlformats.org/officeDocument/2006/relationships/image" Target="../media/image2.png"/><Relationship Id="rId29" Type="http://schemas.openxmlformats.org/officeDocument/2006/relationships/customXml" Target="../ink/ink14.xml"/><Relationship Id="rId24" Type="http://schemas.openxmlformats.org/officeDocument/2006/relationships/image" Target="../media/image13.png"/><Relationship Id="rId40" Type="http://schemas.openxmlformats.org/officeDocument/2006/relationships/image" Target="../media/image21.png"/><Relationship Id="rId45" Type="http://schemas.openxmlformats.org/officeDocument/2006/relationships/customXml" Target="../ink/ink22.xml"/><Relationship Id="rId66" Type="http://schemas.openxmlformats.org/officeDocument/2006/relationships/image" Target="../media/image34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2.png"/><Relationship Id="rId19" Type="http://schemas.openxmlformats.org/officeDocument/2006/relationships/customXml" Target="../ink/ink9.xml"/><Relationship Id="rId14" Type="http://schemas.openxmlformats.org/officeDocument/2006/relationships/image" Target="../media/image8.png"/><Relationship Id="rId30" Type="http://schemas.openxmlformats.org/officeDocument/2006/relationships/image" Target="../media/image16.png"/><Relationship Id="rId35" Type="http://schemas.openxmlformats.org/officeDocument/2006/relationships/customXml" Target="../ink/ink17.xml"/><Relationship Id="rId56" Type="http://schemas.openxmlformats.org/officeDocument/2006/relationships/image" Target="../media/image29.png"/><Relationship Id="rId77" Type="http://schemas.openxmlformats.org/officeDocument/2006/relationships/customXml" Target="../ink/ink38.xml"/><Relationship Id="rId100" Type="http://schemas.openxmlformats.org/officeDocument/2006/relationships/customXml" Target="../ink/ink50.xml"/><Relationship Id="rId8" Type="http://schemas.openxmlformats.org/officeDocument/2006/relationships/image" Target="../media/image5.png"/><Relationship Id="rId51" Type="http://schemas.openxmlformats.org/officeDocument/2006/relationships/customXml" Target="../ink/ink25.xml"/><Relationship Id="rId72" Type="http://schemas.openxmlformats.org/officeDocument/2006/relationships/image" Target="../media/image37.png"/><Relationship Id="rId93" Type="http://schemas.openxmlformats.org/officeDocument/2006/relationships/image" Target="../media/image47.png"/><Relationship Id="rId98" Type="http://schemas.openxmlformats.org/officeDocument/2006/relationships/customXml" Target="../ink/ink49.xml"/><Relationship Id="rId3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human brain&#10;&#10;AI-generated content may be incorrect.">
            <a:extLst>
              <a:ext uri="{FF2B5EF4-FFF2-40B4-BE49-F238E27FC236}">
                <a16:creationId xmlns:a16="http://schemas.microsoft.com/office/drawing/2014/main" id="{BD09E968-8C2E-CDB2-E62B-B1E4243FB1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8548" y="1266523"/>
            <a:ext cx="6158327" cy="462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215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human brain&#10;&#10;AI-generated content may be incorrect.">
            <a:extLst>
              <a:ext uri="{FF2B5EF4-FFF2-40B4-BE49-F238E27FC236}">
                <a16:creationId xmlns:a16="http://schemas.microsoft.com/office/drawing/2014/main" id="{27C46815-5D5E-9D27-48AB-8554906DD0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497" y="1014075"/>
            <a:ext cx="4163006" cy="482984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24DE141-5058-99DE-3880-0EB4D7C734E5}"/>
                  </a:ext>
                </a:extLst>
              </p14:cNvPr>
              <p14:cNvContentPartPr/>
              <p14:nvPr/>
            </p14:nvContentPartPr>
            <p14:xfrm>
              <a:off x="6219495" y="3543225"/>
              <a:ext cx="38160" cy="51480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24DE141-5058-99DE-3880-0EB4D7C734E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10855" y="3534225"/>
                <a:ext cx="55800" cy="5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D0397BF-DBD3-7EA3-6AFE-41FB99C62309}"/>
                  </a:ext>
                </a:extLst>
              </p14:cNvPr>
              <p14:cNvContentPartPr/>
              <p14:nvPr/>
            </p14:nvContentPartPr>
            <p14:xfrm>
              <a:off x="6248295" y="4028865"/>
              <a:ext cx="572040" cy="648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D0397BF-DBD3-7EA3-6AFE-41FB99C623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39295" y="4019865"/>
                <a:ext cx="589680" cy="66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2746FC-AFC0-0794-3696-5AD7E042C016}"/>
                  </a:ext>
                </a:extLst>
              </p14:cNvPr>
              <p14:cNvContentPartPr/>
              <p14:nvPr/>
            </p14:nvContentPartPr>
            <p14:xfrm>
              <a:off x="6838695" y="4171065"/>
              <a:ext cx="896400" cy="515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2746FC-AFC0-0794-3696-5AD7E042C0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30055" y="4162065"/>
                <a:ext cx="914040" cy="53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42FDFE-5257-0CA4-D1B4-B3B4A95E4600}"/>
                  </a:ext>
                </a:extLst>
              </p14:cNvPr>
              <p14:cNvContentPartPr/>
              <p14:nvPr/>
            </p14:nvContentPartPr>
            <p14:xfrm>
              <a:off x="6229215" y="4162065"/>
              <a:ext cx="1428120" cy="685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42FDFE-5257-0CA4-D1B4-B3B4A95E46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20575" y="4153425"/>
                <a:ext cx="1445760" cy="70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00A0363-5EF4-25EB-4F27-43BA8907EAB4}"/>
                  </a:ext>
                </a:extLst>
              </p14:cNvPr>
              <p14:cNvContentPartPr/>
              <p14:nvPr/>
            </p14:nvContentPartPr>
            <p14:xfrm>
              <a:off x="6333975" y="3360705"/>
              <a:ext cx="639720" cy="32328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00A0363-5EF4-25EB-4F27-43BA8907EAB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325335" y="3352065"/>
                <a:ext cx="657360" cy="34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B91B18E-D494-BEA5-0667-C78EA40D3C77}"/>
                  </a:ext>
                </a:extLst>
              </p14:cNvPr>
              <p14:cNvContentPartPr/>
              <p14:nvPr/>
            </p14:nvContentPartPr>
            <p14:xfrm>
              <a:off x="5952735" y="3552585"/>
              <a:ext cx="38160" cy="505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B91B18E-D494-BEA5-0667-C78EA40D3C7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944095" y="3543585"/>
                <a:ext cx="55800" cy="52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DE26A87-D9CB-950B-C4F0-D79C1F42BE6B}"/>
                  </a:ext>
                </a:extLst>
              </p14:cNvPr>
              <p14:cNvContentPartPr/>
              <p14:nvPr/>
            </p14:nvContentPartPr>
            <p14:xfrm>
              <a:off x="4864455" y="4076385"/>
              <a:ext cx="1079280" cy="53424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DE26A87-D9CB-950B-C4F0-D79C1F42BE6B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4855815" y="4067745"/>
                <a:ext cx="1096920" cy="55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847C83B-CD70-BAA1-5F54-3261F70AFD9D}"/>
                  </a:ext>
                </a:extLst>
              </p14:cNvPr>
              <p14:cNvContentPartPr/>
              <p14:nvPr/>
            </p14:nvContentPartPr>
            <p14:xfrm>
              <a:off x="4790655" y="4171425"/>
              <a:ext cx="1201320" cy="5724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847C83B-CD70-BAA1-5F54-3261F70AFD9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782015" y="4162785"/>
                <a:ext cx="1218960" cy="59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C965339-257C-A07E-C396-2B0737E107BE}"/>
                  </a:ext>
                </a:extLst>
              </p14:cNvPr>
              <p14:cNvContentPartPr/>
              <p14:nvPr/>
            </p14:nvContentPartPr>
            <p14:xfrm>
              <a:off x="5981535" y="4171785"/>
              <a:ext cx="3960" cy="176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C965339-257C-A07E-C396-2B0737E107B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72895" y="4163145"/>
                <a:ext cx="2160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B4391CB-B57C-60C9-5022-A2A4C31131D1}"/>
                  </a:ext>
                </a:extLst>
              </p14:cNvPr>
              <p14:cNvContentPartPr/>
              <p14:nvPr/>
            </p14:nvContentPartPr>
            <p14:xfrm>
              <a:off x="5333535" y="4371945"/>
              <a:ext cx="639000" cy="11894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B4391CB-B57C-60C9-5022-A2A4C31131D1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324535" y="4363305"/>
                <a:ext cx="656640" cy="12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0CFF501-BDAC-C636-BD02-B4942F9A212F}"/>
                  </a:ext>
                </a:extLst>
              </p14:cNvPr>
              <p14:cNvContentPartPr/>
              <p14:nvPr/>
            </p14:nvContentPartPr>
            <p14:xfrm>
              <a:off x="5558175" y="4514505"/>
              <a:ext cx="568800" cy="114372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0CFF501-BDAC-C636-BD02-B4942F9A21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549175" y="4505865"/>
                <a:ext cx="586440" cy="11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4C29E63-37EE-D5E4-C1DC-29BD08BB04F7}"/>
                  </a:ext>
                </a:extLst>
              </p14:cNvPr>
              <p14:cNvContentPartPr/>
              <p14:nvPr/>
            </p14:nvContentPartPr>
            <p14:xfrm>
              <a:off x="6133815" y="4495785"/>
              <a:ext cx="756000" cy="133884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4C29E63-37EE-D5E4-C1DC-29BD08BB04F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125175" y="4487145"/>
                <a:ext cx="773640" cy="135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81FE574-B10F-A884-5CBD-E00B9D554E86}"/>
                  </a:ext>
                </a:extLst>
              </p14:cNvPr>
              <p14:cNvContentPartPr/>
              <p14:nvPr/>
            </p14:nvContentPartPr>
            <p14:xfrm>
              <a:off x="6247215" y="4190865"/>
              <a:ext cx="16920" cy="22176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81FE574-B10F-A884-5CBD-E00B9D554E8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8575" y="4182225"/>
                <a:ext cx="34560" cy="23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2F14E15-4DF5-9623-B7AB-7160C8CC27A1}"/>
                  </a:ext>
                </a:extLst>
              </p14:cNvPr>
              <p14:cNvContentPartPr/>
              <p14:nvPr/>
            </p14:nvContentPartPr>
            <p14:xfrm>
              <a:off x="6267375" y="4400385"/>
              <a:ext cx="937440" cy="147168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2F14E15-4DF5-9623-B7AB-7160C8CC27A1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6258735" y="4391745"/>
                <a:ext cx="955080" cy="148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0811619-9CAD-387C-8A7A-881A9C6CB6A5}"/>
                  </a:ext>
                </a:extLst>
              </p14:cNvPr>
              <p14:cNvContentPartPr/>
              <p14:nvPr/>
            </p14:nvContentPartPr>
            <p14:xfrm>
              <a:off x="6171975" y="2133465"/>
              <a:ext cx="38880" cy="3333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0811619-9CAD-387C-8A7A-881A9C6CB6A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6162975" y="2124825"/>
                <a:ext cx="56520" cy="35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3F14E725-5D38-4E4B-541D-489E09A6677D}"/>
                  </a:ext>
                </a:extLst>
              </p14:cNvPr>
              <p14:cNvContentPartPr/>
              <p14:nvPr/>
            </p14:nvContentPartPr>
            <p14:xfrm>
              <a:off x="6200415" y="2035905"/>
              <a:ext cx="187560" cy="1263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3F14E725-5D38-4E4B-541D-489E09A667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91775" y="2027265"/>
                <a:ext cx="20520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E345568-DA91-0AD3-A535-160767F4FF66}"/>
                  </a:ext>
                </a:extLst>
              </p14:cNvPr>
              <p14:cNvContentPartPr/>
              <p14:nvPr/>
            </p14:nvContentPartPr>
            <p14:xfrm>
              <a:off x="6238575" y="2200065"/>
              <a:ext cx="38880" cy="371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E345568-DA91-0AD3-A535-160767F4FF66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229575" y="2191425"/>
                <a:ext cx="565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12F7E21-D238-C51F-611B-F474B53899A4}"/>
                  </a:ext>
                </a:extLst>
              </p14:cNvPr>
              <p14:cNvContentPartPr/>
              <p14:nvPr/>
            </p14:nvContentPartPr>
            <p14:xfrm>
              <a:off x="6305175" y="2105025"/>
              <a:ext cx="180000" cy="954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12F7E21-D238-C51F-611B-F474B53899A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296535" y="2096385"/>
                <a:ext cx="197640" cy="11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9A2BEDB2-0D38-71E4-4978-1B65D6F4D54F}"/>
                  </a:ext>
                </a:extLst>
              </p14:cNvPr>
              <p14:cNvContentPartPr/>
              <p14:nvPr/>
            </p14:nvContentPartPr>
            <p14:xfrm>
              <a:off x="6276735" y="3237945"/>
              <a:ext cx="819360" cy="46620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9A2BEDB2-0D38-71E4-4978-1B65D6F4D54F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268095" y="3229305"/>
                <a:ext cx="83700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AADAFFD-86D8-BA05-1612-5CDD7245F141}"/>
                  </a:ext>
                </a:extLst>
              </p14:cNvPr>
              <p14:cNvContentPartPr/>
              <p14:nvPr/>
            </p14:nvContentPartPr>
            <p14:xfrm>
              <a:off x="6341175" y="2942385"/>
              <a:ext cx="172080" cy="34380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AADAFFD-86D8-BA05-1612-5CDD7245F14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332535" y="2933385"/>
                <a:ext cx="189720" cy="36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3CDE1D0-D25B-A302-E34C-E1318BA142DD}"/>
                  </a:ext>
                </a:extLst>
              </p14:cNvPr>
              <p14:cNvContentPartPr/>
              <p14:nvPr/>
            </p14:nvContentPartPr>
            <p14:xfrm>
              <a:off x="6805575" y="2862825"/>
              <a:ext cx="252720" cy="5184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3CDE1D0-D25B-A302-E34C-E1318BA142D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796935" y="2854185"/>
                <a:ext cx="27036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7E7001F3-A8E5-D969-ACB5-89F47361778B}"/>
                  </a:ext>
                </a:extLst>
              </p14:cNvPr>
              <p14:cNvContentPartPr/>
              <p14:nvPr/>
            </p14:nvContentPartPr>
            <p14:xfrm>
              <a:off x="6705855" y="2690385"/>
              <a:ext cx="66960" cy="1674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7E7001F3-A8E5-D969-ACB5-89F47361778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696855" y="2681385"/>
                <a:ext cx="84600" cy="18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BAB0099C-F475-7511-B0CC-C5522BF6E66E}"/>
                  </a:ext>
                </a:extLst>
              </p14:cNvPr>
              <p14:cNvContentPartPr/>
              <p14:nvPr/>
            </p14:nvContentPartPr>
            <p14:xfrm rot="-879974">
              <a:off x="6432997" y="2548712"/>
              <a:ext cx="264556" cy="229346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BAB0099C-F475-7511-B0CC-C5522BF6E66E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 rot="-879974">
                <a:off x="6423998" y="2539711"/>
                <a:ext cx="282193" cy="246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5BA89EE-38D0-0F23-6F79-AEF0C4A096F6}"/>
                  </a:ext>
                </a:extLst>
              </p14:cNvPr>
              <p14:cNvContentPartPr/>
              <p14:nvPr/>
            </p14:nvContentPartPr>
            <p14:xfrm>
              <a:off x="5124375" y="2664465"/>
              <a:ext cx="406080" cy="17640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5BA89EE-38D0-0F23-6F79-AEF0C4A096F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115735" y="2655465"/>
                <a:ext cx="42372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74970C3-97EE-28A5-61FA-31824C0D1FED}"/>
                  </a:ext>
                </a:extLst>
              </p14:cNvPr>
              <p14:cNvContentPartPr/>
              <p14:nvPr/>
            </p14:nvContentPartPr>
            <p14:xfrm>
              <a:off x="5531535" y="2609745"/>
              <a:ext cx="214200" cy="19368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74970C3-97EE-28A5-61FA-31824C0D1FED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522895" y="2601105"/>
                <a:ext cx="23184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92336BD-794D-1833-658F-C5B4A4E7A130}"/>
                  </a:ext>
                </a:extLst>
              </p14:cNvPr>
              <p14:cNvContentPartPr/>
              <p14:nvPr/>
            </p14:nvContentPartPr>
            <p14:xfrm>
              <a:off x="5646735" y="2771745"/>
              <a:ext cx="78120" cy="133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92336BD-794D-1833-658F-C5B4A4E7A130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637735" y="2763105"/>
                <a:ext cx="957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5BF8DD8-BEC7-E280-4086-CF5B2F2406CB}"/>
                  </a:ext>
                </a:extLst>
              </p14:cNvPr>
              <p14:cNvContentPartPr/>
              <p14:nvPr/>
            </p14:nvContentPartPr>
            <p14:xfrm>
              <a:off x="5648175" y="2904945"/>
              <a:ext cx="135720" cy="41688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5BF8DD8-BEC7-E280-4086-CF5B2F2406CB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639535" y="2896305"/>
                <a:ext cx="1533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76E6BA92-4D63-AF38-67C1-97EB98E57AAA}"/>
                  </a:ext>
                </a:extLst>
              </p14:cNvPr>
              <p14:cNvContentPartPr/>
              <p14:nvPr/>
            </p14:nvContentPartPr>
            <p14:xfrm>
              <a:off x="5552775" y="3409665"/>
              <a:ext cx="333720" cy="1008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76E6BA92-4D63-AF38-67C1-97EB98E57AA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543775" y="3400665"/>
                <a:ext cx="351360" cy="2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1D674D3-88FB-F899-CF50-D10D654BBFF1}"/>
                  </a:ext>
                </a:extLst>
              </p14:cNvPr>
              <p14:cNvContentPartPr/>
              <p14:nvPr/>
            </p14:nvContentPartPr>
            <p14:xfrm>
              <a:off x="5772015" y="3217065"/>
              <a:ext cx="635040" cy="14688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1D674D3-88FB-F899-CF50-D10D654BBFF1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763375" y="3208425"/>
                <a:ext cx="65268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722CE58-CDF5-6877-9065-935F8159D051}"/>
                  </a:ext>
                </a:extLst>
              </p14:cNvPr>
              <p14:cNvContentPartPr/>
              <p14:nvPr/>
            </p14:nvContentPartPr>
            <p14:xfrm>
              <a:off x="5697135" y="3323985"/>
              <a:ext cx="84600" cy="36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722CE58-CDF5-6877-9065-935F8159D051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5688135" y="3315345"/>
                <a:ext cx="10224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BCFC5E1F-5FBE-82A4-9F28-2E7E26551136}"/>
                  </a:ext>
                </a:extLst>
              </p14:cNvPr>
              <p14:cNvContentPartPr/>
              <p14:nvPr/>
            </p14:nvContentPartPr>
            <p14:xfrm>
              <a:off x="5501295" y="3314625"/>
              <a:ext cx="90000" cy="334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BCFC5E1F-5FBE-82A4-9F28-2E7E2655113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5492295" y="3305985"/>
                <a:ext cx="107640" cy="51120"/>
              </a:xfrm>
              <a:prstGeom prst="rect">
                <a:avLst/>
              </a:prstGeom>
            </p:spPr>
          </p:pic>
        </mc:Fallback>
      </mc:AlternateContent>
      <p:sp>
        <p:nvSpPr>
          <p:cNvPr id="81" name="Arrow: Left 80">
            <a:extLst>
              <a:ext uri="{FF2B5EF4-FFF2-40B4-BE49-F238E27FC236}">
                <a16:creationId xmlns:a16="http://schemas.microsoft.com/office/drawing/2014/main" id="{4B2447F9-CFCA-D87F-7639-AB1A9883E201}"/>
              </a:ext>
            </a:extLst>
          </p:cNvPr>
          <p:cNvSpPr/>
          <p:nvPr/>
        </p:nvSpPr>
        <p:spPr>
          <a:xfrm>
            <a:off x="6305175" y="3838575"/>
            <a:ext cx="2100928" cy="83730"/>
          </a:xfrm>
          <a:prstGeom prst="lef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F63DA85-0CD4-F0B7-DA94-8F6E074A0B4F}"/>
              </a:ext>
            </a:extLst>
          </p:cNvPr>
          <p:cNvSpPr txBox="1"/>
          <p:nvPr/>
        </p:nvSpPr>
        <p:spPr>
          <a:xfrm>
            <a:off x="8375007" y="3648345"/>
            <a:ext cx="385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00FF"/>
                </a:highlight>
              </a:rPr>
              <a:t>1</a:t>
            </a:r>
            <a:endParaRPr lang="en-AU" b="1" dirty="0">
              <a:highlight>
                <a:srgbClr val="FF00FF"/>
              </a:highlight>
            </a:endParaRPr>
          </a:p>
        </p:txBody>
      </p:sp>
      <p:sp>
        <p:nvSpPr>
          <p:cNvPr id="83" name="Arrow: Left 82">
            <a:extLst>
              <a:ext uri="{FF2B5EF4-FFF2-40B4-BE49-F238E27FC236}">
                <a16:creationId xmlns:a16="http://schemas.microsoft.com/office/drawing/2014/main" id="{5092DB9C-7B4D-43FD-81C4-6B5FDC919AC8}"/>
              </a:ext>
            </a:extLst>
          </p:cNvPr>
          <p:cNvSpPr/>
          <p:nvPr/>
        </p:nvSpPr>
        <p:spPr>
          <a:xfrm>
            <a:off x="6820335" y="2954626"/>
            <a:ext cx="1612768" cy="94469"/>
          </a:xfrm>
          <a:prstGeom prst="lef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2B81A90E-4144-2B48-A459-16E6FF38D733}"/>
              </a:ext>
            </a:extLst>
          </p:cNvPr>
          <p:cNvSpPr txBox="1"/>
          <p:nvPr/>
        </p:nvSpPr>
        <p:spPr>
          <a:xfrm>
            <a:off x="8188844" y="2641200"/>
            <a:ext cx="32737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2</a:t>
            </a:r>
            <a:endParaRPr lang="en-AU" b="1" dirty="0">
              <a:highlight>
                <a:srgbClr val="C0C0C0"/>
              </a:highlight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2E260CDC-57FE-3567-9895-5DDACEE1F099}"/>
                  </a:ext>
                </a:extLst>
              </p14:cNvPr>
              <p14:cNvContentPartPr/>
              <p14:nvPr/>
            </p14:nvContentPartPr>
            <p14:xfrm>
              <a:off x="6486255" y="3105105"/>
              <a:ext cx="143280" cy="13356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2E260CDC-57FE-3567-9895-5DDACEE1F09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477255" y="3096105"/>
                <a:ext cx="16092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E2AD69D-A9BF-EA6D-B5DB-EB098D982590}"/>
                  </a:ext>
                </a:extLst>
              </p14:cNvPr>
              <p14:cNvContentPartPr/>
              <p14:nvPr/>
            </p14:nvContentPartPr>
            <p14:xfrm>
              <a:off x="6467175" y="3038505"/>
              <a:ext cx="75960" cy="4788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E2AD69D-A9BF-EA6D-B5DB-EB098D98259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458535" y="3029505"/>
                <a:ext cx="93600" cy="6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7BB18436-93AE-30FC-52C8-56551F1AE410}"/>
                  </a:ext>
                </a:extLst>
              </p14:cNvPr>
              <p14:cNvContentPartPr/>
              <p14:nvPr/>
            </p14:nvContentPartPr>
            <p14:xfrm>
              <a:off x="6571935" y="3038145"/>
              <a:ext cx="380520" cy="5940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7BB18436-93AE-30FC-52C8-56551F1AE410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563295" y="3029505"/>
                <a:ext cx="398160" cy="77040"/>
              </a:xfrm>
              <a:prstGeom prst="rect">
                <a:avLst/>
              </a:prstGeom>
            </p:spPr>
          </p:pic>
        </mc:Fallback>
      </mc:AlternateContent>
      <p:sp>
        <p:nvSpPr>
          <p:cNvPr id="90" name="Arrow: Left 89">
            <a:extLst>
              <a:ext uri="{FF2B5EF4-FFF2-40B4-BE49-F238E27FC236}">
                <a16:creationId xmlns:a16="http://schemas.microsoft.com/office/drawing/2014/main" id="{1B54F4DB-D86F-A37D-5894-250DC9CFBE50}"/>
              </a:ext>
            </a:extLst>
          </p:cNvPr>
          <p:cNvSpPr/>
          <p:nvPr/>
        </p:nvSpPr>
        <p:spPr>
          <a:xfrm>
            <a:off x="6485175" y="3121997"/>
            <a:ext cx="1833088" cy="14333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D1A693B-69EB-A58B-F3AF-1501E48DF240}"/>
              </a:ext>
            </a:extLst>
          </p:cNvPr>
          <p:cNvSpPr txBox="1"/>
          <p:nvPr/>
        </p:nvSpPr>
        <p:spPr>
          <a:xfrm>
            <a:off x="8318263" y="3121997"/>
            <a:ext cx="35103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C0C0C0"/>
                </a:highlight>
              </a:rPr>
              <a:t>3</a:t>
            </a:r>
            <a:endParaRPr lang="en-AU" b="1" dirty="0">
              <a:highlight>
                <a:srgbClr val="C0C0C0"/>
              </a:highlight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8C5E095-7ED1-4A6D-5655-F9D8CA25098D}"/>
              </a:ext>
            </a:extLst>
          </p:cNvPr>
          <p:cNvGrpSpPr/>
          <p:nvPr/>
        </p:nvGrpSpPr>
        <p:grpSpPr>
          <a:xfrm>
            <a:off x="5392575" y="2752665"/>
            <a:ext cx="1148400" cy="562320"/>
            <a:chOff x="5392575" y="2752665"/>
            <a:chExt cx="1148400" cy="56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E9B6567-F3DC-2DDA-ACCE-212DB86B0094}"/>
                    </a:ext>
                  </a:extLst>
                </p14:cNvPr>
                <p14:cNvContentPartPr/>
                <p14:nvPr/>
              </p14:nvContentPartPr>
              <p14:xfrm>
                <a:off x="5533335" y="3006105"/>
                <a:ext cx="148680" cy="3088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E9B6567-F3DC-2DDA-ACCE-212DB86B009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524335" y="2997465"/>
                  <a:ext cx="1663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AC93718-928E-7317-C77F-149F942C5F8A}"/>
                    </a:ext>
                  </a:extLst>
                </p14:cNvPr>
                <p14:cNvContentPartPr/>
                <p14:nvPr/>
              </p14:nvContentPartPr>
              <p14:xfrm>
                <a:off x="5392575" y="3000345"/>
                <a:ext cx="294480" cy="57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AC93718-928E-7317-C77F-149F942C5F8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383575" y="2991705"/>
                  <a:ext cx="31212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8237D20-F161-678D-1707-507F88484033}"/>
                    </a:ext>
                  </a:extLst>
                </p14:cNvPr>
                <p14:cNvContentPartPr/>
                <p14:nvPr/>
              </p14:nvContentPartPr>
              <p14:xfrm>
                <a:off x="6429015" y="2819265"/>
                <a:ext cx="89280" cy="630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8237D20-F161-678D-1707-507F8848403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420375" y="2810625"/>
                  <a:ext cx="10692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886FC7B-58E8-4BD8-60D9-B399DBD8BD39}"/>
                    </a:ext>
                  </a:extLst>
                </p14:cNvPr>
                <p14:cNvContentPartPr/>
                <p14:nvPr/>
              </p14:nvContentPartPr>
              <p14:xfrm>
                <a:off x="6476895" y="2752665"/>
                <a:ext cx="64080" cy="781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886FC7B-58E8-4BD8-60D9-B399DBD8BD3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468255" y="2744025"/>
                  <a:ext cx="8172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C29704F-25D8-5D29-B8AE-3C13D452E338}"/>
                    </a:ext>
                  </a:extLst>
                </p14:cNvPr>
                <p14:cNvContentPartPr/>
                <p14:nvPr/>
              </p14:nvContentPartPr>
              <p14:xfrm>
                <a:off x="6429015" y="2771745"/>
                <a:ext cx="360" cy="74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C29704F-25D8-5D29-B8AE-3C13D452E33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420375" y="2763105"/>
                  <a:ext cx="18000" cy="92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AD0DF6F1-713F-2697-3767-FEFC186791BE}"/>
                  </a:ext>
                </a:extLst>
              </p14:cNvPr>
              <p14:cNvContentPartPr/>
              <p14:nvPr/>
            </p14:nvContentPartPr>
            <p14:xfrm>
              <a:off x="5924295" y="2485905"/>
              <a:ext cx="143280" cy="3430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AD0DF6F1-713F-2697-3767-FEFC186791BE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5906295" y="2467905"/>
                <a:ext cx="17892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4BF1C6C6-A0F9-CB55-B9DD-8F8B6082CA03}"/>
                  </a:ext>
                </a:extLst>
              </p14:cNvPr>
              <p14:cNvContentPartPr/>
              <p14:nvPr/>
            </p14:nvContentPartPr>
            <p14:xfrm>
              <a:off x="6059655" y="2399145"/>
              <a:ext cx="102960" cy="31572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4BF1C6C6-A0F9-CB55-B9DD-8F8B6082CA03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6042015" y="2381145"/>
                <a:ext cx="13860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373A630-0D38-29A2-2C51-4E78FDF0444D}"/>
                  </a:ext>
                </a:extLst>
              </p14:cNvPr>
              <p14:cNvContentPartPr/>
              <p14:nvPr/>
            </p14:nvContentPartPr>
            <p14:xfrm>
              <a:off x="5962455" y="2436945"/>
              <a:ext cx="4320" cy="1065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373A630-0D38-29A2-2C51-4E78FDF0444D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5944815" y="2419305"/>
                <a:ext cx="3996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7115CA2A-8136-DE41-B41A-B0B1189BE901}"/>
                  </a:ext>
                </a:extLst>
              </p14:cNvPr>
              <p14:cNvContentPartPr/>
              <p14:nvPr/>
            </p14:nvContentPartPr>
            <p14:xfrm>
              <a:off x="5953815" y="2342985"/>
              <a:ext cx="125280" cy="1353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7115CA2A-8136-DE41-B41A-B0B1189BE90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5936175" y="2325345"/>
                <a:ext cx="160920" cy="171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EAFFAE9B-F20A-F50C-4025-5BF186E4710A}"/>
              </a:ext>
            </a:extLst>
          </p:cNvPr>
          <p:cNvGrpSpPr/>
          <p:nvPr/>
        </p:nvGrpSpPr>
        <p:grpSpPr>
          <a:xfrm>
            <a:off x="6591015" y="3219225"/>
            <a:ext cx="360" cy="360"/>
            <a:chOff x="6591015" y="3219225"/>
            <a:chExt cx="360" cy="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E671333-C131-6895-2647-4C1730BB13A1}"/>
                    </a:ext>
                  </a:extLst>
                </p14:cNvPr>
                <p14:cNvContentPartPr/>
                <p14:nvPr/>
              </p14:nvContentPartPr>
              <p14:xfrm>
                <a:off x="6591015" y="3219225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E671333-C131-6895-2647-4C1730BB13A1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73375" y="32015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BC0C2E6A-7D87-29A3-D9BF-7C101A805ACD}"/>
                    </a:ext>
                  </a:extLst>
                </p14:cNvPr>
                <p14:cNvContentPartPr/>
                <p14:nvPr/>
              </p14:nvContentPartPr>
              <p14:xfrm>
                <a:off x="6591015" y="3219225"/>
                <a:ext cx="360" cy="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BC0C2E6A-7D87-29A3-D9BF-7C101A805AC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573375" y="3201585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6E18A4ED-0BA3-D479-887D-57A8B5F11409}"/>
                  </a:ext>
                </a:extLst>
              </p14:cNvPr>
              <p14:cNvContentPartPr/>
              <p14:nvPr/>
            </p14:nvContentPartPr>
            <p14:xfrm>
              <a:off x="5114655" y="3485985"/>
              <a:ext cx="323280" cy="1908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6E18A4ED-0BA3-D479-887D-57A8B5F11409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106015" y="3476985"/>
                <a:ext cx="340920" cy="20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5" name="Group 114">
            <a:extLst>
              <a:ext uri="{FF2B5EF4-FFF2-40B4-BE49-F238E27FC236}">
                <a16:creationId xmlns:a16="http://schemas.microsoft.com/office/drawing/2014/main" id="{788AFB7C-8502-E0F7-F961-158510C1431B}"/>
              </a:ext>
            </a:extLst>
          </p:cNvPr>
          <p:cNvGrpSpPr/>
          <p:nvPr/>
        </p:nvGrpSpPr>
        <p:grpSpPr>
          <a:xfrm>
            <a:off x="5157855" y="3474825"/>
            <a:ext cx="795240" cy="621000"/>
            <a:chOff x="5157855" y="3474825"/>
            <a:chExt cx="795240" cy="621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73E01D8-5F4A-6B62-68AD-309E03E24111}"/>
                    </a:ext>
                  </a:extLst>
                </p14:cNvPr>
                <p14:cNvContentPartPr/>
                <p14:nvPr/>
              </p14:nvContentPartPr>
              <p14:xfrm>
                <a:off x="5952735" y="4057305"/>
                <a:ext cx="360" cy="26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73E01D8-5F4A-6B62-68AD-309E03E2411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944095" y="4048665"/>
                  <a:ext cx="180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D40FF19-7635-44A6-969D-A4C89D337313}"/>
                    </a:ext>
                  </a:extLst>
                </p14:cNvPr>
                <p14:cNvContentPartPr/>
                <p14:nvPr/>
              </p14:nvContentPartPr>
              <p14:xfrm>
                <a:off x="5952735" y="4095465"/>
                <a:ext cx="360" cy="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D40FF19-7635-44A6-969D-A4C89D337313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944095" y="4086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F3C9A2A-5079-077B-C0C4-468AD55C0D97}"/>
                    </a:ext>
                  </a:extLst>
                </p14:cNvPr>
                <p14:cNvContentPartPr/>
                <p14:nvPr/>
              </p14:nvContentPartPr>
              <p14:xfrm>
                <a:off x="5157855" y="3474825"/>
                <a:ext cx="785880" cy="4824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F3C9A2A-5079-077B-C0C4-468AD55C0D9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49215" y="3465825"/>
                  <a:ext cx="803520" cy="500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56C25FCA-90E1-89E3-F207-791F12425560}"/>
                  </a:ext>
                </a:extLst>
              </p14:cNvPr>
              <p14:cNvContentPartPr/>
              <p14:nvPr/>
            </p14:nvContentPartPr>
            <p14:xfrm>
              <a:off x="5048055" y="3410385"/>
              <a:ext cx="342720" cy="266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56C25FCA-90E1-89E3-F207-791F12425560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039415" y="3401745"/>
                <a:ext cx="360360" cy="284040"/>
              </a:xfrm>
              <a:prstGeom prst="rect">
                <a:avLst/>
              </a:prstGeom>
            </p:spPr>
          </p:pic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78F909C-9450-EC1F-7524-DCB635549777}"/>
              </a:ext>
            </a:extLst>
          </p:cNvPr>
          <p:cNvCxnSpPr>
            <a:cxnSpLocks/>
          </p:cNvCxnSpPr>
          <p:nvPr/>
        </p:nvCxnSpPr>
        <p:spPr>
          <a:xfrm>
            <a:off x="3829050" y="2609745"/>
            <a:ext cx="1328805" cy="9334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0FA04977-2838-87D7-4A37-88E38DCE318C}"/>
              </a:ext>
            </a:extLst>
          </p:cNvPr>
          <p:cNvSpPr txBox="1"/>
          <p:nvPr/>
        </p:nvSpPr>
        <p:spPr>
          <a:xfrm>
            <a:off x="3429000" y="2266950"/>
            <a:ext cx="339839" cy="374250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AU" b="1" dirty="0"/>
          </a:p>
        </p:txBody>
      </p:sp>
      <p:sp>
        <p:nvSpPr>
          <p:cNvPr id="125" name="Arrow: Down 124">
            <a:extLst>
              <a:ext uri="{FF2B5EF4-FFF2-40B4-BE49-F238E27FC236}">
                <a16:creationId xmlns:a16="http://schemas.microsoft.com/office/drawing/2014/main" id="{07CF1AA2-2DB4-C9E8-4BF2-C748B777BD04}"/>
              </a:ext>
            </a:extLst>
          </p:cNvPr>
          <p:cNvSpPr/>
          <p:nvPr/>
        </p:nvSpPr>
        <p:spPr>
          <a:xfrm>
            <a:off x="6473655" y="1945715"/>
            <a:ext cx="213120" cy="654490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7D34121E-3803-FDB7-63DC-92942ABEEFB9}"/>
              </a:ext>
            </a:extLst>
          </p:cNvPr>
          <p:cNvSpPr txBox="1"/>
          <p:nvPr/>
        </p:nvSpPr>
        <p:spPr>
          <a:xfrm>
            <a:off x="6505155" y="1524000"/>
            <a:ext cx="33354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AU" b="1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CBEB2A6-0F33-A3FD-BFF7-3192302EB206}"/>
              </a:ext>
            </a:extLst>
          </p:cNvPr>
          <p:cNvCxnSpPr/>
          <p:nvPr/>
        </p:nvCxnSpPr>
        <p:spPr>
          <a:xfrm>
            <a:off x="3829050" y="1657350"/>
            <a:ext cx="2230605" cy="942855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DA7B6BB-16E8-329D-FA55-EF659AC4FBFC}"/>
              </a:ext>
            </a:extLst>
          </p:cNvPr>
          <p:cNvSpPr txBox="1"/>
          <p:nvPr/>
        </p:nvSpPr>
        <p:spPr>
          <a:xfrm>
            <a:off x="3590924" y="1323975"/>
            <a:ext cx="2381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AU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C31BE41B-B0BE-3497-7D46-C881B3E7EB16}"/>
              </a:ext>
            </a:extLst>
          </p:cNvPr>
          <p:cNvSpPr txBox="1"/>
          <p:nvPr/>
        </p:nvSpPr>
        <p:spPr>
          <a:xfrm>
            <a:off x="4014497" y="190500"/>
            <a:ext cx="43037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correct Circle of Willis (inferior view)</a:t>
            </a:r>
            <a:r>
              <a:rPr lang="en-US"/>
              <a:t> set for </a:t>
            </a:r>
            <a:r>
              <a:rPr lang="en-US" b="1"/>
              <a:t>Week 11 Langfield vascular supply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47377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5BE650-7E29-8382-3CA0-8A2F520DC164}"/>
              </a:ext>
            </a:extLst>
          </p:cNvPr>
          <p:cNvSpPr txBox="1"/>
          <p:nvPr/>
        </p:nvSpPr>
        <p:spPr>
          <a:xfrm>
            <a:off x="1219200" y="638175"/>
            <a:ext cx="4876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1.Basilar </a:t>
            </a:r>
            <a:r>
              <a:rPr lang="en-US" dirty="0" err="1"/>
              <a:t>arterary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2. Middle cerebral </a:t>
            </a:r>
            <a:r>
              <a:rPr lang="en-US" b="1" dirty="0" err="1"/>
              <a:t>arterty</a:t>
            </a:r>
            <a:r>
              <a:rPr lang="en-US" b="1" dirty="0"/>
              <a:t> (MCA)</a:t>
            </a:r>
          </a:p>
          <a:p>
            <a:pPr marL="342900" indent="-342900">
              <a:buAutoNum type="arabicPeriod"/>
            </a:pPr>
            <a:r>
              <a:rPr lang="en-US" dirty="0"/>
              <a:t>3.Posterior communicating artery</a:t>
            </a:r>
          </a:p>
          <a:p>
            <a:pPr marL="342900" indent="-342900">
              <a:buAutoNum type="arabicPeriod"/>
            </a:pPr>
            <a:r>
              <a:rPr lang="en-US" dirty="0"/>
              <a:t>4. Posterior cerebral artery</a:t>
            </a:r>
          </a:p>
          <a:p>
            <a:pPr marL="342900" indent="-342900">
              <a:buAutoNum type="arabicPeriod"/>
            </a:pPr>
            <a:r>
              <a:rPr lang="en-US" dirty="0"/>
              <a:t>5. Internal </a:t>
            </a:r>
            <a:r>
              <a:rPr lang="en-US" dirty="0" err="1"/>
              <a:t>caratoid</a:t>
            </a:r>
            <a:r>
              <a:rPr lang="en-US" dirty="0"/>
              <a:t> artery</a:t>
            </a:r>
          </a:p>
          <a:p>
            <a:pPr marL="342900" indent="-342900">
              <a:buAutoNum type="arabicPeriod"/>
            </a:pPr>
            <a:r>
              <a:rPr lang="en-US" dirty="0"/>
              <a:t>6. Anterior cerebral artery (ACA)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43683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kull&#10;&#10;AI-generated content may be incorrect.">
            <a:extLst>
              <a:ext uri="{FF2B5EF4-FFF2-40B4-BE49-F238E27FC236}">
                <a16:creationId xmlns:a16="http://schemas.microsoft.com/office/drawing/2014/main" id="{E1C741C7-E3A5-54BF-DCEE-B8093D5F2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053" y="643466"/>
            <a:ext cx="2715894" cy="55710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D2B241-0AF2-EEAB-BF7C-9E1B78ACC228}"/>
              </a:ext>
            </a:extLst>
          </p:cNvPr>
          <p:cNvSpPr txBox="1"/>
          <p:nvPr/>
        </p:nvSpPr>
        <p:spPr>
          <a:xfrm>
            <a:off x="4552950" y="1178123"/>
            <a:ext cx="304800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1</a:t>
            </a:r>
            <a:endParaRPr lang="en-AU" b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6182594-BB5F-6210-0E1B-E5CC48C1D898}"/>
              </a:ext>
            </a:extLst>
          </p:cNvPr>
          <p:cNvCxnSpPr/>
          <p:nvPr/>
        </p:nvCxnSpPr>
        <p:spPr>
          <a:xfrm>
            <a:off x="4857750" y="1485900"/>
            <a:ext cx="828675" cy="419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D422BE-924D-3067-DA32-93215B96B75D}"/>
              </a:ext>
            </a:extLst>
          </p:cNvPr>
          <p:cNvCxnSpPr>
            <a:cxnSpLocks/>
          </p:cNvCxnSpPr>
          <p:nvPr/>
        </p:nvCxnSpPr>
        <p:spPr>
          <a:xfrm>
            <a:off x="4738053" y="2943225"/>
            <a:ext cx="1138872" cy="4000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656EC5-C959-FAB2-0F3A-98591C90FB42}"/>
              </a:ext>
            </a:extLst>
          </p:cNvPr>
          <p:cNvSpPr txBox="1"/>
          <p:nvPr/>
        </p:nvSpPr>
        <p:spPr>
          <a:xfrm>
            <a:off x="4371975" y="2667000"/>
            <a:ext cx="36607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endParaRPr lang="en-AU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939944-3A72-058C-FEEE-19FE0798EF3F}"/>
              </a:ext>
            </a:extLst>
          </p:cNvPr>
          <p:cNvCxnSpPr/>
          <p:nvPr/>
        </p:nvCxnSpPr>
        <p:spPr>
          <a:xfrm>
            <a:off x="5038725" y="4238625"/>
            <a:ext cx="723900" cy="1238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DB5C5E-61F5-D8C5-3189-866F691D58BC}"/>
              </a:ext>
            </a:extLst>
          </p:cNvPr>
          <p:cNvCxnSpPr>
            <a:cxnSpLocks/>
          </p:cNvCxnSpPr>
          <p:nvPr/>
        </p:nvCxnSpPr>
        <p:spPr>
          <a:xfrm flipV="1">
            <a:off x="5295900" y="4448175"/>
            <a:ext cx="581025" cy="37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CB4DB61-C2BE-20EE-8D08-BDD291336A0B}"/>
              </a:ext>
            </a:extLst>
          </p:cNvPr>
          <p:cNvSpPr txBox="1"/>
          <p:nvPr/>
        </p:nvSpPr>
        <p:spPr>
          <a:xfrm>
            <a:off x="4648200" y="4019550"/>
            <a:ext cx="366078" cy="369332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3</a:t>
            </a:r>
            <a:endParaRPr lang="en-AU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1DAD1-C899-36A2-89F7-1296F0B2473D}"/>
              </a:ext>
            </a:extLst>
          </p:cNvPr>
          <p:cNvSpPr txBox="1"/>
          <p:nvPr/>
        </p:nvSpPr>
        <p:spPr>
          <a:xfrm>
            <a:off x="5014278" y="4705350"/>
            <a:ext cx="366078" cy="369332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4</a:t>
            </a:r>
            <a:endParaRPr lang="en-AU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116DCA-5DBC-47A3-B0E9-393AD056F557}"/>
              </a:ext>
            </a:extLst>
          </p:cNvPr>
          <p:cNvSpPr txBox="1"/>
          <p:nvPr/>
        </p:nvSpPr>
        <p:spPr>
          <a:xfrm>
            <a:off x="6201570" y="2713166"/>
            <a:ext cx="534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</a:t>
            </a:r>
          </a:p>
          <a:p>
            <a:r>
              <a:rPr lang="en-AU" sz="1200" b="1" dirty="0"/>
              <a:t>  C</a:t>
            </a:r>
          </a:p>
          <a:p>
            <a:r>
              <a:rPr lang="en-AU" sz="1200" b="1" dirty="0"/>
              <a:t>    P</a:t>
            </a:r>
            <a:endParaRPr lang="en-US" sz="1200" b="1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0B44876-ABCE-4CB7-EA7B-5E108166B669}"/>
              </a:ext>
            </a:extLst>
          </p:cNvPr>
          <p:cNvCxnSpPr>
            <a:cxnSpLocks/>
          </p:cNvCxnSpPr>
          <p:nvPr/>
        </p:nvCxnSpPr>
        <p:spPr>
          <a:xfrm flipH="1">
            <a:off x="6468904" y="2851666"/>
            <a:ext cx="985043" cy="184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7D73CC4-E11E-5DAF-5843-199064FCD68E}"/>
              </a:ext>
            </a:extLst>
          </p:cNvPr>
          <p:cNvSpPr txBox="1"/>
          <p:nvPr/>
        </p:nvSpPr>
        <p:spPr>
          <a:xfrm>
            <a:off x="7453947" y="2667000"/>
            <a:ext cx="324645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5</a:t>
            </a:r>
            <a:endParaRPr lang="en-AU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F6839F7-C0DD-E5B2-96EC-645C48479182}"/>
              </a:ext>
            </a:extLst>
          </p:cNvPr>
          <p:cNvSpPr txBox="1"/>
          <p:nvPr/>
        </p:nvSpPr>
        <p:spPr>
          <a:xfrm>
            <a:off x="6440883" y="3351803"/>
            <a:ext cx="5205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/>
              <a:t>ICP</a:t>
            </a:r>
            <a:endParaRPr lang="en-AU" sz="1600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9F8887C-64D6-9BA2-61AA-8DA201253CB6}"/>
              </a:ext>
            </a:extLst>
          </p:cNvPr>
          <p:cNvCxnSpPr>
            <a:cxnSpLocks/>
          </p:cNvCxnSpPr>
          <p:nvPr/>
        </p:nvCxnSpPr>
        <p:spPr>
          <a:xfrm flipH="1">
            <a:off x="6866175" y="3521080"/>
            <a:ext cx="80589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D9BEFEB-6EF2-162B-3340-0204CDB08E95}"/>
              </a:ext>
            </a:extLst>
          </p:cNvPr>
          <p:cNvSpPr txBox="1"/>
          <p:nvPr/>
        </p:nvSpPr>
        <p:spPr>
          <a:xfrm>
            <a:off x="7693260" y="3359497"/>
            <a:ext cx="318768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6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936605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164F1B-055E-5570-E218-3F36E34BFD2E}"/>
              </a:ext>
            </a:extLst>
          </p:cNvPr>
          <p:cNvSpPr txBox="1"/>
          <p:nvPr/>
        </p:nvSpPr>
        <p:spPr>
          <a:xfrm>
            <a:off x="3276599" y="1428750"/>
            <a:ext cx="68484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Inferior </a:t>
            </a:r>
            <a:r>
              <a:rPr lang="en-US" dirty="0" err="1"/>
              <a:t>collicululus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2. Facial Colliculus</a:t>
            </a:r>
          </a:p>
          <a:p>
            <a:pPr marL="342900" indent="-342900">
              <a:buAutoNum type="arabicPeriod"/>
            </a:pPr>
            <a:r>
              <a:rPr lang="en-US" dirty="0"/>
              <a:t>3. Cuneate Tubercle</a:t>
            </a:r>
          </a:p>
          <a:p>
            <a:pPr marL="342900" indent="-342900">
              <a:buAutoNum type="arabicPeriod"/>
            </a:pPr>
            <a:r>
              <a:rPr lang="en-US" dirty="0"/>
              <a:t>Gracile Tubercle</a:t>
            </a:r>
          </a:p>
          <a:p>
            <a:pPr marL="342900" indent="-342900">
              <a:buAutoNum type="arabicPeriod"/>
            </a:pPr>
            <a:r>
              <a:rPr lang="en-US" dirty="0"/>
              <a:t>5. Superior cerebellar Peduncle</a:t>
            </a:r>
          </a:p>
          <a:p>
            <a:pPr marL="342900" indent="-342900">
              <a:buAutoNum type="arabicPeriod"/>
            </a:pPr>
            <a:r>
              <a:rPr lang="en-US" dirty="0"/>
              <a:t>6. Inferior cerebellar peduncle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Visual reflexes  → Superior colliculus, Pretectal area</a:t>
            </a:r>
          </a:p>
          <a:p>
            <a:pPr marL="342900" indent="-342900">
              <a:buAutoNum type="arabicPeriod"/>
            </a:pPr>
            <a:r>
              <a:rPr lang="en-US" dirty="0"/>
              <a:t>Auditory reflexes → Inferior colliculus</a:t>
            </a:r>
          </a:p>
          <a:p>
            <a:pPr marL="342900" indent="-342900">
              <a:buAutoNum type="arabicPeriod"/>
            </a:pPr>
            <a:r>
              <a:rPr lang="en-US" dirty="0"/>
              <a:t>Somatosensory (fine touch) → Gracile + Cuneate nuclei/tubercles</a:t>
            </a:r>
          </a:p>
          <a:p>
            <a:pPr marL="342900" indent="-342900">
              <a:buAutoNum type="arabicPeriod"/>
            </a:pPr>
            <a:r>
              <a:rPr lang="en-US" dirty="0"/>
              <a:t>Cranial nerve nuclei → Facial colliculus, Vagal/Hypoglossal trigones</a:t>
            </a:r>
          </a:p>
          <a:p>
            <a:pPr marL="342900" indent="-342900">
              <a:buAutoNum type="arabicPeriod"/>
            </a:pPr>
            <a:r>
              <a:rPr lang="en-US" dirty="0"/>
              <a:t>Cerebellar connections → Peduncles (</a:t>
            </a:r>
            <a:r>
              <a:rPr lang="en-US" dirty="0" err="1"/>
              <a:t>ICP</a:t>
            </a:r>
            <a:r>
              <a:rPr lang="en-US" dirty="0"/>
              <a:t>, </a:t>
            </a:r>
            <a:r>
              <a:rPr lang="en-US" dirty="0" err="1"/>
              <a:t>MCP</a:t>
            </a:r>
            <a:r>
              <a:rPr lang="en-US" dirty="0"/>
              <a:t>, SCP)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8702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137</Words>
  <Application>Microsoft Office PowerPoint</Application>
  <PresentationFormat>Widescreen</PresentationFormat>
  <Paragraphs>35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Campbell</dc:creator>
  <cp:lastModifiedBy>Matt Campbell</cp:lastModifiedBy>
  <cp:revision>1</cp:revision>
  <dcterms:created xsi:type="dcterms:W3CDTF">2025-10-14T13:44:26Z</dcterms:created>
  <dcterms:modified xsi:type="dcterms:W3CDTF">2025-10-14T15:50:57Z</dcterms:modified>
</cp:coreProperties>
</file>