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00" d="100"/>
          <a:sy n="200" d="100"/>
        </p:scale>
        <p:origin x="-192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51B1-9FEA-C340-ABEC-3F708B8E4CC3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9EA7-23F0-1446-A249-D03116C3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 flipH="1">
            <a:off x="1782680" y="1217753"/>
            <a:ext cx="5021468" cy="1376217"/>
            <a:chOff x="476505" y="907535"/>
            <a:chExt cx="5021468" cy="1376217"/>
          </a:xfrm>
        </p:grpSpPr>
        <p:sp>
          <p:nvSpPr>
            <p:cNvPr id="5" name="Oval 4"/>
            <p:cNvSpPr/>
            <p:nvPr/>
          </p:nvSpPr>
          <p:spPr>
            <a:xfrm>
              <a:off x="3771576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6505" y="1868116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90498" y="907535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5940" y="907535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673219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5"/>
              <a:endCxn id="9" idx="1"/>
            </p:cNvCxnSpPr>
            <p:nvPr/>
          </p:nvCxnSpPr>
          <p:spPr>
            <a:xfrm>
              <a:off x="2345266" y="1262303"/>
              <a:ext cx="388821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7"/>
            </p:cNvCxnSpPr>
            <p:nvPr/>
          </p:nvCxnSpPr>
          <p:spPr>
            <a:xfrm flipH="1">
              <a:off x="3027987" y="1323171"/>
              <a:ext cx="32795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74862" y="1868116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869934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990499" y="1323171"/>
              <a:ext cx="1365441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892141" y="1323171"/>
              <a:ext cx="2463799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5" idx="0"/>
            </p:cNvCxnSpPr>
            <p:nvPr/>
          </p:nvCxnSpPr>
          <p:spPr>
            <a:xfrm>
              <a:off x="3771576" y="1323171"/>
              <a:ext cx="207818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0"/>
            </p:cNvCxnSpPr>
            <p:nvPr/>
          </p:nvCxnSpPr>
          <p:spPr>
            <a:xfrm>
              <a:off x="3771576" y="1323171"/>
              <a:ext cx="130617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5"/>
              <a:endCxn id="5" idx="1"/>
            </p:cNvCxnSpPr>
            <p:nvPr/>
          </p:nvCxnSpPr>
          <p:spPr>
            <a:xfrm>
              <a:off x="2345266" y="1262303"/>
              <a:ext cx="1487178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5"/>
              <a:endCxn id="16" idx="1"/>
            </p:cNvCxnSpPr>
            <p:nvPr/>
          </p:nvCxnSpPr>
          <p:spPr>
            <a:xfrm>
              <a:off x="2345266" y="1262303"/>
              <a:ext cx="2585536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14" idx="0"/>
            </p:cNvCxnSpPr>
            <p:nvPr/>
          </p:nvCxnSpPr>
          <p:spPr>
            <a:xfrm flipH="1">
              <a:off x="1782680" y="1323171"/>
              <a:ext cx="41563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3"/>
              <a:endCxn id="6" idx="0"/>
            </p:cNvCxnSpPr>
            <p:nvPr/>
          </p:nvCxnSpPr>
          <p:spPr>
            <a:xfrm flipH="1">
              <a:off x="684323" y="1262303"/>
              <a:ext cx="136704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60814" y="1944378"/>
              <a:ext cx="774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DAUGHTER3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91898" y="1944378"/>
              <a:ext cx="774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DAUGHTER2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22982" y="1944378"/>
              <a:ext cx="774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DAUGHTER1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74862" y="1947503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SON1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6505" y="194437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SON2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94386" y="97302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MOTHER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87968" y="973020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FATHER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8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flipH="1">
            <a:off x="684322" y="1260764"/>
            <a:ext cx="4809065" cy="1376217"/>
            <a:chOff x="476505" y="907535"/>
            <a:chExt cx="4809065" cy="1376217"/>
          </a:xfrm>
        </p:grpSpPr>
        <p:sp>
          <p:nvSpPr>
            <p:cNvPr id="53" name="Oval 52"/>
            <p:cNvSpPr/>
            <p:nvPr/>
          </p:nvSpPr>
          <p:spPr>
            <a:xfrm>
              <a:off x="3771576" y="1868116"/>
              <a:ext cx="415636" cy="4156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6505" y="1868116"/>
              <a:ext cx="415636" cy="41563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990498" y="907535"/>
              <a:ext cx="415636" cy="41563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55940" y="907535"/>
              <a:ext cx="415636" cy="4156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673219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5" idx="5"/>
              <a:endCxn id="57" idx="1"/>
            </p:cNvCxnSpPr>
            <p:nvPr/>
          </p:nvCxnSpPr>
          <p:spPr>
            <a:xfrm>
              <a:off x="2345266" y="1262303"/>
              <a:ext cx="388821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7" idx="7"/>
            </p:cNvCxnSpPr>
            <p:nvPr/>
          </p:nvCxnSpPr>
          <p:spPr>
            <a:xfrm flipH="1">
              <a:off x="3027987" y="1323171"/>
              <a:ext cx="32795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574862" y="1868116"/>
              <a:ext cx="415636" cy="4156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869934" y="1868116"/>
              <a:ext cx="415636" cy="41563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1990499" y="1323171"/>
              <a:ext cx="1365441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92141" y="1323171"/>
              <a:ext cx="2463799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3" idx="0"/>
            </p:cNvCxnSpPr>
            <p:nvPr/>
          </p:nvCxnSpPr>
          <p:spPr>
            <a:xfrm>
              <a:off x="3771576" y="1323171"/>
              <a:ext cx="207818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3771576" y="1323171"/>
              <a:ext cx="130617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5" idx="5"/>
              <a:endCxn id="53" idx="1"/>
            </p:cNvCxnSpPr>
            <p:nvPr/>
          </p:nvCxnSpPr>
          <p:spPr>
            <a:xfrm>
              <a:off x="2345266" y="1262303"/>
              <a:ext cx="1487178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61" idx="1"/>
            </p:cNvCxnSpPr>
            <p:nvPr/>
          </p:nvCxnSpPr>
          <p:spPr>
            <a:xfrm>
              <a:off x="2345266" y="1262303"/>
              <a:ext cx="2585536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4"/>
              <a:endCxn id="60" idx="0"/>
            </p:cNvCxnSpPr>
            <p:nvPr/>
          </p:nvCxnSpPr>
          <p:spPr>
            <a:xfrm flipH="1">
              <a:off x="1782680" y="1323171"/>
              <a:ext cx="41563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3"/>
              <a:endCxn id="54" idx="0"/>
            </p:cNvCxnSpPr>
            <p:nvPr/>
          </p:nvCxnSpPr>
          <p:spPr>
            <a:xfrm flipH="1">
              <a:off x="684323" y="1262303"/>
              <a:ext cx="136704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303817" y="1076098"/>
            <a:ext cx="211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Sickle Cell Anemia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362435" y="1496292"/>
            <a:ext cx="415636" cy="4156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62435" y="2074395"/>
            <a:ext cx="415636" cy="41563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48823" y="1466801"/>
            <a:ext cx="12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disease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48823" y="2128397"/>
            <a:ext cx="153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disease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 flipH="1">
            <a:off x="684322" y="3237346"/>
            <a:ext cx="4809065" cy="1376217"/>
            <a:chOff x="476505" y="907535"/>
            <a:chExt cx="4809065" cy="1376217"/>
          </a:xfrm>
        </p:grpSpPr>
        <p:sp>
          <p:nvSpPr>
            <p:cNvPr id="85" name="Oval 84"/>
            <p:cNvSpPr/>
            <p:nvPr/>
          </p:nvSpPr>
          <p:spPr>
            <a:xfrm>
              <a:off x="3771576" y="1868116"/>
              <a:ext cx="415636" cy="41563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6505" y="1868116"/>
              <a:ext cx="415636" cy="41563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990498" y="907535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55940" y="907535"/>
              <a:ext cx="415636" cy="41563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673219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7" idx="5"/>
              <a:endCxn id="89" idx="1"/>
            </p:cNvCxnSpPr>
            <p:nvPr/>
          </p:nvCxnSpPr>
          <p:spPr>
            <a:xfrm>
              <a:off x="2345266" y="1262303"/>
              <a:ext cx="388821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9" idx="7"/>
            </p:cNvCxnSpPr>
            <p:nvPr/>
          </p:nvCxnSpPr>
          <p:spPr>
            <a:xfrm flipH="1">
              <a:off x="3027987" y="1323171"/>
              <a:ext cx="32795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1574862" y="1868116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869934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1990499" y="1323171"/>
              <a:ext cx="1365441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892141" y="1323171"/>
              <a:ext cx="2463799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85" idx="0"/>
            </p:cNvCxnSpPr>
            <p:nvPr/>
          </p:nvCxnSpPr>
          <p:spPr>
            <a:xfrm>
              <a:off x="3771576" y="1323171"/>
              <a:ext cx="207818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3" idx="0"/>
            </p:cNvCxnSpPr>
            <p:nvPr/>
          </p:nvCxnSpPr>
          <p:spPr>
            <a:xfrm>
              <a:off x="3771576" y="1323171"/>
              <a:ext cx="130617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7" idx="5"/>
              <a:endCxn id="85" idx="1"/>
            </p:cNvCxnSpPr>
            <p:nvPr/>
          </p:nvCxnSpPr>
          <p:spPr>
            <a:xfrm>
              <a:off x="2345266" y="1262303"/>
              <a:ext cx="1487178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7" idx="5"/>
              <a:endCxn id="93" idx="1"/>
            </p:cNvCxnSpPr>
            <p:nvPr/>
          </p:nvCxnSpPr>
          <p:spPr>
            <a:xfrm>
              <a:off x="2345266" y="1262303"/>
              <a:ext cx="2585536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7" idx="4"/>
              <a:endCxn id="92" idx="0"/>
            </p:cNvCxnSpPr>
            <p:nvPr/>
          </p:nvCxnSpPr>
          <p:spPr>
            <a:xfrm flipH="1">
              <a:off x="1782680" y="1323171"/>
              <a:ext cx="41563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7" idx="3"/>
              <a:endCxn id="86" idx="0"/>
            </p:cNvCxnSpPr>
            <p:nvPr/>
          </p:nvCxnSpPr>
          <p:spPr>
            <a:xfrm flipH="1">
              <a:off x="684323" y="1262303"/>
              <a:ext cx="136704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6303817" y="3052680"/>
            <a:ext cx="233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Retinitis </a:t>
            </a:r>
            <a:r>
              <a:rPr lang="en-US" dirty="0" err="1" smtClean="0"/>
              <a:t>Pigmentosa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6362435" y="3472874"/>
            <a:ext cx="415636" cy="415636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948823" y="3443383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disease</a:t>
            </a:r>
            <a:endParaRPr lang="en-US" dirty="0"/>
          </a:p>
        </p:txBody>
      </p:sp>
      <p:sp>
        <p:nvSpPr>
          <p:cNvPr id="46" name="TextShape 44"/>
          <p:cNvSpPr txBox="1"/>
          <p:nvPr/>
        </p:nvSpPr>
        <p:spPr>
          <a:xfrm>
            <a:off x="3528000" y="295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47" name="TextShape 45"/>
          <p:cNvSpPr txBox="1"/>
          <p:nvPr/>
        </p:nvSpPr>
        <p:spPr>
          <a:xfrm>
            <a:off x="601920" y="4608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48" name="TextShape 46"/>
          <p:cNvSpPr txBox="1"/>
          <p:nvPr/>
        </p:nvSpPr>
        <p:spPr>
          <a:xfrm>
            <a:off x="1700280" y="4608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49" name="TextShape 47"/>
          <p:cNvSpPr txBox="1"/>
          <p:nvPr/>
        </p:nvSpPr>
        <p:spPr>
          <a:xfrm>
            <a:off x="2814120" y="46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50" name="TextShape 48"/>
          <p:cNvSpPr txBox="1"/>
          <p:nvPr/>
        </p:nvSpPr>
        <p:spPr>
          <a:xfrm>
            <a:off x="3888000" y="475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51" name="TextShape 49"/>
          <p:cNvSpPr txBox="1"/>
          <p:nvPr/>
        </p:nvSpPr>
        <p:spPr>
          <a:xfrm>
            <a:off x="5112000" y="476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0" name="TextShape 50"/>
          <p:cNvSpPr txBox="1"/>
          <p:nvPr/>
        </p:nvSpPr>
        <p:spPr>
          <a:xfrm>
            <a:off x="2160000" y="936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1" name="TextShape 51"/>
          <p:cNvSpPr txBox="1"/>
          <p:nvPr/>
        </p:nvSpPr>
        <p:spPr>
          <a:xfrm>
            <a:off x="2116800" y="28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2" name="TextShape 52"/>
          <p:cNvSpPr txBox="1"/>
          <p:nvPr/>
        </p:nvSpPr>
        <p:spPr>
          <a:xfrm>
            <a:off x="348156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3" name="TextShape 53"/>
          <p:cNvSpPr txBox="1"/>
          <p:nvPr/>
        </p:nvSpPr>
        <p:spPr>
          <a:xfrm>
            <a:off x="648000" y="259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4" name="TextShape 54"/>
          <p:cNvSpPr txBox="1"/>
          <p:nvPr/>
        </p:nvSpPr>
        <p:spPr>
          <a:xfrm>
            <a:off x="1700280" y="259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5" name="TextShape 55"/>
          <p:cNvSpPr txBox="1"/>
          <p:nvPr/>
        </p:nvSpPr>
        <p:spPr>
          <a:xfrm>
            <a:off x="2886120" y="260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0/0</a:t>
            </a:r>
          </a:p>
        </p:txBody>
      </p:sp>
      <p:sp>
        <p:nvSpPr>
          <p:cNvPr id="76" name="TextShape 56"/>
          <p:cNvSpPr txBox="1"/>
          <p:nvPr/>
        </p:nvSpPr>
        <p:spPr>
          <a:xfrm>
            <a:off x="3897000" y="2664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7" name="TextShape 57"/>
          <p:cNvSpPr txBox="1"/>
          <p:nvPr/>
        </p:nvSpPr>
        <p:spPr>
          <a:xfrm>
            <a:off x="4995360" y="2664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912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flipH="1">
            <a:off x="684322" y="1260764"/>
            <a:ext cx="4809065" cy="1376217"/>
            <a:chOff x="476505" y="907535"/>
            <a:chExt cx="4809065" cy="1376217"/>
          </a:xfrm>
        </p:grpSpPr>
        <p:sp>
          <p:nvSpPr>
            <p:cNvPr id="53" name="Oval 52"/>
            <p:cNvSpPr/>
            <p:nvPr/>
          </p:nvSpPr>
          <p:spPr>
            <a:xfrm>
              <a:off x="3771576" y="1868116"/>
              <a:ext cx="415636" cy="41563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6505" y="1868116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990498" y="907535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55940" y="907535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673219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5" idx="5"/>
              <a:endCxn id="57" idx="1"/>
            </p:cNvCxnSpPr>
            <p:nvPr/>
          </p:nvCxnSpPr>
          <p:spPr>
            <a:xfrm>
              <a:off x="2345266" y="1262303"/>
              <a:ext cx="388821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7" idx="7"/>
            </p:cNvCxnSpPr>
            <p:nvPr/>
          </p:nvCxnSpPr>
          <p:spPr>
            <a:xfrm flipH="1">
              <a:off x="3027987" y="1323171"/>
              <a:ext cx="32795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574862" y="1868116"/>
              <a:ext cx="415636" cy="41563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869934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1990499" y="1323171"/>
              <a:ext cx="1365441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92141" y="1323171"/>
              <a:ext cx="2463799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3" idx="0"/>
            </p:cNvCxnSpPr>
            <p:nvPr/>
          </p:nvCxnSpPr>
          <p:spPr>
            <a:xfrm>
              <a:off x="3771576" y="1323171"/>
              <a:ext cx="207818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3771576" y="1323171"/>
              <a:ext cx="130617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5" idx="5"/>
              <a:endCxn id="53" idx="1"/>
            </p:cNvCxnSpPr>
            <p:nvPr/>
          </p:nvCxnSpPr>
          <p:spPr>
            <a:xfrm>
              <a:off x="2345266" y="1262303"/>
              <a:ext cx="1487178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61" idx="1"/>
            </p:cNvCxnSpPr>
            <p:nvPr/>
          </p:nvCxnSpPr>
          <p:spPr>
            <a:xfrm>
              <a:off x="2345266" y="1262303"/>
              <a:ext cx="2585536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4"/>
              <a:endCxn id="60" idx="0"/>
            </p:cNvCxnSpPr>
            <p:nvPr/>
          </p:nvCxnSpPr>
          <p:spPr>
            <a:xfrm flipH="1">
              <a:off x="1782680" y="1323171"/>
              <a:ext cx="41563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3"/>
              <a:endCxn id="54" idx="0"/>
            </p:cNvCxnSpPr>
            <p:nvPr/>
          </p:nvCxnSpPr>
          <p:spPr>
            <a:xfrm flipH="1">
              <a:off x="684323" y="1262303"/>
              <a:ext cx="136704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303817" y="1076098"/>
            <a:ext cx="277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Severe Skeletal Dysplasia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 flipH="1">
            <a:off x="684322" y="3237346"/>
            <a:ext cx="4809065" cy="1376217"/>
            <a:chOff x="476505" y="907535"/>
            <a:chExt cx="4809065" cy="1376217"/>
          </a:xfrm>
        </p:grpSpPr>
        <p:sp>
          <p:nvSpPr>
            <p:cNvPr id="85" name="Oval 84"/>
            <p:cNvSpPr/>
            <p:nvPr/>
          </p:nvSpPr>
          <p:spPr>
            <a:xfrm>
              <a:off x="3771576" y="1868116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6505" y="1868116"/>
              <a:ext cx="415636" cy="41563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990498" y="907535"/>
              <a:ext cx="415636" cy="415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55940" y="907535"/>
              <a:ext cx="415636" cy="41563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673219" y="1868116"/>
              <a:ext cx="415636" cy="41563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7" idx="5"/>
              <a:endCxn id="89" idx="1"/>
            </p:cNvCxnSpPr>
            <p:nvPr/>
          </p:nvCxnSpPr>
          <p:spPr>
            <a:xfrm>
              <a:off x="2345266" y="1262303"/>
              <a:ext cx="388821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9" idx="7"/>
            </p:cNvCxnSpPr>
            <p:nvPr/>
          </p:nvCxnSpPr>
          <p:spPr>
            <a:xfrm flipH="1">
              <a:off x="3027987" y="1323171"/>
              <a:ext cx="32795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1574862" y="1868116"/>
              <a:ext cx="4156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869934" y="1868116"/>
              <a:ext cx="415636" cy="41563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1990499" y="1323171"/>
              <a:ext cx="1365441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892141" y="1323171"/>
              <a:ext cx="2463799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85" idx="0"/>
            </p:cNvCxnSpPr>
            <p:nvPr/>
          </p:nvCxnSpPr>
          <p:spPr>
            <a:xfrm>
              <a:off x="3771576" y="1323171"/>
              <a:ext cx="207818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3" idx="0"/>
            </p:cNvCxnSpPr>
            <p:nvPr/>
          </p:nvCxnSpPr>
          <p:spPr>
            <a:xfrm>
              <a:off x="3771576" y="1323171"/>
              <a:ext cx="130617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7" idx="5"/>
              <a:endCxn id="85" idx="1"/>
            </p:cNvCxnSpPr>
            <p:nvPr/>
          </p:nvCxnSpPr>
          <p:spPr>
            <a:xfrm>
              <a:off x="2345266" y="1262303"/>
              <a:ext cx="1487178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7" idx="5"/>
              <a:endCxn id="93" idx="1"/>
            </p:cNvCxnSpPr>
            <p:nvPr/>
          </p:nvCxnSpPr>
          <p:spPr>
            <a:xfrm>
              <a:off x="2345266" y="1262303"/>
              <a:ext cx="2585536" cy="66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7" idx="4"/>
              <a:endCxn id="92" idx="0"/>
            </p:cNvCxnSpPr>
            <p:nvPr/>
          </p:nvCxnSpPr>
          <p:spPr>
            <a:xfrm flipH="1">
              <a:off x="1782680" y="1323171"/>
              <a:ext cx="415636" cy="544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7" idx="3"/>
              <a:endCxn id="86" idx="0"/>
            </p:cNvCxnSpPr>
            <p:nvPr/>
          </p:nvCxnSpPr>
          <p:spPr>
            <a:xfrm flipH="1">
              <a:off x="684323" y="1262303"/>
              <a:ext cx="1367043" cy="605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6303817" y="3052680"/>
            <a:ext cx="218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4) Spastic </a:t>
            </a:r>
            <a:r>
              <a:rPr lang="en-US" dirty="0" smtClean="0"/>
              <a:t>Paraplegia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6362435" y="3472874"/>
            <a:ext cx="415636" cy="415636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948823" y="3443383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disease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362435" y="1483794"/>
            <a:ext cx="415636" cy="415636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48823" y="1454303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disease</a:t>
            </a:r>
            <a:endParaRPr lang="en-US" dirty="0"/>
          </a:p>
        </p:txBody>
      </p:sp>
      <p:sp>
        <p:nvSpPr>
          <p:cNvPr id="44" name="TextShape 41"/>
          <p:cNvSpPr txBox="1"/>
          <p:nvPr/>
        </p:nvSpPr>
        <p:spPr>
          <a:xfrm>
            <a:off x="211608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45" name="TextShape 42"/>
          <p:cNvSpPr txBox="1"/>
          <p:nvPr/>
        </p:nvSpPr>
        <p:spPr>
          <a:xfrm>
            <a:off x="353412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48" name="TextShape 43"/>
          <p:cNvSpPr txBox="1"/>
          <p:nvPr/>
        </p:nvSpPr>
        <p:spPr>
          <a:xfrm>
            <a:off x="64800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</a:p>
        </p:txBody>
      </p:sp>
      <p:sp>
        <p:nvSpPr>
          <p:cNvPr id="49" name="TextShape 44"/>
          <p:cNvSpPr txBox="1"/>
          <p:nvPr/>
        </p:nvSpPr>
        <p:spPr>
          <a:xfrm>
            <a:off x="1734120" y="260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50" name="TextShape 45"/>
          <p:cNvSpPr txBox="1"/>
          <p:nvPr/>
        </p:nvSpPr>
        <p:spPr>
          <a:xfrm>
            <a:off x="274212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</a:p>
        </p:txBody>
      </p:sp>
      <p:sp>
        <p:nvSpPr>
          <p:cNvPr id="51" name="TextShape 46"/>
          <p:cNvSpPr txBox="1"/>
          <p:nvPr/>
        </p:nvSpPr>
        <p:spPr>
          <a:xfrm>
            <a:off x="3897000" y="263664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0" name="TextShape 47"/>
          <p:cNvSpPr txBox="1"/>
          <p:nvPr/>
        </p:nvSpPr>
        <p:spPr>
          <a:xfrm>
            <a:off x="504612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</a:p>
        </p:txBody>
      </p:sp>
      <p:sp>
        <p:nvSpPr>
          <p:cNvPr id="71" name="TextShape 48"/>
          <p:cNvSpPr txBox="1"/>
          <p:nvPr/>
        </p:nvSpPr>
        <p:spPr>
          <a:xfrm>
            <a:off x="2116080" y="28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2" name="TextShape 49"/>
          <p:cNvSpPr txBox="1"/>
          <p:nvPr/>
        </p:nvSpPr>
        <p:spPr>
          <a:xfrm>
            <a:off x="3563280" y="298296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3" name="TextShape 50"/>
          <p:cNvSpPr txBox="1"/>
          <p:nvPr/>
        </p:nvSpPr>
        <p:spPr>
          <a:xfrm>
            <a:off x="5040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4" name="TextShape 51"/>
          <p:cNvSpPr txBox="1"/>
          <p:nvPr/>
        </p:nvSpPr>
        <p:spPr>
          <a:xfrm>
            <a:off x="3960000" y="4621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5" name="TextShape 52"/>
          <p:cNvSpPr txBox="1"/>
          <p:nvPr/>
        </p:nvSpPr>
        <p:spPr>
          <a:xfrm>
            <a:off x="2880000" y="46134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  <p:sp>
        <p:nvSpPr>
          <p:cNvPr id="76" name="TextShape 53"/>
          <p:cNvSpPr txBox="1"/>
          <p:nvPr/>
        </p:nvSpPr>
        <p:spPr>
          <a:xfrm>
            <a:off x="1728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</a:p>
        </p:txBody>
      </p:sp>
      <p:sp>
        <p:nvSpPr>
          <p:cNvPr id="77" name="TextShape 54"/>
          <p:cNvSpPr txBox="1"/>
          <p:nvPr/>
        </p:nvSpPr>
        <p:spPr>
          <a:xfrm>
            <a:off x="576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79509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69</Words>
  <Application>Microsoft Macintosh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Waikato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Cleary</dc:creator>
  <cp:lastModifiedBy>Microsoft Office User</cp:lastModifiedBy>
  <cp:revision>9</cp:revision>
  <dcterms:created xsi:type="dcterms:W3CDTF">2013-09-02T02:36:02Z</dcterms:created>
  <dcterms:modified xsi:type="dcterms:W3CDTF">2017-09-08T10:06:41Z</dcterms:modified>
</cp:coreProperties>
</file>