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NZ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7/09/17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N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6C69E0-4E71-4577-B0E9-A790770CDFE9}" type="slidenum">
              <a:rPr b="0" lang="en-NZ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092760" y="2178360"/>
            <a:ext cx="416160" cy="415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6387840" y="2178360"/>
            <a:ext cx="416160" cy="4154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4874040" y="1217880"/>
            <a:ext cx="416160" cy="415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3508560" y="1217880"/>
            <a:ext cx="416160" cy="4154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4191120" y="2178360"/>
            <a:ext cx="416160" cy="415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4546080" y="1572480"/>
            <a:ext cx="38916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 flipH="1">
            <a:off x="3924360" y="1633320"/>
            <a:ext cx="32832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5289480" y="2178360"/>
            <a:ext cx="416160" cy="4154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1994400" y="2178360"/>
            <a:ext cx="416160" cy="415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 flipH="1">
            <a:off x="3924360" y="1633320"/>
            <a:ext cx="136584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 flipH="1">
            <a:off x="3923640" y="1633320"/>
            <a:ext cx="246420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3300840" y="1633320"/>
            <a:ext cx="20808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2202480" y="1633320"/>
            <a:ext cx="130644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3447720" y="1572480"/>
            <a:ext cx="148752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CustomShape 15"/>
          <p:cNvSpPr/>
          <p:nvPr/>
        </p:nvSpPr>
        <p:spPr>
          <a:xfrm>
            <a:off x="2349360" y="1572480"/>
            <a:ext cx="258588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CustomShape 16"/>
          <p:cNvSpPr/>
          <p:nvPr/>
        </p:nvSpPr>
        <p:spPr>
          <a:xfrm flipH="1">
            <a:off x="5081760" y="1633320"/>
            <a:ext cx="41616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CustomShape 17"/>
          <p:cNvSpPr/>
          <p:nvPr/>
        </p:nvSpPr>
        <p:spPr>
          <a:xfrm flipH="1">
            <a:off x="5229000" y="1572480"/>
            <a:ext cx="136728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CustomShape 18"/>
          <p:cNvSpPr/>
          <p:nvPr/>
        </p:nvSpPr>
        <p:spPr>
          <a:xfrm>
            <a:off x="4051800" y="2254680"/>
            <a:ext cx="7603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DAUGHTER3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2921040" y="2254680"/>
            <a:ext cx="7603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DAUGHTER2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1789920" y="2254680"/>
            <a:ext cx="7603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DAUGHTER1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5258160" y="2257560"/>
            <a:ext cx="4402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SON1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6356520" y="2254680"/>
            <a:ext cx="4402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SON2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4782960" y="1283400"/>
            <a:ext cx="5986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MOTHER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3449880" y="1283400"/>
            <a:ext cx="528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FATHER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782000" y="2221200"/>
            <a:ext cx="416160" cy="415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5077080" y="2221200"/>
            <a:ext cx="416160" cy="415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3"/>
          <p:cNvSpPr/>
          <p:nvPr/>
        </p:nvSpPr>
        <p:spPr>
          <a:xfrm>
            <a:off x="3563280" y="1260720"/>
            <a:ext cx="416160" cy="4154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4"/>
          <p:cNvSpPr/>
          <p:nvPr/>
        </p:nvSpPr>
        <p:spPr>
          <a:xfrm>
            <a:off x="2197800" y="1260720"/>
            <a:ext cx="416160" cy="4154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5"/>
          <p:cNvSpPr/>
          <p:nvPr/>
        </p:nvSpPr>
        <p:spPr>
          <a:xfrm>
            <a:off x="2880360" y="2221200"/>
            <a:ext cx="416160" cy="415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6"/>
          <p:cNvSpPr/>
          <p:nvPr/>
        </p:nvSpPr>
        <p:spPr>
          <a:xfrm>
            <a:off x="3235320" y="1615680"/>
            <a:ext cx="38916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7"/>
          <p:cNvSpPr/>
          <p:nvPr/>
        </p:nvSpPr>
        <p:spPr>
          <a:xfrm flipH="1">
            <a:off x="2613600" y="1676520"/>
            <a:ext cx="32832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8"/>
          <p:cNvSpPr/>
          <p:nvPr/>
        </p:nvSpPr>
        <p:spPr>
          <a:xfrm>
            <a:off x="3978720" y="2221200"/>
            <a:ext cx="416160" cy="4154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CustomShape 9"/>
          <p:cNvSpPr/>
          <p:nvPr/>
        </p:nvSpPr>
        <p:spPr>
          <a:xfrm>
            <a:off x="683640" y="2221200"/>
            <a:ext cx="416160" cy="4154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" name="CustomShape 10"/>
          <p:cNvSpPr/>
          <p:nvPr/>
        </p:nvSpPr>
        <p:spPr>
          <a:xfrm flipH="1">
            <a:off x="2613600" y="1676520"/>
            <a:ext cx="136584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1"/>
          <p:cNvSpPr/>
          <p:nvPr/>
        </p:nvSpPr>
        <p:spPr>
          <a:xfrm flipH="1">
            <a:off x="2612880" y="1676520"/>
            <a:ext cx="246420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2"/>
          <p:cNvSpPr/>
          <p:nvPr/>
        </p:nvSpPr>
        <p:spPr>
          <a:xfrm>
            <a:off x="1990080" y="1676520"/>
            <a:ext cx="20808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3"/>
          <p:cNvSpPr/>
          <p:nvPr/>
        </p:nvSpPr>
        <p:spPr>
          <a:xfrm>
            <a:off x="891720" y="1676520"/>
            <a:ext cx="130644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CustomShape 14"/>
          <p:cNvSpPr/>
          <p:nvPr/>
        </p:nvSpPr>
        <p:spPr>
          <a:xfrm>
            <a:off x="2136960" y="1615680"/>
            <a:ext cx="148752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CustomShape 15"/>
          <p:cNvSpPr/>
          <p:nvPr/>
        </p:nvSpPr>
        <p:spPr>
          <a:xfrm>
            <a:off x="1038600" y="1615680"/>
            <a:ext cx="258588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CustomShape 16"/>
          <p:cNvSpPr/>
          <p:nvPr/>
        </p:nvSpPr>
        <p:spPr>
          <a:xfrm flipH="1">
            <a:off x="3771000" y="1676520"/>
            <a:ext cx="41616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" name="CustomShape 17"/>
          <p:cNvSpPr/>
          <p:nvPr/>
        </p:nvSpPr>
        <p:spPr>
          <a:xfrm flipH="1">
            <a:off x="3918240" y="1615680"/>
            <a:ext cx="136728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CustomShape 18"/>
          <p:cNvSpPr/>
          <p:nvPr/>
        </p:nvSpPr>
        <p:spPr>
          <a:xfrm>
            <a:off x="6315480" y="1076040"/>
            <a:ext cx="209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1) Sickle Cell Anemia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19"/>
          <p:cNvSpPr/>
          <p:nvPr/>
        </p:nvSpPr>
        <p:spPr>
          <a:xfrm>
            <a:off x="6362280" y="1496160"/>
            <a:ext cx="415440" cy="415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2" name="CustomShape 20"/>
          <p:cNvSpPr/>
          <p:nvPr/>
        </p:nvSpPr>
        <p:spPr>
          <a:xfrm>
            <a:off x="6362280" y="2074320"/>
            <a:ext cx="415440" cy="4154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3" name="CustomShape 21"/>
          <p:cNvSpPr/>
          <p:nvPr/>
        </p:nvSpPr>
        <p:spPr>
          <a:xfrm>
            <a:off x="6954840" y="1466640"/>
            <a:ext cx="1252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 disease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2"/>
          <p:cNvSpPr/>
          <p:nvPr/>
        </p:nvSpPr>
        <p:spPr>
          <a:xfrm>
            <a:off x="6959160" y="2128320"/>
            <a:ext cx="151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Partial disease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3"/>
          <p:cNvSpPr/>
          <p:nvPr/>
        </p:nvSpPr>
        <p:spPr>
          <a:xfrm>
            <a:off x="1782000" y="4197960"/>
            <a:ext cx="416160" cy="41544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24"/>
          <p:cNvSpPr/>
          <p:nvPr/>
        </p:nvSpPr>
        <p:spPr>
          <a:xfrm>
            <a:off x="5077080" y="4197960"/>
            <a:ext cx="416160" cy="41544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5"/>
          <p:cNvSpPr/>
          <p:nvPr/>
        </p:nvSpPr>
        <p:spPr>
          <a:xfrm>
            <a:off x="3563280" y="3237480"/>
            <a:ext cx="416160" cy="415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26"/>
          <p:cNvSpPr/>
          <p:nvPr/>
        </p:nvSpPr>
        <p:spPr>
          <a:xfrm>
            <a:off x="2197800" y="3237480"/>
            <a:ext cx="416160" cy="41544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" name="CustomShape 27"/>
          <p:cNvSpPr/>
          <p:nvPr/>
        </p:nvSpPr>
        <p:spPr>
          <a:xfrm>
            <a:off x="2880360" y="4197960"/>
            <a:ext cx="416160" cy="415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CustomShape 28"/>
          <p:cNvSpPr/>
          <p:nvPr/>
        </p:nvSpPr>
        <p:spPr>
          <a:xfrm>
            <a:off x="3235320" y="3592080"/>
            <a:ext cx="38916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CustomShape 29"/>
          <p:cNvSpPr/>
          <p:nvPr/>
        </p:nvSpPr>
        <p:spPr>
          <a:xfrm flipH="1">
            <a:off x="2613600" y="3652920"/>
            <a:ext cx="32832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30"/>
          <p:cNvSpPr/>
          <p:nvPr/>
        </p:nvSpPr>
        <p:spPr>
          <a:xfrm>
            <a:off x="3978720" y="4197960"/>
            <a:ext cx="416160" cy="4154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31"/>
          <p:cNvSpPr/>
          <p:nvPr/>
        </p:nvSpPr>
        <p:spPr>
          <a:xfrm>
            <a:off x="683640" y="4197960"/>
            <a:ext cx="416160" cy="415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CustomShape 32"/>
          <p:cNvSpPr/>
          <p:nvPr/>
        </p:nvSpPr>
        <p:spPr>
          <a:xfrm flipH="1">
            <a:off x="2613600" y="3652920"/>
            <a:ext cx="136584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33"/>
          <p:cNvSpPr/>
          <p:nvPr/>
        </p:nvSpPr>
        <p:spPr>
          <a:xfrm flipH="1">
            <a:off x="2612880" y="3652920"/>
            <a:ext cx="246420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34"/>
          <p:cNvSpPr/>
          <p:nvPr/>
        </p:nvSpPr>
        <p:spPr>
          <a:xfrm>
            <a:off x="1990080" y="3652920"/>
            <a:ext cx="20808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CustomShape 35"/>
          <p:cNvSpPr/>
          <p:nvPr/>
        </p:nvSpPr>
        <p:spPr>
          <a:xfrm>
            <a:off x="891720" y="3652920"/>
            <a:ext cx="130644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CustomShape 36"/>
          <p:cNvSpPr/>
          <p:nvPr/>
        </p:nvSpPr>
        <p:spPr>
          <a:xfrm>
            <a:off x="2136960" y="3592080"/>
            <a:ext cx="148752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CustomShape 37"/>
          <p:cNvSpPr/>
          <p:nvPr/>
        </p:nvSpPr>
        <p:spPr>
          <a:xfrm>
            <a:off x="1038600" y="3592080"/>
            <a:ext cx="258588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CustomShape 38"/>
          <p:cNvSpPr/>
          <p:nvPr/>
        </p:nvSpPr>
        <p:spPr>
          <a:xfrm flipH="1">
            <a:off x="3771000" y="3652920"/>
            <a:ext cx="41616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CustomShape 39"/>
          <p:cNvSpPr/>
          <p:nvPr/>
        </p:nvSpPr>
        <p:spPr>
          <a:xfrm flipH="1">
            <a:off x="3918240" y="3592080"/>
            <a:ext cx="136728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CustomShape 40"/>
          <p:cNvSpPr/>
          <p:nvPr/>
        </p:nvSpPr>
        <p:spPr>
          <a:xfrm>
            <a:off x="6321240" y="3052800"/>
            <a:ext cx="230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2) Retinitis Pigmentosa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1"/>
          <p:cNvSpPr/>
          <p:nvPr/>
        </p:nvSpPr>
        <p:spPr>
          <a:xfrm>
            <a:off x="6362280" y="3472920"/>
            <a:ext cx="415440" cy="41544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" name="CustomShape 42"/>
          <p:cNvSpPr/>
          <p:nvPr/>
        </p:nvSpPr>
        <p:spPr>
          <a:xfrm>
            <a:off x="6958800" y="3443400"/>
            <a:ext cx="138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disease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43"/>
          <p:cNvSpPr txBox="1"/>
          <p:nvPr/>
        </p:nvSpPr>
        <p:spPr>
          <a:xfrm>
            <a:off x="2116440" y="2893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44"/>
          <p:cNvSpPr txBox="1"/>
          <p:nvPr/>
        </p:nvSpPr>
        <p:spPr>
          <a:xfrm>
            <a:off x="3528000" y="2952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45"/>
          <p:cNvSpPr txBox="1"/>
          <p:nvPr/>
        </p:nvSpPr>
        <p:spPr>
          <a:xfrm>
            <a:off x="601920" y="4608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46"/>
          <p:cNvSpPr txBox="1"/>
          <p:nvPr/>
        </p:nvSpPr>
        <p:spPr>
          <a:xfrm>
            <a:off x="1700280" y="4608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47"/>
          <p:cNvSpPr txBox="1"/>
          <p:nvPr/>
        </p:nvSpPr>
        <p:spPr>
          <a:xfrm>
            <a:off x="2814120" y="4693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48"/>
          <p:cNvSpPr txBox="1"/>
          <p:nvPr/>
        </p:nvSpPr>
        <p:spPr>
          <a:xfrm>
            <a:off x="3888000" y="4752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49"/>
          <p:cNvSpPr txBox="1"/>
          <p:nvPr/>
        </p:nvSpPr>
        <p:spPr>
          <a:xfrm>
            <a:off x="5112000" y="4765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50"/>
          <p:cNvSpPr txBox="1"/>
          <p:nvPr/>
        </p:nvSpPr>
        <p:spPr>
          <a:xfrm>
            <a:off x="2160000" y="936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51"/>
          <p:cNvSpPr txBox="1"/>
          <p:nvPr/>
        </p:nvSpPr>
        <p:spPr>
          <a:xfrm>
            <a:off x="2116800" y="2893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52"/>
          <p:cNvSpPr txBox="1"/>
          <p:nvPr/>
        </p:nvSpPr>
        <p:spPr>
          <a:xfrm>
            <a:off x="3481560" y="877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53"/>
          <p:cNvSpPr txBox="1"/>
          <p:nvPr/>
        </p:nvSpPr>
        <p:spPr>
          <a:xfrm>
            <a:off x="648000" y="2592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54"/>
          <p:cNvSpPr txBox="1"/>
          <p:nvPr/>
        </p:nvSpPr>
        <p:spPr>
          <a:xfrm>
            <a:off x="1700280" y="2592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55"/>
          <p:cNvSpPr txBox="1"/>
          <p:nvPr/>
        </p:nvSpPr>
        <p:spPr>
          <a:xfrm>
            <a:off x="2886120" y="2605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56"/>
          <p:cNvSpPr txBox="1"/>
          <p:nvPr/>
        </p:nvSpPr>
        <p:spPr>
          <a:xfrm>
            <a:off x="3897000" y="2664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57"/>
          <p:cNvSpPr txBox="1"/>
          <p:nvPr/>
        </p:nvSpPr>
        <p:spPr>
          <a:xfrm>
            <a:off x="4995360" y="2664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782000" y="2221200"/>
            <a:ext cx="416160" cy="41544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5077080" y="2221200"/>
            <a:ext cx="416160" cy="4154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3563280" y="1260720"/>
            <a:ext cx="416160" cy="415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2197800" y="1260720"/>
            <a:ext cx="416160" cy="4154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2880360" y="2221200"/>
            <a:ext cx="416160" cy="415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" name="CustomShape 6"/>
          <p:cNvSpPr/>
          <p:nvPr/>
        </p:nvSpPr>
        <p:spPr>
          <a:xfrm>
            <a:off x="3235320" y="1615680"/>
            <a:ext cx="38916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CustomShape 7"/>
          <p:cNvSpPr/>
          <p:nvPr/>
        </p:nvSpPr>
        <p:spPr>
          <a:xfrm flipH="1">
            <a:off x="2613600" y="1676520"/>
            <a:ext cx="32832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CustomShape 8"/>
          <p:cNvSpPr/>
          <p:nvPr/>
        </p:nvSpPr>
        <p:spPr>
          <a:xfrm>
            <a:off x="3978720" y="2221200"/>
            <a:ext cx="416160" cy="41544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CustomShape 9"/>
          <p:cNvSpPr/>
          <p:nvPr/>
        </p:nvSpPr>
        <p:spPr>
          <a:xfrm>
            <a:off x="683640" y="2221200"/>
            <a:ext cx="416160" cy="415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CustomShape 10"/>
          <p:cNvSpPr/>
          <p:nvPr/>
        </p:nvSpPr>
        <p:spPr>
          <a:xfrm flipH="1">
            <a:off x="2613600" y="1676520"/>
            <a:ext cx="136584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" name="CustomShape 11"/>
          <p:cNvSpPr/>
          <p:nvPr/>
        </p:nvSpPr>
        <p:spPr>
          <a:xfrm flipH="1">
            <a:off x="2612880" y="1676520"/>
            <a:ext cx="246420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1990080" y="1676520"/>
            <a:ext cx="20808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CustomShape 13"/>
          <p:cNvSpPr/>
          <p:nvPr/>
        </p:nvSpPr>
        <p:spPr>
          <a:xfrm>
            <a:off x="891720" y="1676520"/>
            <a:ext cx="130644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CustomShape 14"/>
          <p:cNvSpPr/>
          <p:nvPr/>
        </p:nvSpPr>
        <p:spPr>
          <a:xfrm>
            <a:off x="2136960" y="1615680"/>
            <a:ext cx="148752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CustomShape 15"/>
          <p:cNvSpPr/>
          <p:nvPr/>
        </p:nvSpPr>
        <p:spPr>
          <a:xfrm>
            <a:off x="1038600" y="1615680"/>
            <a:ext cx="258588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5" name="CustomShape 16"/>
          <p:cNvSpPr/>
          <p:nvPr/>
        </p:nvSpPr>
        <p:spPr>
          <a:xfrm flipH="1">
            <a:off x="3771000" y="1676520"/>
            <a:ext cx="41616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17"/>
          <p:cNvSpPr/>
          <p:nvPr/>
        </p:nvSpPr>
        <p:spPr>
          <a:xfrm flipH="1">
            <a:off x="3918240" y="1615680"/>
            <a:ext cx="136728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18"/>
          <p:cNvSpPr/>
          <p:nvPr/>
        </p:nvSpPr>
        <p:spPr>
          <a:xfrm>
            <a:off x="6328800" y="1076040"/>
            <a:ext cx="272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3) Severe Skeletal Dysplasia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9"/>
          <p:cNvSpPr/>
          <p:nvPr/>
        </p:nvSpPr>
        <p:spPr>
          <a:xfrm>
            <a:off x="1782000" y="4197960"/>
            <a:ext cx="416160" cy="415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" name="CustomShape 20"/>
          <p:cNvSpPr/>
          <p:nvPr/>
        </p:nvSpPr>
        <p:spPr>
          <a:xfrm>
            <a:off x="5077080" y="4197960"/>
            <a:ext cx="416160" cy="41544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" name="CustomShape 21"/>
          <p:cNvSpPr/>
          <p:nvPr/>
        </p:nvSpPr>
        <p:spPr>
          <a:xfrm>
            <a:off x="3563280" y="3237480"/>
            <a:ext cx="416160" cy="415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CustomShape 22"/>
          <p:cNvSpPr/>
          <p:nvPr/>
        </p:nvSpPr>
        <p:spPr>
          <a:xfrm>
            <a:off x="2197800" y="3237480"/>
            <a:ext cx="416160" cy="41544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" name="CustomShape 23"/>
          <p:cNvSpPr/>
          <p:nvPr/>
        </p:nvSpPr>
        <p:spPr>
          <a:xfrm>
            <a:off x="2880360" y="4197960"/>
            <a:ext cx="416160" cy="41544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" name="CustomShape 24"/>
          <p:cNvSpPr/>
          <p:nvPr/>
        </p:nvSpPr>
        <p:spPr>
          <a:xfrm>
            <a:off x="3235320" y="3592080"/>
            <a:ext cx="38916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25"/>
          <p:cNvSpPr/>
          <p:nvPr/>
        </p:nvSpPr>
        <p:spPr>
          <a:xfrm flipH="1">
            <a:off x="2613600" y="3652920"/>
            <a:ext cx="32832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26"/>
          <p:cNvSpPr/>
          <p:nvPr/>
        </p:nvSpPr>
        <p:spPr>
          <a:xfrm>
            <a:off x="3978720" y="4197960"/>
            <a:ext cx="416160" cy="4154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" name="CustomShape 27"/>
          <p:cNvSpPr/>
          <p:nvPr/>
        </p:nvSpPr>
        <p:spPr>
          <a:xfrm>
            <a:off x="683640" y="4197960"/>
            <a:ext cx="416160" cy="41544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" name="CustomShape 28"/>
          <p:cNvSpPr/>
          <p:nvPr/>
        </p:nvSpPr>
        <p:spPr>
          <a:xfrm flipH="1">
            <a:off x="2613600" y="3652920"/>
            <a:ext cx="136584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CustomShape 29"/>
          <p:cNvSpPr/>
          <p:nvPr/>
        </p:nvSpPr>
        <p:spPr>
          <a:xfrm flipH="1">
            <a:off x="2612880" y="3652920"/>
            <a:ext cx="246420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CustomShape 30"/>
          <p:cNvSpPr/>
          <p:nvPr/>
        </p:nvSpPr>
        <p:spPr>
          <a:xfrm>
            <a:off x="1990080" y="3652920"/>
            <a:ext cx="20808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31"/>
          <p:cNvSpPr/>
          <p:nvPr/>
        </p:nvSpPr>
        <p:spPr>
          <a:xfrm>
            <a:off x="891720" y="3652920"/>
            <a:ext cx="130644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CustomShape 32"/>
          <p:cNvSpPr/>
          <p:nvPr/>
        </p:nvSpPr>
        <p:spPr>
          <a:xfrm>
            <a:off x="2136960" y="3592080"/>
            <a:ext cx="148752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CustomShape 33"/>
          <p:cNvSpPr/>
          <p:nvPr/>
        </p:nvSpPr>
        <p:spPr>
          <a:xfrm>
            <a:off x="1038600" y="3592080"/>
            <a:ext cx="258588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3" name="CustomShape 34"/>
          <p:cNvSpPr/>
          <p:nvPr/>
        </p:nvSpPr>
        <p:spPr>
          <a:xfrm flipH="1">
            <a:off x="3771000" y="3652920"/>
            <a:ext cx="41616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CustomShape 35"/>
          <p:cNvSpPr/>
          <p:nvPr/>
        </p:nvSpPr>
        <p:spPr>
          <a:xfrm flipH="1">
            <a:off x="3918240" y="3592080"/>
            <a:ext cx="136728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5" name="CustomShape 36"/>
          <p:cNvSpPr/>
          <p:nvPr/>
        </p:nvSpPr>
        <p:spPr>
          <a:xfrm>
            <a:off x="6360840" y="3052800"/>
            <a:ext cx="207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4) Spastic Paraplegia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7"/>
          <p:cNvSpPr/>
          <p:nvPr/>
        </p:nvSpPr>
        <p:spPr>
          <a:xfrm>
            <a:off x="6362280" y="3472920"/>
            <a:ext cx="415440" cy="41544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" name="CustomShape 38"/>
          <p:cNvSpPr/>
          <p:nvPr/>
        </p:nvSpPr>
        <p:spPr>
          <a:xfrm>
            <a:off x="6958800" y="3443400"/>
            <a:ext cx="138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disease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9"/>
          <p:cNvSpPr/>
          <p:nvPr/>
        </p:nvSpPr>
        <p:spPr>
          <a:xfrm>
            <a:off x="6362280" y="1483920"/>
            <a:ext cx="415440" cy="41544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40"/>
          <p:cNvSpPr/>
          <p:nvPr/>
        </p:nvSpPr>
        <p:spPr>
          <a:xfrm>
            <a:off x="6958800" y="1454400"/>
            <a:ext cx="138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disease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41"/>
          <p:cNvSpPr txBox="1"/>
          <p:nvPr/>
        </p:nvSpPr>
        <p:spPr>
          <a:xfrm>
            <a:off x="2116080" y="877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42"/>
          <p:cNvSpPr txBox="1"/>
          <p:nvPr/>
        </p:nvSpPr>
        <p:spPr>
          <a:xfrm>
            <a:off x="3534120" y="877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43"/>
          <p:cNvSpPr txBox="1"/>
          <p:nvPr/>
        </p:nvSpPr>
        <p:spPr>
          <a:xfrm>
            <a:off x="648000" y="2605680"/>
            <a:ext cx="933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1/0||0/0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44"/>
          <p:cNvSpPr txBox="1"/>
          <p:nvPr/>
        </p:nvSpPr>
        <p:spPr>
          <a:xfrm>
            <a:off x="1734120" y="2605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45"/>
          <p:cNvSpPr txBox="1"/>
          <p:nvPr/>
        </p:nvSpPr>
        <p:spPr>
          <a:xfrm>
            <a:off x="2742120" y="2605680"/>
            <a:ext cx="933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1/0||0/0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46"/>
          <p:cNvSpPr txBox="1"/>
          <p:nvPr/>
        </p:nvSpPr>
        <p:spPr>
          <a:xfrm>
            <a:off x="3897000" y="263664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47"/>
          <p:cNvSpPr txBox="1"/>
          <p:nvPr/>
        </p:nvSpPr>
        <p:spPr>
          <a:xfrm>
            <a:off x="5046120" y="2605680"/>
            <a:ext cx="933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1/0||0/0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48"/>
          <p:cNvSpPr txBox="1"/>
          <p:nvPr/>
        </p:nvSpPr>
        <p:spPr>
          <a:xfrm>
            <a:off x="2116080" y="2893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49"/>
          <p:cNvSpPr txBox="1"/>
          <p:nvPr/>
        </p:nvSpPr>
        <p:spPr>
          <a:xfrm>
            <a:off x="3563280" y="298296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50"/>
          <p:cNvSpPr txBox="1"/>
          <p:nvPr/>
        </p:nvSpPr>
        <p:spPr>
          <a:xfrm>
            <a:off x="5040000" y="4549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51"/>
          <p:cNvSpPr txBox="1"/>
          <p:nvPr/>
        </p:nvSpPr>
        <p:spPr>
          <a:xfrm>
            <a:off x="3960000" y="4621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52"/>
          <p:cNvSpPr txBox="1"/>
          <p:nvPr/>
        </p:nvSpPr>
        <p:spPr>
          <a:xfrm>
            <a:off x="2880000" y="46134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53"/>
          <p:cNvSpPr txBox="1"/>
          <p:nvPr/>
        </p:nvSpPr>
        <p:spPr>
          <a:xfrm>
            <a:off x="1728000" y="4549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1/0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54"/>
          <p:cNvSpPr txBox="1"/>
          <p:nvPr/>
        </p:nvSpPr>
        <p:spPr>
          <a:xfrm>
            <a:off x="576000" y="45496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LibreOffice/5.1.6.2$Linux_X86_64 LibreOffice_project/10m0$Build-2</Application>
  <Words>35</Words>
  <Paragraphs>16</Paragraphs>
  <Company>Waikato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2013-09-02T02:36:02Z</dcterms:created>
  <dc:creator>John Cleary</dc:creator>
  <dc:description/>
  <dc:language>en-NZ</dc:language>
  <cp:lastModifiedBy/>
  <dcterms:modified xsi:type="dcterms:W3CDTF">2017-09-07T14:54:17Z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Waikato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