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6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2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6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15E33-FB61-4321-B7C5-22DC254FB289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8F24-A35F-48ED-8FB6-3E1F31A60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14058" y="1712422"/>
            <a:ext cx="2111433" cy="21114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17273" y="2177935"/>
            <a:ext cx="2103120" cy="2103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117273" y="1720735"/>
            <a:ext cx="129678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220393" y="1712422"/>
            <a:ext cx="1305098" cy="465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117273" y="3823855"/>
            <a:ext cx="129678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220393" y="3823855"/>
            <a:ext cx="130509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966065" y="2776451"/>
            <a:ext cx="211143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2771" y="28263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220393" y="191193"/>
            <a:ext cx="0" cy="131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20393" y="6317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38349" y="3391593"/>
            <a:ext cx="1537855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28800" y="37241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98942" y="349845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= (-1,-1,-1)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71200" y="213400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 = (1,1,1)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69589" y="426147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= (-1,-1,1)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069474" y="138702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= (-1,1,-1)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36339" y="182818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= (-1,1,1)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87490" y="138702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= (1,1,-1)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487490" y="3494885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= (1,-1,-1)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16283" y="4237121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= (1,-1,1)</a:t>
            </a:r>
            <a:endParaRPr lang="en-US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98663"/>
              </p:ext>
            </p:extLst>
          </p:nvPr>
        </p:nvGraphicFramePr>
        <p:xfrm>
          <a:off x="1405774" y="45697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5749683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649131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6918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593130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601026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58443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2705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404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7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4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7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091969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864522" y="531204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33252" y="5681374"/>
            <a:ext cx="14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90 degree rotation about x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8302" y="566038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99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Appalachian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Parry, R. Mitchell</dc:creator>
  <cp:lastModifiedBy>Parry, R. Mitchell</cp:lastModifiedBy>
  <cp:revision>4</cp:revision>
  <dcterms:created xsi:type="dcterms:W3CDTF">2018-03-14T16:15:02Z</dcterms:created>
  <dcterms:modified xsi:type="dcterms:W3CDTF">2018-03-14T16:31:39Z</dcterms:modified>
</cp:coreProperties>
</file>