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4816-CEB2-4907-B13B-0D79F830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2F9A4-1FB1-4CFE-B03A-828622B5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8F0B-D9DA-47D5-8F50-0CEA0B7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3B47-12E6-4562-A472-966DA8E8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2E05-5597-4A6C-BE08-80B003F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4BA5-3140-4950-A26F-8DD3D49B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C2C6A-3DC0-490B-B9FF-D44C7F6B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3D7F-EFED-41F4-BB22-5826D95E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FCE-4400-40B2-BDE7-4F11DD60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8850-518B-4364-8537-EBCBA62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9E9E-A02E-4D9D-917C-8B3F2575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9E3-06B1-4EE4-8EF1-4997A811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04B1-77DA-489B-9D0A-C634C558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65D9-2A5B-4FF3-9F3F-71FBDC73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1279-731F-4DBA-8C4F-B5B9880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303-3F0A-4B6E-BD2C-8579B71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F14-D60B-4C6E-B713-58F4549E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0497-CFE5-4C6F-898D-9E84520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C149-90D7-4CC7-8B41-40498C96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3258-AB31-45FD-BFD8-0D1DBCCA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2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E8D7-9F49-4C92-9EE1-B5A1DC96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7EA8-F067-4EE4-957E-B4B63F07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9E6F-862F-46D1-A38B-83FD3C8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E71F-083D-4CFD-B2FD-7A8A1EE5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ED4D-1820-45B2-808D-2A4A7340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9EF-1FE4-4282-8926-AD3D0704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13B-4FB8-4EBF-BF3E-608BA169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9742-37EE-4B69-85FA-D9CDC118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8D847-E42B-4BCC-BE4E-36FA79DB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99AC-D982-405D-B12D-4A23CB80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3CAE-095A-4E37-BBF0-34926D69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150A-7967-4535-B204-3D81DF6D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D3CA-D67B-4445-9114-BDD3C926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E5B8-C5A0-433D-97C4-E502AC98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0ADA-88D7-4EE5-A62A-8E1717AE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2B7C5-C93A-464A-B3C4-7E54CABCA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E7F4C-0449-42D8-88B9-56C3472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C7DFB-3EBE-47B0-A35E-30838B5B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C6CB6-54D3-491D-B0E2-46CA74E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8681-EA8A-4CD4-9ACF-01B0E7CB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39D86-EBB3-447D-BADC-B792AF8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C5325-EF80-4583-9F0E-A5E509D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4EC77-C96C-4774-A9AE-4274369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17DE2-50B8-43DB-9C60-00C2C529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1ADE1-6AF7-4C34-94EC-808A2A9A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4BFF-D850-47D7-8E72-B74F1589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4B8-5838-4179-B648-8DB2B292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128E-16AD-48E7-A01D-226509C2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06F00-31A8-406D-8505-A47D0680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9410-1CFC-4725-AF2B-31DE154D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FE598-471C-48E8-8B52-2098CCCB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2B158-602B-4123-9D66-B3D01F0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3A95-21CF-4FBA-9425-573714A2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D6D46-544D-43A3-A474-17AEB7C36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B892-F32C-453E-8E08-A9ECACE3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EEDB-E1AA-4D88-A817-D4A73F5B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6E23-A9B5-4F9E-8D1B-875F83A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B568-C12E-47AC-8458-C1E72751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9678A-0028-4CF4-81CD-80123B0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E142-E039-457B-B105-6B602C4C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176B-366F-45A0-B784-525DE2B40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204A-4FDD-4446-B73B-D417FD96E5C7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53F7-725A-4DD2-9B9E-BC8495D99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B3FE-6B80-4767-A246-FF058C1D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9F53-EBC0-4861-9E3E-127837A2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4F58-6EB0-493B-AD24-35709FC5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System Architecture Diagram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86E1-B561-4120-B2A2-FE7D97ED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656"/>
            <a:ext cx="10515600" cy="18732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AutoNum type="arabicPeriod"/>
            </a:pPr>
            <a:r>
              <a:rPr lang="en-US" sz="1200" dirty="0"/>
              <a:t>User upload original images through web application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AutoNum type="arabicPeriod"/>
            </a:pPr>
            <a:r>
              <a:rPr lang="en-US" sz="1200" dirty="0"/>
              <a:t>Image data stream in Apache Kafka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AutoNum type="arabicPeriod"/>
            </a:pPr>
            <a:r>
              <a:rPr lang="en-US" sz="1200" dirty="0"/>
              <a:t>Code written by software engineers processes the image stream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Processed image data stream in Apache Kafka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Web application provides processed image stream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User download processed images through web application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Processed data stored in database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Data Batch Processing &amp; Analytics, provide company management with Business Intelligence (BI) on key statistics including number and type of images processed, and by which customers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sz="1200" dirty="0"/>
              <a:t>Scheduled job to delete processed images archived more than 7 days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6729C-D232-46AA-88D2-CDFD1C0CE8C7}"/>
              </a:ext>
            </a:extLst>
          </p:cNvPr>
          <p:cNvSpPr/>
          <p:nvPr/>
        </p:nvSpPr>
        <p:spPr>
          <a:xfrm>
            <a:off x="1748929" y="1666742"/>
            <a:ext cx="2029613" cy="679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ANALYSIS &amp; VISUALIZATION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1FADB9F-426B-4073-A63F-4EC7311E3CEF}"/>
              </a:ext>
            </a:extLst>
          </p:cNvPr>
          <p:cNvSpPr/>
          <p:nvPr/>
        </p:nvSpPr>
        <p:spPr>
          <a:xfrm>
            <a:off x="4232536" y="2716091"/>
            <a:ext cx="889236" cy="85568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4B481-8417-4FC2-A1C9-C6735F10E369}"/>
              </a:ext>
            </a:extLst>
          </p:cNvPr>
          <p:cNvSpPr/>
          <p:nvPr/>
        </p:nvSpPr>
        <p:spPr>
          <a:xfrm>
            <a:off x="6911827" y="1666742"/>
            <a:ext cx="1912168" cy="679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STREAMING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1680F-0B7C-4D40-B181-DBEEE0C4407B}"/>
              </a:ext>
            </a:extLst>
          </p:cNvPr>
          <p:cNvSpPr/>
          <p:nvPr/>
        </p:nvSpPr>
        <p:spPr>
          <a:xfrm>
            <a:off x="5280173" y="1666742"/>
            <a:ext cx="1631654" cy="679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STREAM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BF552-7A6C-4092-BA5A-F29C5250D791}"/>
              </a:ext>
            </a:extLst>
          </p:cNvPr>
          <p:cNvSpPr/>
          <p:nvPr/>
        </p:nvSpPr>
        <p:spPr>
          <a:xfrm>
            <a:off x="8823996" y="1666743"/>
            <a:ext cx="1749100" cy="679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E7686-577D-4A66-BE0B-B73D5BC158E6}"/>
              </a:ext>
            </a:extLst>
          </p:cNvPr>
          <p:cNvSpPr/>
          <p:nvPr/>
        </p:nvSpPr>
        <p:spPr>
          <a:xfrm>
            <a:off x="3778543" y="1666743"/>
            <a:ext cx="1501629" cy="679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RESULT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D24AB-8D4F-470C-97E2-A34F5249D2F0}"/>
              </a:ext>
            </a:extLst>
          </p:cNvPr>
          <p:cNvSpPr/>
          <p:nvPr/>
        </p:nvSpPr>
        <p:spPr>
          <a:xfrm>
            <a:off x="8977793" y="2709804"/>
            <a:ext cx="973134" cy="855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5D6C02-7DE5-4E51-AE90-F40822F8A0C4}"/>
              </a:ext>
            </a:extLst>
          </p:cNvPr>
          <p:cNvSpPr/>
          <p:nvPr/>
        </p:nvSpPr>
        <p:spPr>
          <a:xfrm>
            <a:off x="7370866" y="2709804"/>
            <a:ext cx="973134" cy="855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Stream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001996-C043-4458-BC1A-A7D26A5B6589}"/>
              </a:ext>
            </a:extLst>
          </p:cNvPr>
          <p:cNvSpPr/>
          <p:nvPr/>
        </p:nvSpPr>
        <p:spPr>
          <a:xfrm>
            <a:off x="5678648" y="2709804"/>
            <a:ext cx="973134" cy="855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Pipeline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3165D6-6EF1-43FB-B6E2-CA6121BEFE91}"/>
              </a:ext>
            </a:extLst>
          </p:cNvPr>
          <p:cNvSpPr/>
          <p:nvPr/>
        </p:nvSpPr>
        <p:spPr>
          <a:xfrm>
            <a:off x="2276762" y="2716091"/>
            <a:ext cx="1321981" cy="855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Processing &amp; Analytics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FB984A-83E2-4EB3-AA84-0DF96336F4D8}"/>
              </a:ext>
            </a:extLst>
          </p:cNvPr>
          <p:cNvSpPr/>
          <p:nvPr/>
        </p:nvSpPr>
        <p:spPr>
          <a:xfrm>
            <a:off x="10523289" y="2777698"/>
            <a:ext cx="830511" cy="755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BB3B59-B319-4D0E-AD40-BE2660DE33AF}"/>
              </a:ext>
            </a:extLst>
          </p:cNvPr>
          <p:cNvSpPr/>
          <p:nvPr/>
        </p:nvSpPr>
        <p:spPr>
          <a:xfrm>
            <a:off x="591282" y="2709804"/>
            <a:ext cx="1456205" cy="855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Company Management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6900C-BC80-4030-B306-2B246248C7B3}"/>
              </a:ext>
            </a:extLst>
          </p:cNvPr>
          <p:cNvCxnSpPr>
            <a:cxnSpLocks/>
          </p:cNvCxnSpPr>
          <p:nvPr/>
        </p:nvCxnSpPr>
        <p:spPr>
          <a:xfrm flipH="1">
            <a:off x="9950928" y="2959242"/>
            <a:ext cx="57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6E3881-3F58-408F-BC78-E6BA5731F31E}"/>
              </a:ext>
            </a:extLst>
          </p:cNvPr>
          <p:cNvCxnSpPr>
            <a:cxnSpLocks/>
          </p:cNvCxnSpPr>
          <p:nvPr/>
        </p:nvCxnSpPr>
        <p:spPr>
          <a:xfrm>
            <a:off x="9950927" y="3276765"/>
            <a:ext cx="554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625D66-F650-40F0-B6B3-924785F87F40}"/>
              </a:ext>
            </a:extLst>
          </p:cNvPr>
          <p:cNvCxnSpPr>
            <a:cxnSpLocks/>
          </p:cNvCxnSpPr>
          <p:nvPr/>
        </p:nvCxnSpPr>
        <p:spPr>
          <a:xfrm flipH="1" flipV="1">
            <a:off x="8354659" y="2959242"/>
            <a:ext cx="623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57BD8-0878-4DF9-849F-C32510A41063}"/>
              </a:ext>
            </a:extLst>
          </p:cNvPr>
          <p:cNvCxnSpPr>
            <a:cxnSpLocks/>
          </p:cNvCxnSpPr>
          <p:nvPr/>
        </p:nvCxnSpPr>
        <p:spPr>
          <a:xfrm flipH="1">
            <a:off x="6651782" y="2971687"/>
            <a:ext cx="719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273DC5-9642-4F56-9D20-8710E8C89BD4}"/>
              </a:ext>
            </a:extLst>
          </p:cNvPr>
          <p:cNvCxnSpPr>
            <a:cxnSpLocks/>
            <a:stCxn id="14" idx="1"/>
            <a:endCxn id="16" idx="6"/>
          </p:cNvCxnSpPr>
          <p:nvPr/>
        </p:nvCxnSpPr>
        <p:spPr>
          <a:xfrm flipH="1" flipV="1">
            <a:off x="2047487" y="3137644"/>
            <a:ext cx="229275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D53575-6087-4AD6-9DFD-480AEE3A9FF0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>
            <a:off x="3598743" y="3143931"/>
            <a:ext cx="63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1B79C4-A1AD-4F3C-8B01-41E8B9AB6F55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>
            <a:off x="5121772" y="3137644"/>
            <a:ext cx="556876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CAFAA1-013B-4E0C-921F-3885A6A2BC6E}"/>
              </a:ext>
            </a:extLst>
          </p:cNvPr>
          <p:cNvCxnSpPr>
            <a:cxnSpLocks/>
          </p:cNvCxnSpPr>
          <p:nvPr/>
        </p:nvCxnSpPr>
        <p:spPr>
          <a:xfrm>
            <a:off x="8354659" y="3254395"/>
            <a:ext cx="58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1B384-3065-449D-8805-B8324FBE170C}"/>
              </a:ext>
            </a:extLst>
          </p:cNvPr>
          <p:cNvCxnSpPr>
            <a:cxnSpLocks/>
          </p:cNvCxnSpPr>
          <p:nvPr/>
        </p:nvCxnSpPr>
        <p:spPr>
          <a:xfrm>
            <a:off x="6651782" y="3254395"/>
            <a:ext cx="719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E6D83D-2E62-48E1-B4E3-41F08CF3FC9B}"/>
              </a:ext>
            </a:extLst>
          </p:cNvPr>
          <p:cNvSpPr/>
          <p:nvPr/>
        </p:nvSpPr>
        <p:spPr>
          <a:xfrm>
            <a:off x="5281580" y="3024392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288A47-05CD-45A1-A88D-4BA6A40421F8}"/>
              </a:ext>
            </a:extLst>
          </p:cNvPr>
          <p:cNvSpPr/>
          <p:nvPr/>
        </p:nvSpPr>
        <p:spPr>
          <a:xfrm>
            <a:off x="10128051" y="2845991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369BCF-C9C9-4C39-88DD-AB016B5346CB}"/>
              </a:ext>
            </a:extLst>
          </p:cNvPr>
          <p:cNvSpPr/>
          <p:nvPr/>
        </p:nvSpPr>
        <p:spPr>
          <a:xfrm>
            <a:off x="8540352" y="2845991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C21B95-D870-404B-83E0-A61BA2D9E606}"/>
              </a:ext>
            </a:extLst>
          </p:cNvPr>
          <p:cNvSpPr/>
          <p:nvPr/>
        </p:nvSpPr>
        <p:spPr>
          <a:xfrm>
            <a:off x="6914392" y="2845991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8D25E1-D42C-4A7E-8A1C-D47D3476FD98}"/>
              </a:ext>
            </a:extLst>
          </p:cNvPr>
          <p:cNvSpPr/>
          <p:nvPr/>
        </p:nvSpPr>
        <p:spPr>
          <a:xfrm>
            <a:off x="3815889" y="3024392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951484-34C7-478D-83B5-486C198DAF17}"/>
              </a:ext>
            </a:extLst>
          </p:cNvPr>
          <p:cNvSpPr/>
          <p:nvPr/>
        </p:nvSpPr>
        <p:spPr>
          <a:xfrm>
            <a:off x="6911658" y="3137643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F6A694-27C4-4595-BFAB-479127A7986F}"/>
              </a:ext>
            </a:extLst>
          </p:cNvPr>
          <p:cNvSpPr/>
          <p:nvPr/>
        </p:nvSpPr>
        <p:spPr>
          <a:xfrm>
            <a:off x="8534820" y="3137643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AE62E4-CD09-479E-BF2B-C3516F11121F}"/>
              </a:ext>
            </a:extLst>
          </p:cNvPr>
          <p:cNvSpPr/>
          <p:nvPr/>
        </p:nvSpPr>
        <p:spPr>
          <a:xfrm>
            <a:off x="10128051" y="3155202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EEF85E-D1AA-4FA7-BF23-230B89462EAA}"/>
              </a:ext>
            </a:extLst>
          </p:cNvPr>
          <p:cNvSpPr/>
          <p:nvPr/>
        </p:nvSpPr>
        <p:spPr>
          <a:xfrm>
            <a:off x="4568097" y="3654964"/>
            <a:ext cx="218113" cy="2265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7B491F-31DD-4E7F-938C-C93F925CFE4F}"/>
              </a:ext>
            </a:extLst>
          </p:cNvPr>
          <p:cNvSpPr/>
          <p:nvPr/>
        </p:nvSpPr>
        <p:spPr>
          <a:xfrm>
            <a:off x="10523289" y="3682566"/>
            <a:ext cx="830511" cy="755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User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0688DF-DF2D-41C6-BECC-A51E618E1B78}"/>
              </a:ext>
            </a:extLst>
          </p:cNvPr>
          <p:cNvSpPr/>
          <p:nvPr/>
        </p:nvSpPr>
        <p:spPr>
          <a:xfrm>
            <a:off x="10523288" y="1897738"/>
            <a:ext cx="830511" cy="755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User</a:t>
            </a:r>
          </a:p>
        </p:txBody>
      </p:sp>
    </p:spTree>
    <p:extLst>
      <p:ext uri="{BB962C8B-B14F-4D97-AF65-F5344CB8AC3E}">
        <p14:creationId xmlns:p14="http://schemas.microsoft.com/office/powerpoint/2010/main" val="37545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System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Lucius Wang</dc:creator>
  <cp:lastModifiedBy>Lucius Wang</cp:lastModifiedBy>
  <cp:revision>4</cp:revision>
  <dcterms:created xsi:type="dcterms:W3CDTF">2021-12-28T13:04:23Z</dcterms:created>
  <dcterms:modified xsi:type="dcterms:W3CDTF">2021-12-28T13:35:14Z</dcterms:modified>
</cp:coreProperties>
</file>