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76" r:id="rId4"/>
    <p:sldId id="261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313" r:id="rId13"/>
    <p:sldId id="286" r:id="rId14"/>
    <p:sldId id="287" r:id="rId15"/>
    <p:sldId id="323" r:id="rId16"/>
    <p:sldId id="292" r:id="rId17"/>
    <p:sldId id="296" r:id="rId18"/>
    <p:sldId id="295" r:id="rId19"/>
    <p:sldId id="294" r:id="rId20"/>
    <p:sldId id="297" r:id="rId21"/>
    <p:sldId id="298" r:id="rId22"/>
    <p:sldId id="299" r:id="rId23"/>
    <p:sldId id="300" r:id="rId24"/>
    <p:sldId id="301" r:id="rId25"/>
    <p:sldId id="314" r:id="rId26"/>
    <p:sldId id="315" r:id="rId27"/>
    <p:sldId id="302" r:id="rId28"/>
    <p:sldId id="316" r:id="rId29"/>
    <p:sldId id="317" r:id="rId30"/>
    <p:sldId id="318" r:id="rId31"/>
    <p:sldId id="319" r:id="rId32"/>
    <p:sldId id="320" r:id="rId33"/>
    <p:sldId id="303" r:id="rId34"/>
    <p:sldId id="304" r:id="rId35"/>
    <p:sldId id="321" r:id="rId36"/>
    <p:sldId id="322" r:id="rId37"/>
    <p:sldId id="306" r:id="rId38"/>
    <p:sldId id="308" r:id="rId39"/>
    <p:sldId id="309" r:id="rId40"/>
    <p:sldId id="311" r:id="rId41"/>
    <p:sldId id="310" r:id="rId42"/>
    <p:sldId id="275" r:id="rId43"/>
  </p:sldIdLst>
  <p:sldSz cx="13444538" cy="756285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JetBrains Mono" panose="020B0509020102050004" pitchFamily="49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1EBEEB"/>
    <a:srgbClr val="FFA500"/>
    <a:srgbClr val="96BE00"/>
    <a:srgbClr val="FFD200"/>
    <a:srgbClr val="46B48C"/>
    <a:srgbClr val="D23C96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CAD4-09B1-44E3-9008-4DE5BD143FA0}" v="452" dt="2020-05-25T10:31:0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7215" autoAdjust="0"/>
  </p:normalViewPr>
  <p:slideViewPr>
    <p:cSldViewPr showGuides="1">
      <p:cViewPr varScale="1">
        <p:scale>
          <a:sx n="96" d="100"/>
          <a:sy n="96" d="100"/>
        </p:scale>
        <p:origin x="102" y="29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s Neemann" userId="378e163661b3a23e" providerId="LiveId" clId="{23BBCAD4-09B1-44E3-9008-4DE5BD143FA0}"/>
    <pc:docChg chg="undo redo custSel addSld delSld modSld sldOrd">
      <pc:chgData name="Jannes Neemann" userId="378e163661b3a23e" providerId="LiveId" clId="{23BBCAD4-09B1-44E3-9008-4DE5BD143FA0}" dt="2020-05-25T10:31:17.422" v="7300" actId="113"/>
      <pc:docMkLst>
        <pc:docMk/>
      </pc:docMkLst>
      <pc:sldChg chg="del">
        <pc:chgData name="Jannes Neemann" userId="378e163661b3a23e" providerId="LiveId" clId="{23BBCAD4-09B1-44E3-9008-4DE5BD143FA0}" dt="2020-05-25T10:30:48.425" v="7279" actId="2696"/>
        <pc:sldMkLst>
          <pc:docMk/>
          <pc:sldMk cId="0" sldId="26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4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5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6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7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8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0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4"/>
        </pc:sldMkLst>
      </pc:sldChg>
      <pc:sldChg chg="modSp mod">
        <pc:chgData name="Jannes Neemann" userId="378e163661b3a23e" providerId="LiveId" clId="{23BBCAD4-09B1-44E3-9008-4DE5BD143FA0}" dt="2020-05-25T10:30:39.275" v="7278" actId="1076"/>
        <pc:sldMkLst>
          <pc:docMk/>
          <pc:sldMk cId="0" sldId="275"/>
        </pc:sldMkLst>
        <pc:spChg chg="mod">
          <ac:chgData name="Jannes Neemann" userId="378e163661b3a23e" providerId="LiveId" clId="{23BBCAD4-09B1-44E3-9008-4DE5BD143FA0}" dt="2020-05-25T10:30:39.275" v="7278" actId="1076"/>
          <ac:spMkLst>
            <pc:docMk/>
            <pc:sldMk cId="0" sldId="275"/>
            <ac:spMk id="33796" creationId="{00000000-0000-0000-0000-000000000000}"/>
          </ac:spMkLst>
        </pc:spChg>
      </pc:sldChg>
      <pc:sldChg chg="addSp delSp modSp mod">
        <pc:chgData name="Jannes Neemann" userId="378e163661b3a23e" providerId="LiveId" clId="{23BBCAD4-09B1-44E3-9008-4DE5BD143FA0}" dt="2020-05-25T04:27:33.186" v="610"/>
        <pc:sldMkLst>
          <pc:docMk/>
          <pc:sldMk cId="771928079" sldId="280"/>
        </pc:sldMkLst>
        <pc:spChg chg="add mod">
          <ac:chgData name="Jannes Neemann" userId="378e163661b3a23e" providerId="LiveId" clId="{23BBCAD4-09B1-44E3-9008-4DE5BD143FA0}" dt="2020-05-25T04:27:11.453" v="599" actId="1076"/>
          <ac:spMkLst>
            <pc:docMk/>
            <pc:sldMk cId="771928079" sldId="280"/>
            <ac:spMk id="8" creationId="{B34262BB-9167-47FC-9033-799E24224FE2}"/>
          </ac:spMkLst>
        </pc:spChg>
        <pc:spChg chg="mod">
          <ac:chgData name="Jannes Neemann" userId="378e163661b3a23e" providerId="LiveId" clId="{23BBCAD4-09B1-44E3-9008-4DE5BD143FA0}" dt="2020-05-25T04:27:05.916" v="595" actId="255"/>
          <ac:spMkLst>
            <pc:docMk/>
            <pc:sldMk cId="771928079" sldId="280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4:17:40.495" v="5"/>
          <ac:graphicFrameMkLst>
            <pc:docMk/>
            <pc:sldMk cId="771928079" sldId="280"/>
            <ac:graphicFrameMk id="2" creationId="{C2C43AF1-B30C-479E-9269-6AC76A452497}"/>
          </ac:graphicFrameMkLst>
        </pc:graphicFrameChg>
        <pc:graphicFrameChg chg="add mod modGraphic">
          <ac:chgData name="Jannes Neemann" userId="378e163661b3a23e" providerId="LiveId" clId="{23BBCAD4-09B1-44E3-9008-4DE5BD143FA0}" dt="2020-05-25T04:27:33.186" v="610"/>
          <ac:graphicFrameMkLst>
            <pc:docMk/>
            <pc:sldMk cId="771928079" sldId="280"/>
            <ac:graphicFrameMk id="3" creationId="{16036BD5-8DB1-49F7-8C18-043C92BF639B}"/>
          </ac:graphicFrameMkLst>
        </pc:graphicFrameChg>
      </pc:sldChg>
      <pc:sldChg chg="addSp delSp modSp mod">
        <pc:chgData name="Jannes Neemann" userId="378e163661b3a23e" providerId="LiveId" clId="{23BBCAD4-09B1-44E3-9008-4DE5BD143FA0}" dt="2020-05-25T10:12:00.830" v="6877" actId="20577"/>
        <pc:sldMkLst>
          <pc:docMk/>
          <pc:sldMk cId="3275036937" sldId="281"/>
        </pc:sldMkLst>
        <pc:spChg chg="add mod ord">
          <ac:chgData name="Jannes Neemann" userId="378e163661b3a23e" providerId="LiveId" clId="{23BBCAD4-09B1-44E3-9008-4DE5BD143FA0}" dt="2020-05-25T04:38:49.222" v="777" actId="166"/>
          <ac:spMkLst>
            <pc:docMk/>
            <pc:sldMk cId="3275036937" sldId="281"/>
            <ac:spMk id="11" creationId="{4059571D-52F4-4083-AF83-9042A5177CB9}"/>
          </ac:spMkLst>
        </pc:spChg>
        <pc:spChg chg="add mod">
          <ac:chgData name="Jannes Neemann" userId="378e163661b3a23e" providerId="LiveId" clId="{23BBCAD4-09B1-44E3-9008-4DE5BD143FA0}" dt="2020-05-25T10:12:00.830" v="6877" actId="20577"/>
          <ac:spMkLst>
            <pc:docMk/>
            <pc:sldMk cId="3275036937" sldId="281"/>
            <ac:spMk id="14" creationId="{9C5D3062-7B30-42D3-8B10-B0B27FABBA90}"/>
          </ac:spMkLst>
        </pc:spChg>
        <pc:spChg chg="add mod">
          <ac:chgData name="Jannes Neemann" userId="378e163661b3a23e" providerId="LiveId" clId="{23BBCAD4-09B1-44E3-9008-4DE5BD143FA0}" dt="2020-05-25T04:41:07.029" v="803" actId="1076"/>
          <ac:spMkLst>
            <pc:docMk/>
            <pc:sldMk cId="3275036937" sldId="281"/>
            <ac:spMk id="15" creationId="{D8BF3768-2893-4A44-864B-DB1CE5A4EE4C}"/>
          </ac:spMkLst>
        </pc:spChg>
        <pc:spChg chg="del">
          <ac:chgData name="Jannes Neemann" userId="378e163661b3a23e" providerId="LiveId" clId="{23BBCAD4-09B1-44E3-9008-4DE5BD143FA0}" dt="2020-05-25T04:28:15.197" v="611" actId="478"/>
          <ac:spMkLst>
            <pc:docMk/>
            <pc:sldMk cId="3275036937" sldId="281"/>
            <ac:spMk id="31" creationId="{62239F0E-BA02-45AD-84EB-E32F915E648A}"/>
          </ac:spMkLst>
        </pc:spChg>
        <pc:spChg chg="mod">
          <ac:chgData name="Jannes Neemann" userId="378e163661b3a23e" providerId="LiveId" clId="{23BBCAD4-09B1-44E3-9008-4DE5BD143FA0}" dt="2020-05-25T10:11:57.990" v="6873" actId="20577"/>
          <ac:spMkLst>
            <pc:docMk/>
            <pc:sldMk cId="3275036937" sldId="281"/>
            <ac:spMk id="34" creationId="{438CF938-EFB5-43FC-8E5F-DDDA99559CC0}"/>
          </ac:spMkLst>
        </pc:spChg>
        <pc:spChg chg="del mod">
          <ac:chgData name="Jannes Neemann" userId="378e163661b3a23e" providerId="LiveId" clId="{23BBCAD4-09B1-44E3-9008-4DE5BD143FA0}" dt="2020-05-25T04:31:46.148" v="636" actId="478"/>
          <ac:spMkLst>
            <pc:docMk/>
            <pc:sldMk cId="3275036937" sldId="281"/>
            <ac:spMk id="35" creationId="{811A4DAA-EF46-4B45-80B0-9D6AC4700C50}"/>
          </ac:spMkLst>
        </pc:spChg>
        <pc:spChg chg="add mod">
          <ac:chgData name="Jannes Neemann" userId="378e163661b3a23e" providerId="LiveId" clId="{23BBCAD4-09B1-44E3-9008-4DE5BD143FA0}" dt="2020-05-25T04:40:58.147" v="802" actId="1076"/>
          <ac:spMkLst>
            <pc:docMk/>
            <pc:sldMk cId="3275036937" sldId="281"/>
            <ac:spMk id="45" creationId="{7CA42E24-76D3-4895-8768-8F4327FE0C31}"/>
          </ac:spMkLst>
        </pc:spChg>
        <pc:spChg chg="add mod">
          <ac:chgData name="Jannes Neemann" userId="378e163661b3a23e" providerId="LiveId" clId="{23BBCAD4-09B1-44E3-9008-4DE5BD143FA0}" dt="2020-05-25T04:40:52.476" v="801" actId="1076"/>
          <ac:spMkLst>
            <pc:docMk/>
            <pc:sldMk cId="3275036937" sldId="281"/>
            <ac:spMk id="48" creationId="{187BF573-849C-43E7-AB19-F04D0B260185}"/>
          </ac:spMkLst>
        </pc:spChg>
        <pc:spChg chg="mod">
          <ac:chgData name="Jannes Neemann" userId="378e163661b3a23e" providerId="LiveId" clId="{23BBCAD4-09B1-44E3-9008-4DE5BD143FA0}" dt="2020-05-25T04:38:57.843" v="778" actId="1076"/>
          <ac:spMkLst>
            <pc:docMk/>
            <pc:sldMk cId="3275036937" sldId="281"/>
            <ac:spMk id="14336" creationId="{AFC1480E-1AED-4A6F-BC1B-7130F2684549}"/>
          </ac:spMkLst>
        </pc:spChg>
        <pc:picChg chg="mod">
          <ac:chgData name="Jannes Neemann" userId="378e163661b3a23e" providerId="LiveId" clId="{23BBCAD4-09B1-44E3-9008-4DE5BD143FA0}" dt="2020-05-25T04:36:03.501" v="738" actId="12789"/>
          <ac:picMkLst>
            <pc:docMk/>
            <pc:sldMk cId="3275036937" sldId="281"/>
            <ac:picMk id="3" creationId="{66BC3900-2839-494B-B9BC-31AD7D1010F9}"/>
          </ac:picMkLst>
        </pc:picChg>
        <pc:picChg chg="mod">
          <ac:chgData name="Jannes Neemann" userId="378e163661b3a23e" providerId="LiveId" clId="{23BBCAD4-09B1-44E3-9008-4DE5BD143FA0}" dt="2020-05-25T04:41:13.156" v="805" actId="1076"/>
          <ac:picMkLst>
            <pc:docMk/>
            <pc:sldMk cId="3275036937" sldId="281"/>
            <ac:picMk id="6" creationId="{A899C75E-18A9-4417-A226-82237D0B03EE}"/>
          </ac:picMkLst>
        </pc:picChg>
        <pc:picChg chg="mod">
          <ac:chgData name="Jannes Neemann" userId="378e163661b3a23e" providerId="LiveId" clId="{23BBCAD4-09B1-44E3-9008-4DE5BD143FA0}" dt="2020-05-25T04:41:17.600" v="806" actId="1076"/>
          <ac:picMkLst>
            <pc:docMk/>
            <pc:sldMk cId="3275036937" sldId="281"/>
            <ac:picMk id="7" creationId="{5B153097-B605-4AB6-8E86-F59EF5005056}"/>
          </ac:picMkLst>
        </pc:picChg>
        <pc:cxnChg chg="del mod">
          <ac:chgData name="Jannes Neemann" userId="378e163661b3a23e" providerId="LiveId" clId="{23BBCAD4-09B1-44E3-9008-4DE5BD143FA0}" dt="2020-05-25T04:35:36.209" v="733" actId="478"/>
          <ac:cxnSpMkLst>
            <pc:docMk/>
            <pc:sldMk cId="3275036937" sldId="281"/>
            <ac:cxnSpMk id="16" creationId="{4763C1A2-8E10-420E-8A22-FF9F87F79D10}"/>
          </ac:cxnSpMkLst>
        </pc:cxnChg>
        <pc:cxnChg chg="del mod">
          <ac:chgData name="Jannes Neemann" userId="378e163661b3a23e" providerId="LiveId" clId="{23BBCAD4-09B1-44E3-9008-4DE5BD143FA0}" dt="2020-05-25T04:35:34.657" v="732" actId="478"/>
          <ac:cxnSpMkLst>
            <pc:docMk/>
            <pc:sldMk cId="3275036937" sldId="281"/>
            <ac:cxnSpMk id="18" creationId="{092EC382-95D4-4751-97A8-6D7F40134D12}"/>
          </ac:cxnSpMkLst>
        </pc:cxnChg>
        <pc:cxnChg chg="add mod">
          <ac:chgData name="Jannes Neemann" userId="378e163661b3a23e" providerId="LiveId" clId="{23BBCAD4-09B1-44E3-9008-4DE5BD143FA0}" dt="2020-05-25T04:39:44.578" v="784" actId="14100"/>
          <ac:cxnSpMkLst>
            <pc:docMk/>
            <pc:sldMk cId="3275036937" sldId="281"/>
            <ac:cxnSpMk id="19" creationId="{02E06C6F-CEE4-4FFC-8DF9-A3EC09300F5F}"/>
          </ac:cxnSpMkLst>
        </pc:cxnChg>
        <pc:cxnChg chg="add del mod">
          <ac:chgData name="Jannes Neemann" userId="378e163661b3a23e" providerId="LiveId" clId="{23BBCAD4-09B1-44E3-9008-4DE5BD143FA0}" dt="2020-05-25T04:37:53.176" v="753" actId="478"/>
          <ac:cxnSpMkLst>
            <pc:docMk/>
            <pc:sldMk cId="3275036937" sldId="281"/>
            <ac:cxnSpMk id="21" creationId="{5E5BF8F9-07BF-4BA9-AB00-84EBD0B9AF44}"/>
          </ac:cxnSpMkLst>
        </pc:cxnChg>
        <pc:cxnChg chg="add mod">
          <ac:chgData name="Jannes Neemann" userId="378e163661b3a23e" providerId="LiveId" clId="{23BBCAD4-09B1-44E3-9008-4DE5BD143FA0}" dt="2020-05-25T04:40:52.476" v="801" actId="1076"/>
          <ac:cxnSpMkLst>
            <pc:docMk/>
            <pc:sldMk cId="3275036937" sldId="281"/>
            <ac:cxnSpMk id="23" creationId="{30807CAC-4680-4A8E-83D5-8C2C9C45AD43}"/>
          </ac:cxnSpMkLst>
        </pc:cxnChg>
        <pc:cxnChg chg="add mod">
          <ac:chgData name="Jannes Neemann" userId="378e163661b3a23e" providerId="LiveId" clId="{23BBCAD4-09B1-44E3-9008-4DE5BD143FA0}" dt="2020-05-25T04:41:32.511" v="809" actId="14100"/>
          <ac:cxnSpMkLst>
            <pc:docMk/>
            <pc:sldMk cId="3275036937" sldId="281"/>
            <ac:cxnSpMk id="36" creationId="{B3A3744C-D8B7-47C0-A5F4-899EF30D8E27}"/>
          </ac:cxnSpMkLst>
        </pc:cxnChg>
      </pc:sldChg>
      <pc:sldChg chg="addSp delSp modSp mod">
        <pc:chgData name="Jannes Neemann" userId="378e163661b3a23e" providerId="LiveId" clId="{23BBCAD4-09B1-44E3-9008-4DE5BD143FA0}" dt="2020-05-25T10:12:05.436" v="6881" actId="20577"/>
        <pc:sldMkLst>
          <pc:docMk/>
          <pc:sldMk cId="2734082888" sldId="282"/>
        </pc:sldMkLst>
        <pc:spChg chg="add del mod">
          <ac:chgData name="Jannes Neemann" userId="378e163661b3a23e" providerId="LiveId" clId="{23BBCAD4-09B1-44E3-9008-4DE5BD143FA0}" dt="2020-05-25T05:40:10.737" v="2328" actId="47"/>
          <ac:spMkLst>
            <pc:docMk/>
            <pc:sldMk cId="2734082888" sldId="282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5:40:10.072" v="2326" actId="767"/>
          <ac:spMkLst>
            <pc:docMk/>
            <pc:sldMk cId="2734082888" sldId="282"/>
            <ac:spMk id="14" creationId="{FC2577F2-BE53-4A56-B3AA-011C82CC9157}"/>
          </ac:spMkLst>
        </pc:spChg>
        <pc:spChg chg="add mod">
          <ac:chgData name="Jannes Neemann" userId="378e163661b3a23e" providerId="LiveId" clId="{23BBCAD4-09B1-44E3-9008-4DE5BD143FA0}" dt="2020-05-25T10:12:05.436" v="6881" actId="20577"/>
          <ac:spMkLst>
            <pc:docMk/>
            <pc:sldMk cId="2734082888" sldId="282"/>
            <ac:spMk id="15" creationId="{4413E2D3-200C-4837-A43A-0BEF80D865C7}"/>
          </ac:spMkLst>
        </pc:spChg>
        <pc:spChg chg="add del mod">
          <ac:chgData name="Jannes Neemann" userId="378e163661b3a23e" providerId="LiveId" clId="{23BBCAD4-09B1-44E3-9008-4DE5BD143FA0}" dt="2020-05-25T05:40:10.651" v="2327" actId="47"/>
          <ac:spMkLst>
            <pc:docMk/>
            <pc:sldMk cId="2734082888" sldId="282"/>
            <ac:spMk id="17" creationId="{D0C3A09B-8B53-4115-A9BF-C21854853E82}"/>
          </ac:spMkLst>
        </pc:spChg>
        <pc:spChg chg="add del mod">
          <ac:chgData name="Jannes Neemann" userId="378e163661b3a23e" providerId="LiveId" clId="{23BBCAD4-09B1-44E3-9008-4DE5BD143FA0}" dt="2020-05-25T05:41:55.159" v="2404" actId="478"/>
          <ac:spMkLst>
            <pc:docMk/>
            <pc:sldMk cId="2734082888" sldId="282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6:44.054" v="968" actId="20577"/>
          <ac:spMkLst>
            <pc:docMk/>
            <pc:sldMk cId="2734082888" sldId="282"/>
            <ac:spMk id="14341" creationId="{00000000-0000-0000-0000-000000000000}"/>
          </ac:spMkLst>
        </pc:spChg>
        <pc:cxnChg chg="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4" creationId="{CD77E315-6D69-4FF7-AFFC-4ED24409E25B}"/>
          </ac:cxnSpMkLst>
        </pc:cxnChg>
        <pc:cxnChg chg="add 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22" creationId="{96BB9CFF-70AC-402D-B94D-E19B3B998FE5}"/>
          </ac:cxnSpMkLst>
        </pc:cxnChg>
      </pc:sldChg>
      <pc:sldChg chg="addSp delSp modSp add mod">
        <pc:chgData name="Jannes Neemann" userId="378e163661b3a23e" providerId="LiveId" clId="{23BBCAD4-09B1-44E3-9008-4DE5BD143FA0}" dt="2020-05-25T07:41:07.635" v="3901"/>
        <pc:sldMkLst>
          <pc:docMk/>
          <pc:sldMk cId="2822354146" sldId="283"/>
        </pc:sldMkLst>
        <pc:spChg chg="add del mod">
          <ac:chgData name="Jannes Neemann" userId="378e163661b3a23e" providerId="LiveId" clId="{23BBCAD4-09B1-44E3-9008-4DE5BD143FA0}" dt="2020-05-25T04:44:55.915" v="874" actId="478"/>
          <ac:spMkLst>
            <pc:docMk/>
            <pc:sldMk cId="2822354146" sldId="283"/>
            <ac:spMk id="7" creationId="{183E14C7-8C3D-40DA-AAEF-994A46D0063C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4" creationId="{F9B1C3AC-608F-4754-A361-4F749D93BED4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6" creationId="{4D146D0C-7B73-4773-9BA5-DAC3C625DED1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7" creationId="{D0C3A09B-8B53-4115-A9BF-C21854853E82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5:13.477" v="897" actId="20577"/>
          <ac:spMkLst>
            <pc:docMk/>
            <pc:sldMk cId="2822354146" sldId="283"/>
            <ac:spMk id="14340" creationId="{00000000-0000-0000-0000-000000000000}"/>
          </ac:spMkLst>
        </pc:spChg>
        <pc:spChg chg="del">
          <ac:chgData name="Jannes Neemann" userId="378e163661b3a23e" providerId="LiveId" clId="{23BBCAD4-09B1-44E3-9008-4DE5BD143FA0}" dt="2020-05-25T04:44:54.477" v="873" actId="478"/>
          <ac:spMkLst>
            <pc:docMk/>
            <pc:sldMk cId="2822354146" sldId="283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7:41:07.635" v="3901"/>
          <ac:graphicFrameMkLst>
            <pc:docMk/>
            <pc:sldMk cId="2822354146" sldId="283"/>
            <ac:graphicFrameMk id="15" creationId="{BFA65EE7-B2A9-4DD1-A10A-0D424667E8C4}"/>
          </ac:graphicFrameMkLst>
        </pc:graphicFrame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3" creationId="{66BC3900-2839-494B-B9BC-31AD7D1010F9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6" creationId="{A899C75E-18A9-4417-A226-82237D0B03EE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13" creationId="{ABA00A29-69CB-4775-BDFF-BB7BEF01EE4B}"/>
          </ac:picMkLst>
        </pc:picChg>
        <pc:cxnChg chg="del">
          <ac:chgData name="Jannes Neemann" userId="378e163661b3a23e" providerId="LiveId" clId="{23BBCAD4-09B1-44E3-9008-4DE5BD143FA0}" dt="2020-05-25T04:44:57.886" v="875" actId="478"/>
          <ac:cxnSpMkLst>
            <pc:docMk/>
            <pc:sldMk cId="2822354146" sldId="283"/>
            <ac:cxnSpMk id="4" creationId="{CD77E315-6D69-4FF7-AFFC-4ED24409E25B}"/>
          </ac:cxnSpMkLst>
        </pc:cxnChg>
      </pc:sldChg>
      <pc:sldChg chg="addSp delSp modSp add mod">
        <pc:chgData name="Jannes Neemann" userId="378e163661b3a23e" providerId="LiveId" clId="{23BBCAD4-09B1-44E3-9008-4DE5BD143FA0}" dt="2020-05-25T08:37:05.940" v="4282" actId="20577"/>
        <pc:sldMkLst>
          <pc:docMk/>
          <pc:sldMk cId="2794349674" sldId="284"/>
        </pc:sldMkLst>
        <pc:spChg chg="add del mod">
          <ac:chgData name="Jannes Neemann" userId="378e163661b3a23e" providerId="LiveId" clId="{23BBCAD4-09B1-44E3-9008-4DE5BD143FA0}" dt="2020-05-25T04:48:12.022" v="993" actId="478"/>
          <ac:spMkLst>
            <pc:docMk/>
            <pc:sldMk cId="2794349674" sldId="284"/>
            <ac:spMk id="3" creationId="{79519ADC-C14E-4AFC-89F3-DC99E263DFD2}"/>
          </ac:spMkLst>
        </pc:spChg>
        <pc:spChg chg="add del mod">
          <ac:chgData name="Jannes Neemann" userId="378e163661b3a23e" providerId="LiveId" clId="{23BBCAD4-09B1-44E3-9008-4DE5BD143FA0}" dt="2020-05-25T08:37:05.940" v="4282" actId="20577"/>
          <ac:spMkLst>
            <pc:docMk/>
            <pc:sldMk cId="2794349674" sldId="284"/>
            <ac:spMk id="4" creationId="{21277043-81F5-49A7-A315-BA39945ABDA8}"/>
          </ac:spMkLst>
        </pc:spChg>
        <pc:spChg chg="add del mod">
          <ac:chgData name="Jannes Neemann" userId="378e163661b3a23e" providerId="LiveId" clId="{23BBCAD4-09B1-44E3-9008-4DE5BD143FA0}" dt="2020-05-25T05:10:44.393" v="1688" actId="478"/>
          <ac:spMkLst>
            <pc:docMk/>
            <pc:sldMk cId="2794349674" sldId="284"/>
            <ac:spMk id="6" creationId="{6097CF04-CCD1-40AA-9E68-A5BBB3798546}"/>
          </ac:spMkLst>
        </pc:spChg>
        <pc:spChg chg="add mod">
          <ac:chgData name="Jannes Neemann" userId="378e163661b3a23e" providerId="LiveId" clId="{23BBCAD4-09B1-44E3-9008-4DE5BD143FA0}" dt="2020-05-25T08:35:55.845" v="4254" actId="1076"/>
          <ac:spMkLst>
            <pc:docMk/>
            <pc:sldMk cId="2794349674" sldId="284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5:14:42.846" v="1853" actId="1076"/>
          <ac:spMkLst>
            <pc:docMk/>
            <pc:sldMk cId="2794349674" sldId="284"/>
            <ac:spMk id="8" creationId="{562573C7-AA53-4BEC-BAA1-22D81FC2C097}"/>
          </ac:spMkLst>
        </pc:spChg>
        <pc:spChg chg="add mod">
          <ac:chgData name="Jannes Neemann" userId="378e163661b3a23e" providerId="LiveId" clId="{23BBCAD4-09B1-44E3-9008-4DE5BD143FA0}" dt="2020-05-25T05:18:54.148" v="1895" actId="1076"/>
          <ac:spMkLst>
            <pc:docMk/>
            <pc:sldMk cId="2794349674" sldId="284"/>
            <ac:spMk id="9" creationId="{DF924974-2B79-44A2-8851-21C83C2209AE}"/>
          </ac:spMkLst>
        </pc:spChg>
        <pc:spChg chg="add del mod">
          <ac:chgData name="Jannes Neemann" userId="378e163661b3a23e" providerId="LiveId" clId="{23BBCAD4-09B1-44E3-9008-4DE5BD143FA0}" dt="2020-05-25T05:19:17.576" v="1898" actId="478"/>
          <ac:spMkLst>
            <pc:docMk/>
            <pc:sldMk cId="2794349674" sldId="284"/>
            <ac:spMk id="10" creationId="{566D54C4-38CB-47D7-B152-A50B8A03E390}"/>
          </ac:spMkLst>
        </pc:spChg>
        <pc:spChg chg="add del mod">
          <ac:chgData name="Jannes Neemann" userId="378e163661b3a23e" providerId="LiveId" clId="{23BBCAD4-09B1-44E3-9008-4DE5BD143FA0}" dt="2020-05-25T05:33:11.835" v="2212" actId="1076"/>
          <ac:spMkLst>
            <pc:docMk/>
            <pc:sldMk cId="2794349674" sldId="284"/>
            <ac:spMk id="11" creationId="{BED88D1C-EE8A-4E7C-8081-B412F239F1C5}"/>
          </ac:spMkLst>
        </pc:spChg>
        <pc:spChg chg="add del mod">
          <ac:chgData name="Jannes Neemann" userId="378e163661b3a23e" providerId="LiveId" clId="{23BBCAD4-09B1-44E3-9008-4DE5BD143FA0}" dt="2020-05-25T05:19:19.446" v="1899" actId="478"/>
          <ac:spMkLst>
            <pc:docMk/>
            <pc:sldMk cId="2794349674" sldId="284"/>
            <ac:spMk id="12" creationId="{5E22FD45-E322-413D-B6BE-430342112455}"/>
          </ac:spMkLst>
        </pc:spChg>
        <pc:spChg chg="add mod">
          <ac:chgData name="Jannes Neemann" userId="378e163661b3a23e" providerId="LiveId" clId="{23BBCAD4-09B1-44E3-9008-4DE5BD143FA0}" dt="2020-05-25T05:32:57.410" v="2210" actId="1076"/>
          <ac:spMkLst>
            <pc:docMk/>
            <pc:sldMk cId="2794349674" sldId="284"/>
            <ac:spMk id="13" creationId="{42E344C0-54FD-4DC0-9FA8-6EF6A5DFE636}"/>
          </ac:spMkLst>
        </pc:spChg>
        <pc:spChg chg="add mod">
          <ac:chgData name="Jannes Neemann" userId="378e163661b3a23e" providerId="LiveId" clId="{23BBCAD4-09B1-44E3-9008-4DE5BD143FA0}" dt="2020-05-25T05:33:08.596" v="2211" actId="1076"/>
          <ac:spMkLst>
            <pc:docMk/>
            <pc:sldMk cId="2794349674" sldId="284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5:33:49.714" v="2218" actId="1076"/>
          <ac:spMkLst>
            <pc:docMk/>
            <pc:sldMk cId="2794349674" sldId="284"/>
            <ac:spMk id="16" creationId="{DAD54E75-A0EC-4366-B42B-464C2B56ED3C}"/>
          </ac:spMkLst>
        </pc:spChg>
        <pc:spChg chg="add mod">
          <ac:chgData name="Jannes Neemann" userId="378e163661b3a23e" providerId="LiveId" clId="{23BBCAD4-09B1-44E3-9008-4DE5BD143FA0}" dt="2020-05-25T05:33:53.991" v="2219" actId="1076"/>
          <ac:spMkLst>
            <pc:docMk/>
            <pc:sldMk cId="2794349674" sldId="284"/>
            <ac:spMk id="17" creationId="{81545F35-06EB-476D-BA47-5C416A2BCAC7}"/>
          </ac:spMkLst>
        </pc:spChg>
        <pc:spChg chg="del mod">
          <ac:chgData name="Jannes Neemann" userId="378e163661b3a23e" providerId="LiveId" clId="{23BBCAD4-09B1-44E3-9008-4DE5BD143FA0}" dt="2020-05-25T04:48:09.026" v="991" actId="478"/>
          <ac:spMkLst>
            <pc:docMk/>
            <pc:sldMk cId="2794349674" sldId="284"/>
            <ac:spMk id="14340" creationId="{00000000-0000-0000-0000-000000000000}"/>
          </ac:spMkLst>
        </pc:spChg>
      </pc:sldChg>
      <pc:sldChg chg="modSp add mod ord">
        <pc:chgData name="Jannes Neemann" userId="378e163661b3a23e" providerId="LiveId" clId="{23BBCAD4-09B1-44E3-9008-4DE5BD143FA0}" dt="2020-05-25T05:37:20.249" v="2230" actId="113"/>
        <pc:sldMkLst>
          <pc:docMk/>
          <pc:sldMk cId="1856586959" sldId="285"/>
        </pc:sldMkLst>
        <pc:spChg chg="mod">
          <ac:chgData name="Jannes Neemann" userId="378e163661b3a23e" providerId="LiveId" clId="{23BBCAD4-09B1-44E3-9008-4DE5BD143FA0}" dt="2020-05-25T05:37:20.249" v="2230" actId="113"/>
          <ac:spMkLst>
            <pc:docMk/>
            <pc:sldMk cId="1856586959" sldId="285"/>
            <ac:spMk id="7" creationId="{425D4130-F0D3-48C7-A989-8C6853076445}"/>
          </ac:spMkLst>
        </pc:spChg>
      </pc:sldChg>
      <pc:sldChg chg="addSp delSp modSp add mod ord">
        <pc:chgData name="Jannes Neemann" userId="378e163661b3a23e" providerId="LiveId" clId="{23BBCAD4-09B1-44E3-9008-4DE5BD143FA0}" dt="2020-05-25T07:32:35.872" v="3360" actId="166"/>
        <pc:sldMkLst>
          <pc:docMk/>
          <pc:sldMk cId="2806441055" sldId="286"/>
        </pc:sldMkLst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2" creationId="{F1F81E0F-10DA-4F2D-9CE7-560D1ED747D8}"/>
          </ac:spMkLst>
        </pc:spChg>
        <pc:spChg chg="add mod or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3" creationId="{6FA04479-4A22-4C14-BCF0-08EA4A53BACD}"/>
          </ac:spMkLst>
        </pc:spChg>
        <pc:spChg chg="mod">
          <ac:chgData name="Jannes Neemann" userId="378e163661b3a23e" providerId="LiveId" clId="{23BBCAD4-09B1-44E3-9008-4DE5BD143FA0}" dt="2020-05-25T05:59:32.901" v="3033" actId="20577"/>
          <ac:spMkLst>
            <pc:docMk/>
            <pc:sldMk cId="2806441055" sldId="286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5:37:47.975" v="2238" actId="20577"/>
          <ac:spMkLst>
            <pc:docMk/>
            <pc:sldMk cId="2806441055" sldId="286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8" creationId="{562573C7-AA53-4BEC-BAA1-22D81FC2C097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9" creationId="{DF924974-2B79-44A2-8851-21C83C2209AE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1" creationId="{BED88D1C-EE8A-4E7C-8081-B412F239F1C5}"/>
          </ac:spMkLst>
        </pc:spChg>
        <pc:spChg chg="add mod">
          <ac:chgData name="Jannes Neemann" userId="378e163661b3a23e" providerId="LiveId" clId="{23BBCAD4-09B1-44E3-9008-4DE5BD143FA0}" dt="2020-05-25T05:57:54.362" v="2958" actId="1076"/>
          <ac:spMkLst>
            <pc:docMk/>
            <pc:sldMk cId="2806441055" sldId="286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3" creationId="{42E344C0-54FD-4DC0-9FA8-6EF6A5DFE636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15" creationId="{A1967126-363F-4774-AD41-F129F8AE352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6" creationId="{DAD54E75-A0EC-4366-B42B-464C2B56ED3C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7" creationId="{81545F35-06EB-476D-BA47-5C416A2BCAC7}"/>
          </ac:spMkLst>
        </pc:spChg>
        <pc:spChg chg="add mod ord">
          <ac:chgData name="Jannes Neemann" userId="378e163661b3a23e" providerId="LiveId" clId="{23BBCAD4-09B1-44E3-9008-4DE5BD143FA0}" dt="2020-05-25T06:10:24.398" v="3258" actId="14100"/>
          <ac:spMkLst>
            <pc:docMk/>
            <pc:sldMk cId="2806441055" sldId="286"/>
            <ac:spMk id="18" creationId="{2F2E4126-A249-4974-9B78-BF044AF7C635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19" creationId="{FBE7BB4C-1E9D-4389-8C35-24518D5622B7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0" creationId="{433DD51D-B805-4B56-9763-90ACDECC5A4C}"/>
          </ac:spMkLst>
        </pc:spChg>
        <pc:spChg chg="add mod">
          <ac:chgData name="Jannes Neemann" userId="378e163661b3a23e" providerId="LiveId" clId="{23BBCAD4-09B1-44E3-9008-4DE5BD143FA0}" dt="2020-05-25T06:10:33.299" v="3259" actId="692"/>
          <ac:spMkLst>
            <pc:docMk/>
            <pc:sldMk cId="2806441055" sldId="286"/>
            <ac:spMk id="21" creationId="{B98F5991-EB26-4383-A13C-266A702849A3}"/>
          </ac:spMkLst>
        </pc:spChg>
        <pc:spChg chg="add del mod">
          <ac:chgData name="Jannes Neemann" userId="378e163661b3a23e" providerId="LiveId" clId="{23BBCAD4-09B1-44E3-9008-4DE5BD143FA0}" dt="2020-05-25T06:04:08.100" v="3162" actId="478"/>
          <ac:spMkLst>
            <pc:docMk/>
            <pc:sldMk cId="2806441055" sldId="286"/>
            <ac:spMk id="22" creationId="{CE1DDF40-08E0-444D-9C37-A359B7341652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3" creationId="{AFBC8A08-88C3-40DD-AE32-339773C175D7}"/>
          </ac:spMkLst>
        </pc:spChg>
        <pc:spChg chg="add del mod">
          <ac:chgData name="Jannes Neemann" userId="378e163661b3a23e" providerId="LiveId" clId="{23BBCAD4-09B1-44E3-9008-4DE5BD143FA0}" dt="2020-05-25T06:04:59.429" v="3181"/>
          <ac:spMkLst>
            <pc:docMk/>
            <pc:sldMk cId="2806441055" sldId="286"/>
            <ac:spMk id="24" creationId="{EF464BE0-AA35-4B11-9290-4AB6EF888BDB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06:15:29.851" v="3351" actId="1076"/>
          <ac:spMkLst>
            <pc:docMk/>
            <pc:sldMk cId="2806441055" sldId="286"/>
            <ac:spMk id="34" creationId="{AD94AD9F-C0B9-42B1-98F4-668E6A2764F5}"/>
          </ac:spMkLst>
        </pc:spChg>
        <pc:spChg chg="mod">
          <ac:chgData name="Jannes Neemann" userId="378e163661b3a23e" providerId="LiveId" clId="{23BBCAD4-09B1-44E3-9008-4DE5BD143FA0}" dt="2020-05-25T06:12:38.004" v="3283" actId="6549"/>
          <ac:spMkLst>
            <pc:docMk/>
            <pc:sldMk cId="2806441055" sldId="286"/>
            <ac:spMk id="37" creationId="{95FC516E-1D42-4478-B57C-63A1DF0AE533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8" creationId="{F7959D58-1DA2-4DBC-BFAE-3E6CEE880932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9" creationId="{D3099B1A-5DB8-4CA9-AFFD-E690077A1F83}"/>
          </ac:spMkLst>
        </pc:spChg>
        <pc:grpChg chg="add mod">
          <ac:chgData name="Jannes Neemann" userId="378e163661b3a23e" providerId="LiveId" clId="{23BBCAD4-09B1-44E3-9008-4DE5BD143FA0}" dt="2020-05-25T06:11:49.594" v="3275" actId="164"/>
          <ac:grpSpMkLst>
            <pc:docMk/>
            <pc:sldMk cId="2806441055" sldId="286"/>
            <ac:grpSpMk id="35" creationId="{4D65B416-9FC3-493B-9A76-768B7685D288}"/>
          </ac:grpSpMkLst>
        </pc:grpChg>
        <pc:grpChg chg="add del mod">
          <ac:chgData name="Jannes Neemann" userId="378e163661b3a23e" providerId="LiveId" clId="{23BBCAD4-09B1-44E3-9008-4DE5BD143FA0}" dt="2020-05-25T06:12:39.633" v="3284" actId="478"/>
          <ac:grpSpMkLst>
            <pc:docMk/>
            <pc:sldMk cId="2806441055" sldId="286"/>
            <ac:grpSpMk id="36" creationId="{6AEA9A13-86A3-4774-AA02-599C80E32D2F}"/>
          </ac:grpSpMkLst>
        </pc:grp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1" creationId="{F29128A4-CAFB-4525-97D6-3930B93F8DEE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2" creationId="{063362D7-2CB8-4E2E-81AE-EFE5C26D2712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3" creationId="{2762DA0E-9F95-43D0-AFA8-21280DBE300D}"/>
          </ac:picMkLst>
        </pc:picChg>
        <pc:cxnChg chg="add mod ord">
          <ac:chgData name="Jannes Neemann" userId="378e163661b3a23e" providerId="LiveId" clId="{23BBCAD4-09B1-44E3-9008-4DE5BD143FA0}" dt="2020-05-25T07:32:35.872" v="3360" actId="166"/>
          <ac:cxnSpMkLst>
            <pc:docMk/>
            <pc:sldMk cId="2806441055" sldId="286"/>
            <ac:cxnSpMk id="10" creationId="{F86C23D8-3A0E-4DBE-A36E-0BC06C7A28A4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4" creationId="{DEC81B41-EB64-4C69-BBB8-CF0F00E1B48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7" creationId="{AF012096-CC6E-449F-AA78-3E83A43D24F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50" creationId="{DBEF7595-F79E-477A-9ABD-C6B03548A46E}"/>
          </ac:cxnSpMkLst>
        </pc:cxnChg>
        <pc:cxnChg chg="add del mod">
          <ac:chgData name="Jannes Neemann" userId="378e163661b3a23e" providerId="LiveId" clId="{23BBCAD4-09B1-44E3-9008-4DE5BD143FA0}" dt="2020-05-25T06:14:10.986" v="3322" actId="11529"/>
          <ac:cxnSpMkLst>
            <pc:docMk/>
            <pc:sldMk cId="2806441055" sldId="286"/>
            <ac:cxnSpMk id="54" creationId="{CC98C004-BED7-497D-B227-3C3F1F214DE7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5" creationId="{FD28A62E-EA6E-477C-BDDB-022E9CEB7DB3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6" creationId="{4EC3881E-052E-4E6B-8400-66BEA12AECE4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7" creationId="{A3A92F4F-D0F6-493C-8EAD-C79F96FFF149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0" creationId="{C55E8E45-0AD1-4CD8-9E22-7245D21D472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1" creationId="{B00CEDA9-A81B-45F2-BB9C-BF8BBE5966E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10:12:28.548" v="6889" actId="20577"/>
        <pc:sldMkLst>
          <pc:docMk/>
          <pc:sldMk cId="439737195" sldId="287"/>
        </pc:sldMkLst>
        <pc:spChg chg="add del mod">
          <ac:chgData name="Jannes Neemann" userId="378e163661b3a23e" providerId="LiveId" clId="{23BBCAD4-09B1-44E3-9008-4DE5BD143FA0}" dt="2020-05-25T07:41:12.411" v="3902" actId="478"/>
          <ac:spMkLst>
            <pc:docMk/>
            <pc:sldMk cId="439737195" sldId="287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7:33:11.630" v="3375" actId="20577"/>
          <ac:spMkLst>
            <pc:docMk/>
            <pc:sldMk cId="439737195" sldId="287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7:43:11.225" v="3992" actId="478"/>
          <ac:spMkLst>
            <pc:docMk/>
            <pc:sldMk cId="439737195" sldId="287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8" creationId="{2F2E4126-A249-4974-9B78-BF044AF7C635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9" creationId="{FBE7BB4C-1E9D-4389-8C35-24518D5622B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0" creationId="{433DD51D-B805-4B56-9763-90ACDECC5A4C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1" creationId="{B98F5991-EB26-4383-A13C-266A702849A3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3" creationId="{AFBC8A08-88C3-40DD-AE32-339773C175D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10:12:23.131" v="6883" actId="20577"/>
          <ac:spMkLst>
            <pc:docMk/>
            <pc:sldMk cId="439737195" sldId="287"/>
            <ac:spMk id="29" creationId="{202DAAD7-F65C-447B-BF1E-E54A1EC358F9}"/>
          </ac:spMkLst>
        </pc:spChg>
        <pc:spChg chg="add del mod">
          <ac:chgData name="Jannes Neemann" userId="378e163661b3a23e" providerId="LiveId" clId="{23BBCAD4-09B1-44E3-9008-4DE5BD143FA0}" dt="2020-05-25T07:42:00.803" v="3925" actId="478"/>
          <ac:spMkLst>
            <pc:docMk/>
            <pc:sldMk cId="439737195" sldId="287"/>
            <ac:spMk id="31" creationId="{867CCFE7-8626-4323-AF52-9282E1771768}"/>
          </ac:spMkLst>
        </pc:spChg>
        <pc:spChg chg="add mod">
          <ac:chgData name="Jannes Neemann" userId="378e163661b3a23e" providerId="LiveId" clId="{23BBCAD4-09B1-44E3-9008-4DE5BD143FA0}" dt="2020-05-25T10:12:25.003" v="6885" actId="20577"/>
          <ac:spMkLst>
            <pc:docMk/>
            <pc:sldMk cId="439737195" sldId="287"/>
            <ac:spMk id="32" creationId="{2686F98F-0085-4D96-8893-B6DA32065C3D}"/>
          </ac:spMkLst>
        </pc:spChg>
        <pc:spChg chg="add mod">
          <ac:chgData name="Jannes Neemann" userId="378e163661b3a23e" providerId="LiveId" clId="{23BBCAD4-09B1-44E3-9008-4DE5BD143FA0}" dt="2020-05-25T10:12:28.548" v="6889" actId="20577"/>
          <ac:spMkLst>
            <pc:docMk/>
            <pc:sldMk cId="439737195" sldId="287"/>
            <ac:spMk id="33" creationId="{39254E7E-22E6-46AB-8935-B926BE2F1232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34" creationId="{AD94AD9F-C0B9-42B1-98F4-668E6A2764F5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36" creationId="{D0BB1402-108F-4673-80A2-1419CD7FFEEB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7" creationId="{38117AA9-705E-4C72-B41B-F18811E6EBB6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8" creationId="{62637EE7-BE36-483D-BE26-D297E93482F4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39" creationId="{45B637E5-F300-44DD-A1A3-F5741AAB617C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0" creationId="{404FE4E6-528A-4612-ACEC-0E7182F5D41B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5" creationId="{CBA782AF-E3BD-4A13-A0EB-C5CF75E1DAF5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6" creationId="{D906E959-83B2-4218-9535-D7C7136806CF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8" creationId="{E8BAF70E-740C-4617-B399-5DDCD4ED2061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9" creationId="{CA68180F-9740-4AA6-B6E6-4F66B71E3F0C}"/>
          </ac:spMkLst>
        </pc:s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9" creationId="{76D39816-E633-4A8C-89DE-61B5B487948C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1" creationId="{D37A4C1F-A6EC-4FCE-832D-E549AEA571A7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3" creationId="{E4E55BB2-6EF2-4D55-87A7-30E42161E07B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4" creationId="{E147AB48-E950-4580-9039-E3AC2312D128}"/>
          </ac:grpSpMkLst>
        </pc:grpChg>
        <pc:grpChg chg="add mod">
          <ac:chgData name="Jannes Neemann" userId="378e163661b3a23e" providerId="LiveId" clId="{23BBCAD4-09B1-44E3-9008-4DE5BD143FA0}" dt="2020-05-25T08:32:35.566" v="4251" actId="12789"/>
          <ac:grpSpMkLst>
            <pc:docMk/>
            <pc:sldMk cId="439737195" sldId="287"/>
            <ac:grpSpMk id="16" creationId="{34DE997B-1153-4896-9F53-28A6EE7DE889}"/>
          </ac:grpSpMkLst>
        </pc:grpChg>
        <pc:grpChg chg="del">
          <ac:chgData name="Jannes Neemann" userId="378e163661b3a23e" providerId="LiveId" clId="{23BBCAD4-09B1-44E3-9008-4DE5BD143FA0}" dt="2020-05-25T07:33:30.414" v="3376" actId="478"/>
          <ac:grpSpMkLst>
            <pc:docMk/>
            <pc:sldMk cId="439737195" sldId="287"/>
            <ac:grpSpMk id="35" creationId="{4D65B416-9FC3-493B-9A76-768B7685D288}"/>
          </ac:grpSpMkLst>
        </pc:grpChg>
        <pc:graphicFrameChg chg="add del mod modGraphic">
          <ac:chgData name="Jannes Neemann" userId="378e163661b3a23e" providerId="LiveId" clId="{23BBCAD4-09B1-44E3-9008-4DE5BD143FA0}" dt="2020-05-25T07:40:45.899" v="3897" actId="3680"/>
          <ac:graphicFrameMkLst>
            <pc:docMk/>
            <pc:sldMk cId="439737195" sldId="287"/>
            <ac:graphicFrameMk id="6" creationId="{2EBAA91B-E728-4693-86AC-07D7DD7E722A}"/>
          </ac:graphicFrameMkLst>
        </pc:graphicFrameChg>
        <pc:graphicFrameChg chg="add del mod modGraphic">
          <ac:chgData name="Jannes Neemann" userId="378e163661b3a23e" providerId="LiveId" clId="{23BBCAD4-09B1-44E3-9008-4DE5BD143FA0}" dt="2020-05-25T07:42:42.059" v="3985" actId="478"/>
          <ac:graphicFrameMkLst>
            <pc:docMk/>
            <pc:sldMk cId="439737195" sldId="287"/>
            <ac:graphicFrameMk id="30" creationId="{C2D66507-8B0C-41A0-BFA9-65224CCD8579}"/>
          </ac:graphicFrameMkLst>
        </pc:graphicFrame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1" creationId="{F29128A4-CAFB-4525-97D6-3930B93F8DEE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2" creationId="{063362D7-2CB8-4E2E-81AE-EFE5C26D2712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3" creationId="{2762DA0E-9F95-43D0-AFA8-21280DBE300D}"/>
          </ac:picMkLst>
        </pc:pic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10" creationId="{F86C23D8-3A0E-4DBE-A36E-0BC06C7A28A4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4" creationId="{DEC81B41-EB64-4C69-BBB8-CF0F00E1B48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7" creationId="{AF012096-CC6E-449F-AA78-3E83A43D24F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50" creationId="{DBEF7595-F79E-477A-9ABD-C6B03548A46E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0" creationId="{C55E8E45-0AD1-4CD8-9E22-7245D21D472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1" creationId="{B00CEDA9-A81B-45F2-BB9C-BF8BBE5966E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08:40:01.669" v="4404" actId="1076"/>
        <pc:sldMkLst>
          <pc:docMk/>
          <pc:sldMk cId="3917080742" sldId="288"/>
        </pc:sldMkLst>
        <pc:spChg chg="add del mod">
          <ac:chgData name="Jannes Neemann" userId="378e163661b3a23e" providerId="LiveId" clId="{23BBCAD4-09B1-44E3-9008-4DE5BD143FA0}" dt="2020-05-25T08:36:46.351" v="4277"/>
          <ac:spMkLst>
            <pc:docMk/>
            <pc:sldMk cId="3917080742" sldId="288"/>
            <ac:spMk id="2" creationId="{581A92B1-2FE0-4CC3-9DBC-7394467B3EF6}"/>
          </ac:spMkLst>
        </pc:spChg>
        <pc:spChg chg="mod">
          <ac:chgData name="Jannes Neemann" userId="378e163661b3a23e" providerId="LiveId" clId="{23BBCAD4-09B1-44E3-9008-4DE5BD143FA0}" dt="2020-05-25T08:36:18.667" v="4273" actId="20577"/>
          <ac:spMkLst>
            <pc:docMk/>
            <pc:sldMk cId="3917080742" sldId="288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38:54.675" v="4370" actId="20577"/>
          <ac:spMkLst>
            <pc:docMk/>
            <pc:sldMk cId="3917080742" sldId="288"/>
            <ac:spMk id="22" creationId="{4E9E9FA4-818B-4D36-BD6E-223890B6648D}"/>
          </ac:spMkLst>
        </pc:spChg>
        <pc:spChg chg="add mod">
          <ac:chgData name="Jannes Neemann" userId="378e163661b3a23e" providerId="LiveId" clId="{23BBCAD4-09B1-44E3-9008-4DE5BD143FA0}" dt="2020-05-25T08:40:01.669" v="4404" actId="1076"/>
          <ac:spMkLst>
            <pc:docMk/>
            <pc:sldMk cId="3917080742" sldId="288"/>
            <ac:spMk id="23" creationId="{39396113-3094-4173-956E-C4A2DF3CFF9C}"/>
          </ac:spMkLst>
        </pc:spChg>
        <pc:grpChg chg="del">
          <ac:chgData name="Jannes Neemann" userId="378e163661b3a23e" providerId="LiveId" clId="{23BBCAD4-09B1-44E3-9008-4DE5BD143FA0}" dt="2020-05-25T08:36:22.091" v="4274" actId="478"/>
          <ac:grpSpMkLst>
            <pc:docMk/>
            <pc:sldMk cId="3917080742" sldId="288"/>
            <ac:grpSpMk id="16" creationId="{34DE997B-1153-4896-9F53-28A6EE7DE889}"/>
          </ac:grpSpMkLst>
        </pc:grpChg>
      </pc:sldChg>
      <pc:sldChg chg="addSp modSp add del mod">
        <pc:chgData name="Jannes Neemann" userId="378e163661b3a23e" providerId="LiveId" clId="{23BBCAD4-09B1-44E3-9008-4DE5BD143FA0}" dt="2020-05-25T08:51:15.456" v="4791" actId="2696"/>
        <pc:sldMkLst>
          <pc:docMk/>
          <pc:sldMk cId="1378738205" sldId="289"/>
        </pc:sldMkLst>
        <pc:spChg chg="add mod">
          <ac:chgData name="Jannes Neemann" userId="378e163661b3a23e" providerId="LiveId" clId="{23BBCAD4-09B1-44E3-9008-4DE5BD143FA0}" dt="2020-05-25T08:43:49.043" v="4557" actId="1076"/>
          <ac:spMkLst>
            <pc:docMk/>
            <pc:sldMk cId="1378738205" sldId="289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43:38.913" v="4556" actId="20577"/>
          <ac:spMkLst>
            <pc:docMk/>
            <pc:sldMk cId="1378738205" sldId="289"/>
            <ac:spMk id="23" creationId="{39396113-3094-4173-956E-C4A2DF3CFF9C}"/>
          </ac:spMkLst>
        </pc:spChg>
      </pc:sldChg>
      <pc:sldChg chg="addSp delSp modSp add mod">
        <pc:chgData name="Jannes Neemann" userId="378e163661b3a23e" providerId="LiveId" clId="{23BBCAD4-09B1-44E3-9008-4DE5BD143FA0}" dt="2020-05-25T08:51:52.221" v="4827" actId="20577"/>
        <pc:sldMkLst>
          <pc:docMk/>
          <pc:sldMk cId="1493052419" sldId="290"/>
        </pc:sldMkLst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51:52.221" v="4827" actId="20577"/>
          <ac:spMkLst>
            <pc:docMk/>
            <pc:sldMk cId="1493052419" sldId="290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8" creationId="{C92C5137-02A5-4C6E-9670-A27BC6711332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47:18.200" v="4776" actId="20577"/>
          <ac:spMkLst>
            <pc:docMk/>
            <pc:sldMk cId="1493052419" sldId="290"/>
            <ac:spMk id="22" creationId="{4E9E9FA4-818B-4D36-BD6E-223890B6648D}"/>
          </ac:spMkLst>
        </pc:spChg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3" creationId="{39396113-3094-4173-956E-C4A2DF3CFF9C}"/>
          </ac:spMkLst>
        </pc:spChg>
      </pc:sldChg>
      <pc:sldChg chg="modSp add mod ord">
        <pc:chgData name="Jannes Neemann" userId="378e163661b3a23e" providerId="LiveId" clId="{23BBCAD4-09B1-44E3-9008-4DE5BD143FA0}" dt="2020-05-25T08:51:22.710" v="4796" actId="20577"/>
        <pc:sldMkLst>
          <pc:docMk/>
          <pc:sldMk cId="2698916625" sldId="291"/>
        </pc:sldMkLst>
        <pc:spChg chg="mod">
          <ac:chgData name="Jannes Neemann" userId="378e163661b3a23e" providerId="LiveId" clId="{23BBCAD4-09B1-44E3-9008-4DE5BD143FA0}" dt="2020-05-25T08:50:16.628" v="4789" actId="14100"/>
          <ac:spMkLst>
            <pc:docMk/>
            <pc:sldMk cId="2698916625" sldId="291"/>
            <ac:spMk id="8" creationId="{C92C5137-02A5-4C6E-9670-A27BC6711332}"/>
          </ac:spMkLst>
        </pc:spChg>
        <pc:spChg chg="mod">
          <ac:chgData name="Jannes Neemann" userId="378e163661b3a23e" providerId="LiveId" clId="{23BBCAD4-09B1-44E3-9008-4DE5BD143FA0}" dt="2020-05-25T08:50:31.287" v="4790" actId="1076"/>
          <ac:spMkLst>
            <pc:docMk/>
            <pc:sldMk cId="2698916625" sldId="291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1:22.710" v="4796" actId="20577"/>
          <ac:spMkLst>
            <pc:docMk/>
            <pc:sldMk cId="2698916625" sldId="291"/>
            <ac:spMk id="22" creationId="{4E9E9FA4-818B-4D36-BD6E-223890B6648D}"/>
          </ac:spMkLst>
        </pc:spChg>
      </pc:sldChg>
      <pc:sldChg chg="delSp modSp add mod">
        <pc:chgData name="Jannes Neemann" userId="378e163661b3a23e" providerId="LiveId" clId="{23BBCAD4-09B1-44E3-9008-4DE5BD143FA0}" dt="2020-05-25T08:56:36.731" v="5317" actId="20577"/>
        <pc:sldMkLst>
          <pc:docMk/>
          <pc:sldMk cId="325971666" sldId="292"/>
        </pc:sldMkLst>
        <pc:spChg chg="mod">
          <ac:chgData name="Jannes Neemann" userId="378e163661b3a23e" providerId="LiveId" clId="{23BBCAD4-09B1-44E3-9008-4DE5BD143FA0}" dt="2020-05-25T08:52:15.501" v="4877" actId="20577"/>
          <ac:spMkLst>
            <pc:docMk/>
            <pc:sldMk cId="325971666" sldId="292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8:53:09.765" v="4879" actId="478"/>
          <ac:spMkLst>
            <pc:docMk/>
            <pc:sldMk cId="325971666" sldId="292"/>
            <ac:spMk id="8" creationId="{C92C5137-02A5-4C6E-9670-A27BC6711332}"/>
          </ac:spMkLst>
        </pc:spChg>
        <pc:spChg chg="del">
          <ac:chgData name="Jannes Neemann" userId="378e163661b3a23e" providerId="LiveId" clId="{23BBCAD4-09B1-44E3-9008-4DE5BD143FA0}" dt="2020-05-25T08:53:11.805" v="4880" actId="478"/>
          <ac:spMkLst>
            <pc:docMk/>
            <pc:sldMk cId="325971666" sldId="292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6:36.731" v="5317" actId="20577"/>
          <ac:spMkLst>
            <pc:docMk/>
            <pc:sldMk cId="325971666" sldId="292"/>
            <ac:spMk id="22" creationId="{4E9E9FA4-818B-4D36-BD6E-223890B6648D}"/>
          </ac:spMkLst>
        </pc:spChg>
      </pc:sldChg>
      <pc:sldChg chg="addSp modSp add del mod">
        <pc:chgData name="Jannes Neemann" userId="378e163661b3a23e" providerId="LiveId" clId="{23BBCAD4-09B1-44E3-9008-4DE5BD143FA0}" dt="2020-05-25T09:13:32.911" v="5650" actId="2696"/>
        <pc:sldMkLst>
          <pc:docMk/>
          <pc:sldMk cId="4102712576" sldId="293"/>
        </pc:sldMkLst>
        <pc:spChg chg="add mod">
          <ac:chgData name="Jannes Neemann" userId="378e163661b3a23e" providerId="LiveId" clId="{23BBCAD4-09B1-44E3-9008-4DE5BD143FA0}" dt="2020-05-25T09:07:39.742" v="5538" actId="14100"/>
          <ac:spMkLst>
            <pc:docMk/>
            <pc:sldMk cId="4102712576" sldId="293"/>
            <ac:spMk id="2" creationId="{CD241591-87CB-4D21-939A-993A15515821}"/>
          </ac:spMkLst>
        </pc:spChg>
        <pc:spChg chg="add mod">
          <ac:chgData name="Jannes Neemann" userId="378e163661b3a23e" providerId="LiveId" clId="{23BBCAD4-09B1-44E3-9008-4DE5BD143FA0}" dt="2020-05-25T09:08:13.976" v="5570" actId="1076"/>
          <ac:spMkLst>
            <pc:docMk/>
            <pc:sldMk cId="4102712576" sldId="293"/>
            <ac:spMk id="6" creationId="{5D132B54-5814-4297-B2E7-770A593B5C1F}"/>
          </ac:spMkLst>
        </pc:spChg>
        <pc:spChg chg="add mod">
          <ac:chgData name="Jannes Neemann" userId="378e163661b3a23e" providerId="LiveId" clId="{23BBCAD4-09B1-44E3-9008-4DE5BD143FA0}" dt="2020-05-25T09:09:01.753" v="5582" actId="1076"/>
          <ac:spMkLst>
            <pc:docMk/>
            <pc:sldMk cId="4102712576" sldId="293"/>
            <ac:spMk id="8" creationId="{EB408250-65EC-4B1F-AF3E-4466F7CF2C01}"/>
          </ac:spMkLst>
        </pc:spChg>
        <pc:spChg chg="add mod">
          <ac:chgData name="Jannes Neemann" userId="378e163661b3a23e" providerId="LiveId" clId="{23BBCAD4-09B1-44E3-9008-4DE5BD143FA0}" dt="2020-05-25T09:10:59.813" v="5613" actId="20577"/>
          <ac:spMkLst>
            <pc:docMk/>
            <pc:sldMk cId="4102712576" sldId="293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0:32.039" v="5608" actId="692"/>
          <ac:spMkLst>
            <pc:docMk/>
            <pc:sldMk cId="4102712576" sldId="293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07:34.167" v="5536" actId="14100"/>
          <ac:spMkLst>
            <pc:docMk/>
            <pc:sldMk cId="4102712576" sldId="293"/>
            <ac:spMk id="22" creationId="{4E9E9FA4-818B-4D36-BD6E-223890B6648D}"/>
          </ac:spMkLst>
        </pc:spChg>
      </pc:sldChg>
      <pc:sldChg chg="addSp modSp add mod">
        <pc:chgData name="Jannes Neemann" userId="378e163661b3a23e" providerId="LiveId" clId="{23BBCAD4-09B1-44E3-9008-4DE5BD143FA0}" dt="2020-05-25T09:12:42.811" v="5646" actId="14100"/>
        <pc:sldMkLst>
          <pc:docMk/>
          <pc:sldMk cId="3002429718" sldId="294"/>
        </pc:sldMkLst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12:42.811" v="5646" actId="14100"/>
          <ac:spMkLst>
            <pc:docMk/>
            <pc:sldMk cId="3002429718" sldId="294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1:48.173" v="5625" actId="692"/>
          <ac:spMkLst>
            <pc:docMk/>
            <pc:sldMk cId="3002429718" sldId="294"/>
            <ac:spMk id="11" creationId="{6F8A0605-912D-4C71-9B05-D1604A9AD0DA}"/>
          </ac:spMkLst>
        </pc:spChg>
      </pc:sldChg>
      <pc:sldChg chg="addSp delSp modSp add mod ord">
        <pc:chgData name="Jannes Neemann" userId="378e163661b3a23e" providerId="LiveId" clId="{23BBCAD4-09B1-44E3-9008-4DE5BD143FA0}" dt="2020-05-25T09:14:12.563" v="5663" actId="14100"/>
        <pc:sldMkLst>
          <pc:docMk/>
          <pc:sldMk cId="2864922473" sldId="295"/>
        </pc:sldMkLst>
        <pc:spChg chg="add del">
          <ac:chgData name="Jannes Neemann" userId="378e163661b3a23e" providerId="LiveId" clId="{23BBCAD4-09B1-44E3-9008-4DE5BD143FA0}" dt="2020-05-25T09:14:00.524" v="5660" actId="478"/>
          <ac:spMkLst>
            <pc:docMk/>
            <pc:sldMk cId="2864922473" sldId="295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3:44.004" v="5658" actId="1035"/>
          <ac:spMkLst>
            <pc:docMk/>
            <pc:sldMk cId="2864922473" sldId="295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14:12.563" v="5663" actId="14100"/>
          <ac:spMkLst>
            <pc:docMk/>
            <pc:sldMk cId="2864922473" sldId="295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14:02.395" v="5661" actId="478"/>
          <ac:spMkLst>
            <pc:docMk/>
            <pc:sldMk cId="2864922473" sldId="295"/>
            <ac:spMk id="11" creationId="{6F8A0605-912D-4C71-9B05-D1604A9AD0DA}"/>
          </ac:spMkLst>
        </pc:spChg>
      </pc:sldChg>
      <pc:sldChg chg="delSp add mod ord">
        <pc:chgData name="Jannes Neemann" userId="378e163661b3a23e" providerId="LiveId" clId="{23BBCAD4-09B1-44E3-9008-4DE5BD143FA0}" dt="2020-05-25T09:14:45.844" v="5668" actId="478"/>
        <pc:sldMkLst>
          <pc:docMk/>
          <pc:sldMk cId="3523473760" sldId="296"/>
        </pc:sldMkLst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14:45.844" v="5668" actId="478"/>
          <ac:spMkLst>
            <pc:docMk/>
            <pc:sldMk cId="3523473760" sldId="296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10" creationId="{3599392E-5EF8-47D1-BAB3-CF4B11F513F9}"/>
          </ac:spMkLst>
        </pc:spChg>
      </pc:sldChg>
      <pc:sldChg chg="addSp modSp add mod">
        <pc:chgData name="Jannes Neemann" userId="378e163661b3a23e" providerId="LiveId" clId="{23BBCAD4-09B1-44E3-9008-4DE5BD143FA0}" dt="2020-05-25T09:24:22.095" v="5779" actId="1076"/>
        <pc:sldMkLst>
          <pc:docMk/>
          <pc:sldMk cId="1431467300" sldId="297"/>
        </pc:sldMkLst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6" creationId="{5D132B54-5814-4297-B2E7-770A593B5C1F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1" creationId="{6F8A0605-912D-4C71-9B05-D1604A9AD0DA}"/>
          </ac:spMkLst>
        </pc:spChg>
        <pc:spChg chg="add mod">
          <ac:chgData name="Jannes Neemann" userId="378e163661b3a23e" providerId="LiveId" clId="{23BBCAD4-09B1-44E3-9008-4DE5BD143FA0}" dt="2020-05-25T09:19:47.892" v="5765" actId="2711"/>
          <ac:spMkLst>
            <pc:docMk/>
            <pc:sldMk cId="1431467300" sldId="297"/>
            <ac:spMk id="12" creationId="{A53E45AF-8A7A-40A1-8CB4-D1FFEC57125D}"/>
          </ac:spMkLst>
        </pc:spChg>
        <pc:spChg chg="add mod">
          <ac:chgData name="Jannes Neemann" userId="378e163661b3a23e" providerId="LiveId" clId="{23BBCAD4-09B1-44E3-9008-4DE5BD143FA0}" dt="2020-05-25T09:20:05.592" v="5770" actId="1076"/>
          <ac:spMkLst>
            <pc:docMk/>
            <pc:sldMk cId="1431467300" sldId="297"/>
            <ac:spMk id="13" creationId="{7AB6D17B-7B07-470B-BE44-20F6D80CB3D6}"/>
          </ac:spMkLst>
        </pc:spChg>
        <pc:spChg chg="add mod">
          <ac:chgData name="Jannes Neemann" userId="378e163661b3a23e" providerId="LiveId" clId="{23BBCAD4-09B1-44E3-9008-4DE5BD143FA0}" dt="2020-05-25T09:20:11.593" v="5771" actId="1076"/>
          <ac:spMkLst>
            <pc:docMk/>
            <pc:sldMk cId="1431467300" sldId="297"/>
            <ac:spMk id="14" creationId="{26247A58-1F60-4046-BB03-989186580658}"/>
          </ac:spMkLst>
        </pc:spChg>
      </pc:sldChg>
      <pc:sldChg chg="addSp delSp modSp add mod">
        <pc:chgData name="Jannes Neemann" userId="378e163661b3a23e" providerId="LiveId" clId="{23BBCAD4-09B1-44E3-9008-4DE5BD143FA0}" dt="2020-05-25T10:12:58.755" v="6907" actId="20577"/>
        <pc:sldMkLst>
          <pc:docMk/>
          <pc:sldMk cId="2625725797" sldId="298"/>
        </pc:sldMkLst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28:52.293" v="6028" actId="478"/>
          <ac:spMkLst>
            <pc:docMk/>
            <pc:sldMk cId="2625725797" sldId="298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28:53.770" v="6029" actId="478"/>
          <ac:spMkLst>
            <pc:docMk/>
            <pc:sldMk cId="2625725797" sldId="298"/>
            <ac:spMk id="11" creationId="{6F8A0605-912D-4C71-9B05-D1604A9AD0DA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2" creationId="{A53E45AF-8A7A-40A1-8CB4-D1FFEC57125D}"/>
          </ac:spMkLst>
        </pc:spChg>
        <pc:spChg chg="del">
          <ac:chgData name="Jannes Neemann" userId="378e163661b3a23e" providerId="LiveId" clId="{23BBCAD4-09B1-44E3-9008-4DE5BD143FA0}" dt="2020-05-25T09:28:55.370" v="6030" actId="478"/>
          <ac:spMkLst>
            <pc:docMk/>
            <pc:sldMk cId="2625725797" sldId="298"/>
            <ac:spMk id="13" creationId="{7AB6D17B-7B07-470B-BE44-20F6D80CB3D6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4" creationId="{26247A58-1F60-4046-BB03-989186580658}"/>
          </ac:spMkLst>
        </pc:spChg>
        <pc:spChg chg="add mod">
          <ac:chgData name="Jannes Neemann" userId="378e163661b3a23e" providerId="LiveId" clId="{23BBCAD4-09B1-44E3-9008-4DE5BD143FA0}" dt="2020-05-25T10:12:58.755" v="6907" actId="20577"/>
          <ac:spMkLst>
            <pc:docMk/>
            <pc:sldMk cId="2625725797" sldId="298"/>
            <ac:spMk id="15" creationId="{A56FFA49-CF93-4776-A11D-6C8E9145F18B}"/>
          </ac:spMkLst>
        </pc:spChg>
        <pc:spChg chg="mod">
          <ac:chgData name="Jannes Neemann" userId="378e163661b3a23e" providerId="LiveId" clId="{23BBCAD4-09B1-44E3-9008-4DE5BD143FA0}" dt="2020-05-25T09:59:26.473" v="6484" actId="11"/>
          <ac:spMkLst>
            <pc:docMk/>
            <pc:sldMk cId="2625725797" sldId="298"/>
            <ac:spMk id="22" creationId="{4E9E9FA4-818B-4D36-BD6E-223890B6648D}"/>
          </ac:spMkLst>
        </pc:spChg>
      </pc:sldChg>
      <pc:sldChg chg="addSp delSp modSp add mod">
        <pc:chgData name="Jannes Neemann" userId="378e163661b3a23e" providerId="LiveId" clId="{23BBCAD4-09B1-44E3-9008-4DE5BD143FA0}" dt="2020-05-25T10:24:55.473" v="7076" actId="207"/>
        <pc:sldMkLst>
          <pc:docMk/>
          <pc:sldMk cId="197648936" sldId="299"/>
        </pc:sldMkLst>
        <pc:spChg chg="add del mod">
          <ac:chgData name="Jannes Neemann" userId="378e163661b3a23e" providerId="LiveId" clId="{23BBCAD4-09B1-44E3-9008-4DE5BD143FA0}" dt="2020-05-25T10:02:52.048" v="6620" actId="478"/>
          <ac:spMkLst>
            <pc:docMk/>
            <pc:sldMk cId="197648936" sldId="299"/>
            <ac:spMk id="2" creationId="{E31CCD09-9B72-4F16-AB50-AC12EEF3B84B}"/>
          </ac:spMkLst>
        </pc:spChg>
        <pc:spChg chg="add del mod">
          <ac:chgData name="Jannes Neemann" userId="378e163661b3a23e" providerId="LiveId" clId="{23BBCAD4-09B1-44E3-9008-4DE5BD143FA0}" dt="2020-05-25T10:09:11.728" v="6792"/>
          <ac:spMkLst>
            <pc:docMk/>
            <pc:sldMk cId="197648936" sldId="299"/>
            <ac:spMk id="3" creationId="{DF7840D5-6954-44A8-AE67-C4AA0800A45D}"/>
          </ac:spMkLst>
        </pc:spChg>
        <pc:spChg chg="add del mod">
          <ac:chgData name="Jannes Neemann" userId="378e163661b3a23e" providerId="LiveId" clId="{23BBCAD4-09B1-44E3-9008-4DE5BD143FA0}" dt="2020-05-25T10:02:33.296" v="6614" actId="478"/>
          <ac:spMkLst>
            <pc:docMk/>
            <pc:sldMk cId="197648936" sldId="299"/>
            <ac:spMk id="6" creationId="{A3BECFE6-42C9-444E-A0DC-E4BBFEE62430}"/>
          </ac:spMkLst>
        </pc:spChg>
        <pc:spChg chg="del mod">
          <ac:chgData name="Jannes Neemann" userId="378e163661b3a23e" providerId="LiveId" clId="{23BBCAD4-09B1-44E3-9008-4DE5BD143FA0}" dt="2020-05-25T10:01:49.752" v="6597" actId="478"/>
          <ac:spMkLst>
            <pc:docMk/>
            <pc:sldMk cId="197648936" sldId="299"/>
            <ac:spMk id="15" creationId="{A56FFA49-CF93-4776-A11D-6C8E9145F18B}"/>
          </ac:spMkLst>
        </pc:spChg>
        <pc:spChg chg="add del mod">
          <ac:chgData name="Jannes Neemann" userId="378e163661b3a23e" providerId="LiveId" clId="{23BBCAD4-09B1-44E3-9008-4DE5BD143FA0}" dt="2020-05-25T10:24:55.473" v="7076" actId="207"/>
          <ac:spMkLst>
            <pc:docMk/>
            <pc:sldMk cId="197648936" sldId="299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22.101" v="7095" actId="20577"/>
        <pc:sldMkLst>
          <pc:docMk/>
          <pc:sldMk cId="4289784844" sldId="300"/>
        </pc:sldMkLst>
        <pc:spChg chg="mod">
          <ac:chgData name="Jannes Neemann" userId="378e163661b3a23e" providerId="LiveId" clId="{23BBCAD4-09B1-44E3-9008-4DE5BD143FA0}" dt="2020-05-25T10:26:22.101" v="7095" actId="20577"/>
          <ac:spMkLst>
            <pc:docMk/>
            <pc:sldMk cId="4289784844" sldId="300"/>
            <ac:spMk id="7" creationId="{B0EC8EEE-386C-4418-B19F-0D9C78587149}"/>
          </ac:spMkLst>
        </pc:spChg>
        <pc:spChg chg="mod">
          <ac:chgData name="Jannes Neemann" userId="378e163661b3a23e" providerId="LiveId" clId="{23BBCAD4-09B1-44E3-9008-4DE5BD143FA0}" dt="2020-05-25T10:26:20.584" v="7094" actId="20577"/>
          <ac:spMkLst>
            <pc:docMk/>
            <pc:sldMk cId="4289784844" sldId="300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50.629" v="7123" actId="20577"/>
        <pc:sldMkLst>
          <pc:docMk/>
          <pc:sldMk cId="2302644984" sldId="301"/>
        </pc:sldMkLst>
        <pc:spChg chg="mod">
          <ac:chgData name="Jannes Neemann" userId="378e163661b3a23e" providerId="LiveId" clId="{23BBCAD4-09B1-44E3-9008-4DE5BD143FA0}" dt="2020-05-25T10:26:50.629" v="7123" actId="20577"/>
          <ac:spMkLst>
            <pc:docMk/>
            <pc:sldMk cId="2302644984" sldId="301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13.677" v="7160" actId="20577"/>
        <pc:sldMkLst>
          <pc:docMk/>
          <pc:sldMk cId="3088235997" sldId="302"/>
        </pc:sldMkLst>
        <pc:spChg chg="mod">
          <ac:chgData name="Jannes Neemann" userId="378e163661b3a23e" providerId="LiveId" clId="{23BBCAD4-09B1-44E3-9008-4DE5BD143FA0}" dt="2020-05-25T10:27:13.677" v="7160" actId="20577"/>
          <ac:spMkLst>
            <pc:docMk/>
            <pc:sldMk cId="3088235997" sldId="302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1.797" v="7172" actId="20577"/>
        <pc:sldMkLst>
          <pc:docMk/>
          <pc:sldMk cId="3802690304" sldId="303"/>
        </pc:sldMkLst>
        <pc:spChg chg="mod">
          <ac:chgData name="Jannes Neemann" userId="378e163661b3a23e" providerId="LiveId" clId="{23BBCAD4-09B1-44E3-9008-4DE5BD143FA0}" dt="2020-05-25T10:27:31.797" v="7172" actId="20577"/>
          <ac:spMkLst>
            <pc:docMk/>
            <pc:sldMk cId="3802690304" sldId="303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8.884" v="7178" actId="20577"/>
        <pc:sldMkLst>
          <pc:docMk/>
          <pc:sldMk cId="1888759117" sldId="304"/>
        </pc:sldMkLst>
        <pc:spChg chg="mod">
          <ac:chgData name="Jannes Neemann" userId="378e163661b3a23e" providerId="LiveId" clId="{23BBCAD4-09B1-44E3-9008-4DE5BD143FA0}" dt="2020-05-25T10:27:38.884" v="7178" actId="20577"/>
          <ac:spMkLst>
            <pc:docMk/>
            <pc:sldMk cId="1888759117" sldId="304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50.277" v="7196" actId="20577"/>
        <pc:sldMkLst>
          <pc:docMk/>
          <pc:sldMk cId="3300115046" sldId="305"/>
        </pc:sldMkLst>
        <pc:spChg chg="mod">
          <ac:chgData name="Jannes Neemann" userId="378e163661b3a23e" providerId="LiveId" clId="{23BBCAD4-09B1-44E3-9008-4DE5BD143FA0}" dt="2020-05-25T10:27:50.277" v="7196" actId="20577"/>
          <ac:spMkLst>
            <pc:docMk/>
            <pc:sldMk cId="3300115046" sldId="305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28:17.057" v="7201" actId="113"/>
        <pc:sldMkLst>
          <pc:docMk/>
          <pc:sldMk cId="1559794704" sldId="306"/>
        </pc:sldMkLst>
        <pc:spChg chg="mod">
          <ac:chgData name="Jannes Neemann" userId="378e163661b3a23e" providerId="LiveId" clId="{23BBCAD4-09B1-44E3-9008-4DE5BD143FA0}" dt="2020-05-25T10:28:17.057" v="7201" actId="113"/>
          <ac:spMkLst>
            <pc:docMk/>
            <pc:sldMk cId="1559794704" sldId="306"/>
            <ac:spMk id="7" creationId="{425D4130-F0D3-48C7-A989-8C6853076445}"/>
          </ac:spMkLst>
        </pc:spChg>
      </pc:sldChg>
      <pc:sldChg chg="modSp add mod ord">
        <pc:chgData name="Jannes Neemann" userId="378e163661b3a23e" providerId="LiveId" clId="{23BBCAD4-09B1-44E3-9008-4DE5BD143FA0}" dt="2020-05-25T10:29:26.152" v="7232" actId="20577"/>
        <pc:sldMkLst>
          <pc:docMk/>
          <pc:sldMk cId="3178731638" sldId="307"/>
        </pc:sldMkLst>
        <pc:spChg chg="mod">
          <ac:chgData name="Jannes Neemann" userId="378e163661b3a23e" providerId="LiveId" clId="{23BBCAD4-09B1-44E3-9008-4DE5BD143FA0}" dt="2020-05-25T10:29:26.152" v="7232" actId="20577"/>
          <ac:spMkLst>
            <pc:docMk/>
            <pc:sldMk cId="3178731638" sldId="307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9:57.123" v="7251" actId="108"/>
        <pc:sldMkLst>
          <pc:docMk/>
          <pc:sldMk cId="3775585574" sldId="308"/>
        </pc:sldMkLst>
        <pc:spChg chg="mod">
          <ac:chgData name="Jannes Neemann" userId="378e163661b3a23e" providerId="LiveId" clId="{23BBCAD4-09B1-44E3-9008-4DE5BD143FA0}" dt="2020-05-25T10:29:57.123" v="7251" actId="108"/>
          <ac:spMkLst>
            <pc:docMk/>
            <pc:sldMk cId="3775585574" sldId="308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0:07.522" v="7263" actId="20577"/>
        <pc:sldMkLst>
          <pc:docMk/>
          <pc:sldMk cId="2416016417" sldId="309"/>
        </pc:sldMkLst>
        <pc:spChg chg="mod">
          <ac:chgData name="Jannes Neemann" userId="378e163661b3a23e" providerId="LiveId" clId="{23BBCAD4-09B1-44E3-9008-4DE5BD143FA0}" dt="2020-05-25T10:30:07.522" v="7263" actId="20577"/>
          <ac:spMkLst>
            <pc:docMk/>
            <pc:sldMk cId="2416016417" sldId="309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1:02.845" v="7295" actId="20577"/>
        <pc:sldMkLst>
          <pc:docMk/>
          <pc:sldMk cId="365824660" sldId="310"/>
        </pc:sldMkLst>
        <pc:spChg chg="mod">
          <ac:chgData name="Jannes Neemann" userId="378e163661b3a23e" providerId="LiveId" clId="{23BBCAD4-09B1-44E3-9008-4DE5BD143FA0}" dt="2020-05-25T10:31:02.845" v="7295" actId="20577"/>
          <ac:spMkLst>
            <pc:docMk/>
            <pc:sldMk cId="365824660" sldId="310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31:17.422" v="7300" actId="113"/>
        <pc:sldMkLst>
          <pc:docMk/>
          <pc:sldMk cId="2172376522" sldId="311"/>
        </pc:sldMkLst>
        <pc:spChg chg="mod">
          <ac:chgData name="Jannes Neemann" userId="378e163661b3a23e" providerId="LiveId" clId="{23BBCAD4-09B1-44E3-9008-4DE5BD143FA0}" dt="2020-05-25T10:31:17.422" v="7300" actId="113"/>
          <ac:spMkLst>
            <pc:docMk/>
            <pc:sldMk cId="2172376522" sldId="311"/>
            <ac:spMk id="7" creationId="{425D4130-F0D3-48C7-A989-8C6853076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485456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 dirty="0"/>
              <a:t>Diagramm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web3j.readthedocs.io/en/latest/_images/web3j_transaction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authors/pixel-perfect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authors/freepik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10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Ausschließlich zur Serialisierung von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Funktionsparameter ist ein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Item entweder String (z.B. Byte-Array) oder Array von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Präfix wird abhängig von Länge des Items 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Es gelten verschiedene Regeln je nach Item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/>
              <a:t>Serialisierung</a:t>
            </a:r>
            <a:br>
              <a:rPr lang="de-DE" kern="0"/>
            </a:br>
            <a:r>
              <a:rPr lang="de-DE" sz="2400" b="0" i="1" kern="0"/>
              <a:t>Recursive Length Prefix (RLP)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2573C7-AA53-4BEC-BAA1-22D81FC2C097}"/>
              </a:ext>
            </a:extLst>
          </p:cNvPr>
          <p:cNvSpPr/>
          <p:nvPr/>
        </p:nvSpPr>
        <p:spPr>
          <a:xfrm>
            <a:off x="872683" y="4239823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Ethereum = 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/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['</a:t>
                </a:r>
                <a:r>
                  <a:rPr lang="de-DE" sz="1600" spc="-300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E','t','h','e','r','e','u','m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']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&lt;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56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Bytes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Präfix: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0x80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+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8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Bytes Zeichenlänge</a:t>
                </a:r>
                <a:endParaRPr lang="en-GB" sz="16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  <a:blipFill>
                <a:blip r:embed="rId2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/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i="1" dirty="0">
                    <a:solidFill>
                      <a:schemeClr val="tx1"/>
                    </a:solidFill>
                  </a:rPr>
                  <a:t>[„Ether“, „Wei“] = </a:t>
                </a:r>
                <a:r>
                  <a:rPr lang="de-DE" sz="1600" dirty="0">
                    <a:solidFill>
                      <a:schemeClr val="tx1"/>
                    </a:solidFill>
                  </a:rPr>
                  <a:t>Gesamtlänge &lt; 56 Bytes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Präfix </a:t>
                </a:r>
                <a:r>
                  <a:rPr lang="de-DE" sz="1600" dirty="0">
                    <a:solidFill>
                      <a:schemeClr val="accent6"/>
                    </a:solidFill>
                    <a:latin typeface="JetBrains Mono" panose="020B0509020102050004" pitchFamily="49" charset="0"/>
                  </a:rPr>
                  <a:t>0xc0</a:t>
                </a:r>
                <a:r>
                  <a:rPr lang="de-DE" sz="1600" dirty="0">
                    <a:solidFill>
                      <a:schemeClr val="tx1"/>
                    </a:solidFill>
                  </a:rPr>
                  <a:t> + RLP Repräsentation der einzelnen Items </a:t>
                </a: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  <a:blipFill>
                <a:blip r:embed="rId3"/>
                <a:stretch>
                  <a:fillRect t="-5357" b="-2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822B705E-4456-4623-B545-C4C8BB16261E}"/>
              </a:ext>
            </a:extLst>
          </p:cNvPr>
          <p:cNvSpPr/>
          <p:nvPr/>
        </p:nvSpPr>
        <p:spPr>
          <a:xfrm>
            <a:off x="2403175" y="4958779"/>
            <a:ext cx="678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en-GB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0x88</a:t>
            </a:r>
            <a:r>
              <a:rPr lang="en-GB" sz="1600" dirty="0">
                <a:solidFill>
                  <a:schemeClr val="tx1"/>
                </a:solidFill>
                <a:latin typeface="JetBrains Mono" panose="020B0509020102050004" pitchFamily="49" charset="0"/>
              </a:rPr>
              <a:t>,</a:t>
            </a:r>
            <a:r>
              <a:rPr lang="de-DE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 0x45, 0x74, 0x65, 0x68, 0x72, 0x65, 0x75, 0x6d]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/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AD54E75-A0EC-4366-B42B-464C2B56ED3C}"/>
              </a:ext>
            </a:extLst>
          </p:cNvPr>
          <p:cNvSpPr/>
          <p:nvPr/>
        </p:nvSpPr>
        <p:spPr>
          <a:xfrm>
            <a:off x="2267356" y="6356042"/>
            <a:ext cx="8442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pt-BR" sz="1600" dirty="0">
                <a:solidFill>
                  <a:schemeClr val="accent6"/>
                </a:solidFill>
                <a:latin typeface="JetBrains Mono" panose="020B0509020102050004" pitchFamily="49" charset="0"/>
              </a:rPr>
              <a:t>0xca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0x85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0x45, 0x74, 0x68, 0x65, 0x72,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0x83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0x57, 0x65, 0x69]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/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8565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12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Konzept aus der </a:t>
            </a:r>
            <a:r>
              <a:rPr lang="de-DE" dirty="0"/>
              <a:t>Kryptographie</a:t>
            </a:r>
            <a:r>
              <a:rPr lang="de-DE" kern="0" dirty="0"/>
              <a:t>:   </a:t>
            </a:r>
          </a:p>
          <a:p>
            <a:r>
              <a:rPr lang="de-DE" i="1" kern="0" dirty="0"/>
              <a:t>	</a:t>
            </a:r>
            <a:r>
              <a:rPr lang="de-DE" dirty="0"/>
              <a:t> „a </a:t>
            </a:r>
            <a:r>
              <a:rPr lang="de-DE" dirty="0" err="1"/>
              <a:t>nonce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just </a:t>
            </a:r>
            <a:r>
              <a:rPr lang="de-DE" dirty="0" err="1"/>
              <a:t>once</a:t>
            </a:r>
            <a:r>
              <a:rPr lang="de-DE" dirty="0"/>
              <a:t> in a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”</a:t>
            </a:r>
            <a:r>
              <a:rPr lang="de-DE" baseline="30000" dirty="0"/>
              <a:t>[1]</a:t>
            </a:r>
            <a:endParaRPr lang="de-DE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Inkrementierende Zahl ermöglicht Einmaligkeit einer Transaktion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Schutz gegen </a:t>
            </a:r>
            <a:r>
              <a:rPr lang="de-DE" dirty="0"/>
              <a:t>„</a:t>
            </a:r>
            <a:r>
              <a:rPr lang="de-DE" kern="0" dirty="0"/>
              <a:t>Replay-Angriffe”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45FA8031-6CC9-44A1-81C0-06B78C5FEE99}"/>
              </a:ext>
            </a:extLst>
          </p:cNvPr>
          <p:cNvSpPr/>
          <p:nvPr/>
        </p:nvSpPr>
        <p:spPr bwMode="auto">
          <a:xfrm>
            <a:off x="9098533" y="4429497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9E0EBC-27C1-4607-9C5F-A7F5B88BEE7A}"/>
              </a:ext>
            </a:extLst>
          </p:cNvPr>
          <p:cNvSpPr/>
          <p:nvPr/>
        </p:nvSpPr>
        <p:spPr bwMode="auto">
          <a:xfrm>
            <a:off x="9107066" y="5124403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4525C16-D54D-4A38-BEF6-B826D0C1D7E3}"/>
              </a:ext>
            </a:extLst>
          </p:cNvPr>
          <p:cNvSpPr/>
          <p:nvPr/>
        </p:nvSpPr>
        <p:spPr bwMode="auto">
          <a:xfrm>
            <a:off x="9170541" y="5790749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7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13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Konzept aus der </a:t>
            </a:r>
            <a:r>
              <a:rPr lang="de-DE" dirty="0"/>
              <a:t>Kryptographie</a:t>
            </a:r>
            <a:r>
              <a:rPr lang="de-DE" kern="0" dirty="0"/>
              <a:t>:   </a:t>
            </a:r>
          </a:p>
          <a:p>
            <a:r>
              <a:rPr lang="de-DE" i="1" kern="0" dirty="0"/>
              <a:t>	</a:t>
            </a:r>
            <a:r>
              <a:rPr lang="de-DE" dirty="0"/>
              <a:t> „a </a:t>
            </a:r>
            <a:r>
              <a:rPr lang="de-DE" dirty="0" err="1"/>
              <a:t>nonce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just </a:t>
            </a:r>
            <a:r>
              <a:rPr lang="de-DE" dirty="0" err="1"/>
              <a:t>once</a:t>
            </a:r>
            <a:r>
              <a:rPr lang="de-DE" dirty="0"/>
              <a:t> in a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”</a:t>
            </a:r>
            <a:r>
              <a:rPr lang="de-DE" baseline="30000" dirty="0"/>
              <a:t>[1]</a:t>
            </a:r>
            <a:endParaRPr lang="de-DE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Inkrementierende Zahl ermöglicht Einmaligkeit einer Transaktion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Schutz gegen </a:t>
            </a:r>
            <a:r>
              <a:rPr lang="de-DE" dirty="0"/>
              <a:t>„</a:t>
            </a:r>
            <a:r>
              <a:rPr lang="de-DE" kern="0" dirty="0"/>
              <a:t>Replay-Angriffe”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  <a:p>
            <a:r>
              <a:rPr lang="de-DE" sz="1600" i="1" dirty="0" err="1">
                <a:solidFill>
                  <a:schemeClr val="tx1"/>
                </a:solidFill>
              </a:rPr>
              <a:t>Nonce</a:t>
            </a:r>
            <a:r>
              <a:rPr lang="de-DE" sz="1600" i="1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  <a:p>
              <a:r>
                <a:rPr lang="de-DE" sz="1600" i="1" dirty="0" err="1">
                  <a:solidFill>
                    <a:schemeClr val="tx1"/>
                  </a:solidFill>
                </a:rPr>
                <a:t>Nonce</a:t>
              </a:r>
              <a:r>
                <a:rPr lang="de-DE" sz="1600" i="1" dirty="0">
                  <a:solidFill>
                    <a:schemeClr val="tx1"/>
                  </a:solidFill>
                </a:rPr>
                <a:t>: 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1DDB48AD-C73E-48CD-B750-7F4D6CCCE6AC}"/>
              </a:ext>
            </a:extLst>
          </p:cNvPr>
          <p:cNvSpPr/>
          <p:nvPr/>
        </p:nvSpPr>
        <p:spPr bwMode="auto">
          <a:xfrm rot="17280045">
            <a:off x="6916671" y="3437130"/>
            <a:ext cx="2114379" cy="2485850"/>
          </a:xfrm>
          <a:prstGeom prst="arc">
            <a:avLst>
              <a:gd name="adj1" fmla="val 16200000"/>
              <a:gd name="adj2" fmla="val 1729139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61D841-A25E-497F-9F34-4095AE3AD950}"/>
              </a:ext>
            </a:extLst>
          </p:cNvPr>
          <p:cNvSpPr txBox="1"/>
          <p:nvPr/>
        </p:nvSpPr>
        <p:spPr>
          <a:xfrm>
            <a:off x="6922500" y="332397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tx1"/>
                </a:solidFill>
              </a:rPr>
              <a:t>Nonce</a:t>
            </a:r>
            <a:r>
              <a:rPr lang="de-DE" i="1" dirty="0">
                <a:solidFill>
                  <a:schemeClr val="tx1"/>
                </a:solidFill>
              </a:rPr>
              <a:t> von Bob ist 5</a:t>
            </a:r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233B7BA8-EAEE-47B1-80AE-1EC1F6D11665}"/>
              </a:ext>
            </a:extLst>
          </p:cNvPr>
          <p:cNvSpPr/>
          <p:nvPr/>
        </p:nvSpPr>
        <p:spPr bwMode="auto">
          <a:xfrm rot="2445625">
            <a:off x="7642967" y="4789704"/>
            <a:ext cx="464399" cy="464399"/>
          </a:xfrm>
          <a:prstGeom prst="lightningBolt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endParaRPr lang="en-US" sz="2400" b="0" i="1" kern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4DE997B-1153-4896-9F53-28A6EE7DE889}"/>
              </a:ext>
            </a:extLst>
          </p:cNvPr>
          <p:cNvGrpSpPr/>
          <p:nvPr/>
        </p:nvGrpSpPr>
        <p:grpSpPr>
          <a:xfrm>
            <a:off x="666408" y="2854107"/>
            <a:ext cx="10798639" cy="1854637"/>
            <a:chOff x="666408" y="1834393"/>
            <a:chExt cx="10798639" cy="185463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6D39816-E633-4A8C-89DE-61B5B487948C}"/>
                </a:ext>
              </a:extLst>
            </p:cNvPr>
            <p:cNvGrpSpPr/>
            <p:nvPr/>
          </p:nvGrpSpPr>
          <p:grpSpPr>
            <a:xfrm>
              <a:off x="666408" y="1845055"/>
              <a:ext cx="2232246" cy="1527047"/>
              <a:chOff x="601590" y="1741073"/>
              <a:chExt cx="223224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28" t="-4839" b="-645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8117AA9-705E-4C72-B41B-F18811E6EBB6}"/>
                  </a:ext>
                </a:extLst>
              </p:cNvPr>
              <p:cNvSpPr/>
              <p:nvPr/>
            </p:nvSpPr>
            <p:spPr bwMode="auto">
              <a:xfrm>
                <a:off x="601590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2637EE7-BE36-483D-BE26-D297E93482F4}"/>
                  </a:ext>
                </a:extLst>
              </p:cNvPr>
              <p:cNvSpPr txBox="1"/>
              <p:nvPr/>
            </p:nvSpPr>
            <p:spPr>
              <a:xfrm>
                <a:off x="616803" y="1741073"/>
                <a:ext cx="18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Zahlung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payment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37A4C1F-A6EC-4FCE-832D-E549AEA571A7}"/>
                </a:ext>
              </a:extLst>
            </p:cNvPr>
            <p:cNvGrpSpPr/>
            <p:nvPr/>
          </p:nvGrpSpPr>
          <p:grpSpPr>
            <a:xfrm>
              <a:off x="3711496" y="1841127"/>
              <a:ext cx="2016226" cy="1530220"/>
              <a:chOff x="3697932" y="1737900"/>
              <a:chExt cx="2016226" cy="1530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3" t="-4520" b="-1186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5B637E5-F300-44DD-A1A3-F5741AAB617C}"/>
                  </a:ext>
                </a:extLst>
              </p:cNvPr>
              <p:cNvSpPr/>
              <p:nvPr/>
            </p:nvSpPr>
            <p:spPr bwMode="auto">
              <a:xfrm>
                <a:off x="3697933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04FE4E6-528A-4612-ACEC-0E7182F5D41B}"/>
                  </a:ext>
                </a:extLst>
              </p:cNvPr>
              <p:cNvSpPr txBox="1"/>
              <p:nvPr/>
            </p:nvSpPr>
            <p:spPr>
              <a:xfrm>
                <a:off x="3697932" y="1737900"/>
                <a:ext cx="1803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Aufruf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invocation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4E55BB2-6EF2-4D55-87A7-30E42161E07B}"/>
                </a:ext>
              </a:extLst>
            </p:cNvPr>
            <p:cNvGrpSpPr/>
            <p:nvPr/>
          </p:nvGrpSpPr>
          <p:grpSpPr>
            <a:xfrm>
              <a:off x="6540564" y="1834393"/>
              <a:ext cx="2167426" cy="1854637"/>
              <a:chOff x="6934795" y="1537278"/>
              <a:chExt cx="2167426" cy="185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0xd23…0,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48" t="-3333" r="-2041" b="-458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BA782AF-E3BD-4A13-A0EB-C5CF75E1DAF5}"/>
                  </a:ext>
                </a:extLst>
              </p:cNvPr>
              <p:cNvSpPr/>
              <p:nvPr/>
            </p:nvSpPr>
            <p:spPr bwMode="auto">
              <a:xfrm>
                <a:off x="6934795" y="1855925"/>
                <a:ext cx="2167425" cy="153599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906E959-83B2-4218-9535-D7C7136806CF}"/>
                  </a:ext>
                </a:extLst>
              </p:cNvPr>
              <p:cNvSpPr txBox="1"/>
              <p:nvPr/>
            </p:nvSpPr>
            <p:spPr>
              <a:xfrm>
                <a:off x="6934795" y="1537278"/>
                <a:ext cx="1938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i="1" dirty="0">
                    <a:solidFill>
                      <a:schemeClr val="tx1"/>
                    </a:solidFill>
                  </a:rPr>
                  <a:t>Aufruf und Zahlung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47AB48-E950-4580-9039-E3AC2312D128}"/>
                </a:ext>
              </a:extLst>
            </p:cNvPr>
            <p:cNvGrpSpPr/>
            <p:nvPr/>
          </p:nvGrpSpPr>
          <p:grpSpPr>
            <a:xfrm>
              <a:off x="9520831" y="1841127"/>
              <a:ext cx="1944216" cy="1527047"/>
              <a:chOff x="9520831" y="1841127"/>
              <a:chExt cx="194421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822" t="-5714" b="-428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8BAF70E-740C-4617-B399-5DDCD4ED2061}"/>
                  </a:ext>
                </a:extLst>
              </p:cNvPr>
              <p:cNvSpPr/>
              <p:nvPr/>
            </p:nvSpPr>
            <p:spPr bwMode="auto">
              <a:xfrm>
                <a:off x="9520831" y="2148904"/>
                <a:ext cx="1944216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FFD2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CA68180F-9740-4AA6-B6E6-4F66B71E3F0C}"/>
                  </a:ext>
                </a:extLst>
              </p:cNvPr>
              <p:cNvSpPr txBox="1"/>
              <p:nvPr/>
            </p:nvSpPr>
            <p:spPr>
              <a:xfrm>
                <a:off x="9520831" y="184112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Gültige Transaktion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3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soll folgende Funktion aufrufen: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Funktion besitzt das Schlüsselwort </a:t>
                </a:r>
                <a:r>
                  <a:rPr lang="de-DE" kern="0" dirty="0" err="1">
                    <a:latin typeface="JetBrains Mono" panose="020B0509020102050004" pitchFamily="49" charset="0"/>
                  </a:rPr>
                  <a:t>payable</a:t>
                </a:r>
                <a:r>
                  <a:rPr lang="de-DE" kern="0" dirty="0"/>
                  <a:t>, damit sie Ether entgegen nehmen kann </a:t>
                </a:r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blipFill>
                <a:blip r:embed="rId2"/>
                <a:stretch>
                  <a:fillRect l="-1151" t="-17544" b="-57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39396113-3094-4173-956E-C4A2DF3C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690957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 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4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Contract Application Binary Interface (ABI)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Definiert wie mit einem Kontrakt über Transaktionen interargiert werden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ABI konformer Funktionsaufruf besteht aus zwei Komponenten:</a:t>
            </a:r>
          </a:p>
          <a:p>
            <a:pPr marL="612775" lvl="1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+mj-lt"/>
              <a:buAutoNum type="arabicPeriod"/>
            </a:pPr>
            <a:r>
              <a:rPr lang="de-DE" kern="0"/>
              <a:t>Funktionsargumente</a:t>
            </a:r>
          </a:p>
        </p:txBody>
      </p:sp>
    </p:spTree>
    <p:extLst>
      <p:ext uri="{BB962C8B-B14F-4D97-AF65-F5344CB8AC3E}">
        <p14:creationId xmlns:p14="http://schemas.microsoft.com/office/powerpoint/2010/main" val="32597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werden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</p:spTree>
    <p:extLst>
      <p:ext uri="{BB962C8B-B14F-4D97-AF65-F5344CB8AC3E}">
        <p14:creationId xmlns:p14="http://schemas.microsoft.com/office/powerpoint/2010/main" val="352347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warden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89621" y="3997449"/>
            <a:ext cx="11047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endParaRPr lang="de-DE" sz="1700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warden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warden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3E45AF-8A7A-40A1-8CB4-D1FFEC5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8" y="4950172"/>
            <a:ext cx="11466211" cy="2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sz="1500" kern="0" dirty="0">
                <a:latin typeface="JetBrains Mono" panose="020B0509020102050004" pitchFamily="49" charset="0"/>
              </a:rPr>
              <a:t>Keccak-256(deposit(string)) = 0xa26e11860cdb80ecca46e4f433c3c9533f6d37cdf0f6eb16343556cfdbcf47ec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6D17B-7B07-470B-BE44-20F6D80CB3D6}"/>
              </a:ext>
            </a:extLst>
          </p:cNvPr>
          <p:cNvSpPr/>
          <p:nvPr/>
        </p:nvSpPr>
        <p:spPr bwMode="auto">
          <a:xfrm>
            <a:off x="4569174" y="4948555"/>
            <a:ext cx="936103" cy="238818"/>
          </a:xfrm>
          <a:prstGeom prst="rect">
            <a:avLst/>
          </a:prstGeom>
          <a:noFill/>
          <a:ln w="25400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47A58-1F60-4046-BB03-989186580658}"/>
              </a:ext>
            </a:extLst>
          </p:cNvPr>
          <p:cNvSpPr txBox="1"/>
          <p:nvPr/>
        </p:nvSpPr>
        <p:spPr>
          <a:xfrm>
            <a:off x="4243578" y="523086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Funktionsselektor</a:t>
            </a:r>
          </a:p>
        </p:txBody>
      </p:sp>
    </p:spTree>
    <p:extLst>
      <p:ext uri="{BB962C8B-B14F-4D97-AF65-F5344CB8AC3E}">
        <p14:creationId xmlns:p14="http://schemas.microsoft.com/office/powerpoint/2010/main" val="143146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3"/>
            <a:ext cx="10592363" cy="42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de-DE" kern="0"/>
              <a:t>Funktionsargumente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Angabe eines Offsets, der angibt wann das Argument folgt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Konkateniert mit der Länge des Arguments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Konkateniert mit dem Argument („Einzahlung“)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Jeweils auffüllen mit Paddingsbytes auf 32 Byte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6FFA49-CF93-4776-A11D-6C8E914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02" y="4141465"/>
            <a:ext cx="10592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kern="0" dirty="0"/>
              <a:t>Offset: 32 </a:t>
            </a:r>
            <a:r>
              <a:rPr lang="en-US" kern="0" dirty="0" err="1"/>
              <a:t>Zeichen</a:t>
            </a:r>
            <a:r>
              <a:rPr lang="en-US" kern="0" dirty="0"/>
              <a:t> (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0x20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 err="1"/>
              <a:t>Länge</a:t>
            </a:r>
            <a:r>
              <a:rPr lang="en-US" kern="0" dirty="0"/>
              <a:t> des Arguments: 10 (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0xa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/>
              <a:t>Argument: </a:t>
            </a:r>
            <a:r>
              <a:rPr lang="de-DE" dirty="0"/>
              <a:t>„E</a:t>
            </a:r>
            <a:r>
              <a:rPr lang="en-US" kern="0" dirty="0" err="1"/>
              <a:t>inzahlung</a:t>
            </a:r>
            <a:r>
              <a:rPr lang="en-US" kern="0" dirty="0"/>
              <a:t>” (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0x45696e7a61686C756e67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 err="1"/>
              <a:t>Resultat</a:t>
            </a:r>
            <a:r>
              <a:rPr lang="en-US" kern="0" dirty="0"/>
              <a:t>: </a:t>
            </a:r>
            <a:r>
              <a:rPr lang="en-US" kern="0" dirty="0">
                <a:latin typeface="JetBrains Mono" panose="020B0509020102050004" pitchFamily="49" charset="0"/>
              </a:rPr>
              <a:t>0x00000000000000000000000000000000000000000000000000000000000000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20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000000000000000000000000000000000000000000000000000000000000000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a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45696e7a61686c756e67</a:t>
            </a:r>
            <a:r>
              <a:rPr lang="en-US" kern="0" dirty="0">
                <a:latin typeface="JetBrains Mono" panose="020B0509020102050004" pitchFamily="49" charset="0"/>
              </a:rPr>
              <a:t>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2572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>
                    <a:latin typeface="+mj-lt"/>
                  </a:rPr>
                  <a:t>Konkatenieren von Funktionsselektor und Funktionsargument ergibt </a:t>
                </a:r>
                <a:r>
                  <a:rPr lang="de-DE" kern="0" dirty="0" err="1">
                    <a:latin typeface="+mj-lt"/>
                  </a:rPr>
                  <a:t>data</a:t>
                </a:r>
                <a:r>
                  <a:rPr lang="de-DE" kern="0" dirty="0">
                    <a:latin typeface="+mj-lt"/>
                  </a:rPr>
                  <a:t>-Feld Inhalt: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= </a:t>
                </a:r>
                <a:r>
                  <a:rPr lang="de-DE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    </a:t>
                </a:r>
                <a:r>
                  <a:rPr lang="de-DE" kern="0" dirty="0" err="1">
                    <a:latin typeface="JetBrains Mono" panose="020B0509020102050004" pitchFamily="49" charset="0"/>
                  </a:rPr>
                  <a:t>data</a:t>
                </a:r>
                <a:r>
                  <a:rPr lang="de-DE" kern="0" dirty="0"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</a:t>
                </a:r>
                <a:r>
                  <a:rPr lang="de-DE" dirty="0">
                    <a:solidFill>
                      <a:srgbClr val="DC3C05"/>
                    </a:solidFill>
                    <a:latin typeface="JetBrains Mono" panose="020B0509020102050004" pitchFamily="49" charset="0"/>
                  </a:rPr>
                  <a:t>20</a:t>
                </a:r>
                <a:r>
                  <a:rPr lang="de-DE" dirty="0">
                    <a:latin typeface="JetBrains Mono" panose="020B0509020102050004" pitchFamily="49" charset="0"/>
                  </a:rPr>
                  <a:t>…0</a:t>
                </a:r>
                <a:r>
                  <a:rPr lang="de-DE" dirty="0">
                    <a:solidFill>
                      <a:srgbClr val="96BE00"/>
                    </a:solidFill>
                    <a:latin typeface="JetBrains Mono" panose="020B0509020102050004" pitchFamily="49" charset="0"/>
                  </a:rPr>
                  <a:t>a</a:t>
                </a:r>
                <a:r>
                  <a:rPr lang="de-DE" dirty="0">
                    <a:solidFill>
                      <a:srgbClr val="1EBEEB"/>
                    </a:solidFill>
                    <a:latin typeface="JetBrains Mono" panose="020B0509020102050004" pitchFamily="49" charset="0"/>
                  </a:rPr>
                  <a:t>45696e7a61686C756e67</a:t>
                </a:r>
                <a:r>
                  <a:rPr lang="de-DE" dirty="0">
                    <a:latin typeface="JetBrains Mono" panose="020B0509020102050004" pitchFamily="49" charset="0"/>
                  </a:rPr>
                  <a:t>0…0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de-DE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lvl="1"/>
                <a:r>
                  <a:rPr lang="de-DE" kern="0" dirty="0">
                    <a:latin typeface="+mj-lt"/>
                  </a:rPr>
                  <a:t>Es soll 1 Ether dem Kontraktkonto hinzugefügt werden</a:t>
                </a:r>
              </a:p>
              <a:p>
                <a:pPr marL="358775" lvl="2" indent="0">
                  <a:buNone/>
                </a:pPr>
                <a:r>
                  <a:rPr lang="de-DE" kern="0" dirty="0">
                    <a:latin typeface="+mj-lt"/>
                  </a:rPr>
                  <a:t>1 Ether ≙ </a:t>
                </a:r>
                <a:r>
                  <a:rPr lang="de-DE" dirty="0"/>
                  <a:t>1.000.000.000.000.000.000 Wei </a:t>
                </a:r>
                <a:r>
                  <a:rPr lang="de-DE" kern="0" dirty="0"/>
                  <a:t>≙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r>
                  <a:rPr lang="de-DE" dirty="0"/>
                  <a:t> Wei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= </a:t>
                </a:r>
                <a:r>
                  <a:rPr lang="de-DE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    </a:t>
                </a:r>
                <a:r>
                  <a:rPr lang="de-DE" kern="0" dirty="0" err="1">
                    <a:latin typeface="JetBrains Mono" panose="020B0509020102050004" pitchFamily="49" charset="0"/>
                  </a:rPr>
                  <a:t>data</a:t>
                </a:r>
                <a:r>
                  <a:rPr lang="de-DE" kern="0" dirty="0"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0xa26e11860…020…0a45696e7a61686C756e670…0</a:t>
                </a:r>
              </a:p>
              <a:p>
                <a:pPr marL="358775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</a:t>
                </a:r>
                <a:r>
                  <a:rPr lang="de-DE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value</a:t>
                </a: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de-DE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marL="358775" lvl="2" indent="0">
                  <a:buNone/>
                </a:pPr>
                <a:endParaRPr lang="de-DE" sz="1800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>
                  <a:latin typeface="+mj-lt"/>
                </a:endParaRP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blipFill>
                <a:blip r:embed="rId2"/>
                <a:stretch>
                  <a:fillRect l="-1151" t="-3279" b="-1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Definition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9313C3-2753-4A5D-870A-D6A595D8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Konzeptioneller Lösungsansatz für das Halteproblem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Bemisst den Ressourcenverbrauch des Weltcomputers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Kosten einer Transaktion: </a:t>
            </a:r>
            <a:r>
              <a:rPr lang="de-DE" i="1" kern="0"/>
              <a:t>gasPrice × gasLimit bzw. gasPrice × gasUsed</a:t>
            </a:r>
          </a:p>
        </p:txBody>
      </p:sp>
    </p:spTree>
    <p:extLst>
      <p:ext uri="{BB962C8B-B14F-4D97-AF65-F5344CB8AC3E}">
        <p14:creationId xmlns:p14="http://schemas.microsoft.com/office/powerpoint/2010/main" val="428978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=0       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𝑡𝑥𝑑𝑎𝑡𝑎𝑛𝑜𝑛𝑧𝑒𝑟𝑜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𝑡𝑥𝑐𝑟𝑒𝑎𝑡𝑒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𝑡𝑟𝑎𝑛𝑠𝑎𝑐𝑡𝑖𝑜𝑛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𝑡𝑥𝑑𝑎𝑡𝑎𝑧𝑒𝑟𝑜</m:t>
                        </m:r>
                      </m:sub>
                    </m:sSub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de-DE" kern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𝑡𝑥𝑑𝑎𝑡𝑎𝑛𝑜𝑛𝑧𝑒𝑟𝑜</m:t>
                        </m:r>
                      </m:sub>
                    </m:sSub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 →</m:t>
                    </m:r>
                  </m:oMath>
                </a14:m>
                <a:r>
                  <a:rPr lang="de-DE" kern="0" dirty="0"/>
                  <a:t> intrinsische Kosten:</a:t>
                </a:r>
              </a:p>
              <a:p>
                <a:r>
                  <a:rPr lang="de-DE" kern="0" dirty="0"/>
                  <a:t>	3524 gas + 21000 gas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Abschätzung: Wie viel Rechenleistung wird zusätzlich gebraucht?</a:t>
                </a:r>
                <a:endParaRPr lang="de-DE" i="1" kern="0" dirty="0"/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3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 err="1"/>
                  <a:t>gasPrice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2CAA7F71-732D-4F4D-A86C-A5251AAA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Am 20.04.2020 </a:t>
            </a:r>
            <a:r>
              <a:rPr lang="de-DE" kern="0" dirty="0" err="1"/>
              <a:t>aktzeptieren</a:t>
            </a:r>
            <a:r>
              <a:rPr lang="de-DE" kern="0" dirty="0"/>
              <a:t> ungefähr 84% der letzten 200 Blöcke den Preis von 9GWei</a:t>
            </a:r>
          </a:p>
          <a:p>
            <a:endParaRPr lang="de-DE" i="1" kern="0" dirty="0"/>
          </a:p>
        </p:txBody>
      </p:sp>
    </p:spTree>
    <p:extLst>
      <p:ext uri="{BB962C8B-B14F-4D97-AF65-F5344CB8AC3E}">
        <p14:creationId xmlns:p14="http://schemas.microsoft.com/office/powerpoint/2010/main" val="390296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6F498-989B-434B-AD02-F184E057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Korrelation zwischen gasPrice und Latenz?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Eskalation von Transaktionskosten</a:t>
            </a:r>
          </a:p>
        </p:txBody>
      </p:sp>
    </p:spTree>
    <p:extLst>
      <p:ext uri="{BB962C8B-B14F-4D97-AF65-F5344CB8AC3E}">
        <p14:creationId xmlns:p14="http://schemas.microsoft.com/office/powerpoint/2010/main" val="3088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Durchsatzfähigkeit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𝑏𝑙𝑜𝑐𝑘𝐺𝑎𝑠𝐿𝑖𝑚𝑖𝑡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𝑡𝑟𝑎𝑛𝑠𝑎𝑐𝑡𝑖𝑜𝑛𝑀𝑒𝑑𝑖𝑎𝑛𝐺𝑎𝑠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9817880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80000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=122,72</m:t>
                      </m:r>
                    </m:oMath>
                  </m:oMathPara>
                </a14:m>
                <a:endParaRPr lang="en-US" sz="2400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8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 err="1"/>
              <a:t>blockGasLimit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um maximal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de-DE" kern="0" dirty="0"/>
                  <a:t>  des alten Limits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kern="0" dirty="0"/>
                  <a:t> erhöht oder verringert werden darf</a:t>
                </a: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Entwicklung </a:t>
            </a:r>
            <a:r>
              <a:rPr lang="de-DE" sz="2400" b="0" i="1" kern="0" dirty="0" err="1"/>
              <a:t>gasPrice</a:t>
            </a:r>
            <a:endParaRPr lang="en-US" sz="2400" b="0" i="1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83B35E-77A4-490C-8D8D-252DE0BD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11437" r="9768" b="3403"/>
          <a:stretch/>
        </p:blipFill>
        <p:spPr>
          <a:xfrm>
            <a:off x="889621" y="1824633"/>
            <a:ext cx="10881560" cy="38164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961A646-C29F-48F8-9823-51188531AA9A}"/>
              </a:ext>
            </a:extLst>
          </p:cNvPr>
          <p:cNvSpPr txBox="1"/>
          <p:nvPr/>
        </p:nvSpPr>
        <p:spPr>
          <a:xfrm>
            <a:off x="4439057" y="5641057"/>
            <a:ext cx="378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 err="1">
                <a:solidFill>
                  <a:schemeClr val="tx1"/>
                </a:solidFill>
              </a:rPr>
              <a:t>gasPrice</a:t>
            </a:r>
            <a:r>
              <a:rPr lang="de-DE" dirty="0">
                <a:solidFill>
                  <a:schemeClr val="tx1"/>
                </a:solidFill>
              </a:rPr>
              <a:t> nach Tag im Monat März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Hohe Auslastung in kleinen Zeitintervallen problematisch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ICOs und DOS Angriffe verringern Zuverlässigkeit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6879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13" y="5653633"/>
            <a:ext cx="1059236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Leere Blöcke lassen sich schneller Veröffentlichen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Wirtschaftliche Interessen gehen vor</a:t>
            </a: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EEFEC1-64B1-4164-981B-C34CD824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1047" r="9483" b="2188"/>
          <a:stretch/>
        </p:blipFill>
        <p:spPr>
          <a:xfrm>
            <a:off x="656660" y="1981225"/>
            <a:ext cx="7937818" cy="27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62460A-45B4-41FB-9E30-6CF6774E50D0}"/>
              </a:ext>
            </a:extLst>
          </p:cNvPr>
          <p:cNvSpPr txBox="1"/>
          <p:nvPr/>
        </p:nvSpPr>
        <p:spPr>
          <a:xfrm>
            <a:off x="1314694" y="4764616"/>
            <a:ext cx="662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>
                <a:solidFill>
                  <a:schemeClr val="tx1"/>
                </a:solidFill>
              </a:rPr>
              <a:t>Verteilung der Zahl an Transaktionen pro Block (60 konstante Klassen)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4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Anreiz und Spieltheorie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Warum sollte ich Ressourcen für das System zur Verfügung stellen?</a:t>
                </a:r>
              </a:p>
              <a:p>
                <a:r>
                  <a:rPr lang="de-DE" kern="0"/>
                  <a:t>	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kern="0"/>
                  <a:t> Cryptoeconomics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 Formalisierung des menschlichen Verhaltens durch Spieletheorie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/>
                  <a:t>utility payoff </a:t>
                </a:r>
                <a:r>
                  <a:rPr lang="de-DE" kern="0"/>
                  <a:t>Nützlichkeitsfunktion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kern="0"/>
                  <a:t> möglichst maximieren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/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9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Bedeutung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belegt den Besitz eines Schlüssels, der aktuell die </a:t>
            </a:r>
            <a:r>
              <a:rPr lang="de-DE" kern="0" dirty="0" err="1"/>
              <a:t>Authenzität</a:t>
            </a:r>
            <a:r>
              <a:rPr lang="de-DE" kern="0" dirty="0"/>
              <a:t> und die Integrität der Nachricht beweisen</a:t>
            </a:r>
          </a:p>
        </p:txBody>
      </p:sp>
    </p:spTree>
    <p:extLst>
      <p:ext uri="{BB962C8B-B14F-4D97-AF65-F5344CB8AC3E}">
        <p14:creationId xmlns:p14="http://schemas.microsoft.com/office/powerpoint/2010/main" val="1888759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Funktion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𝑘𝑒𝑐𝑐𝑎𝑘</m:t>
                          </m:r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  <m:d>
                        <m:d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Serialisierte Form aller Datenfelder + </a:t>
                </a:r>
                <a:r>
                  <a:rPr lang="de-DE" kern="0" dirty="0" err="1"/>
                  <a:t>ChainID</a:t>
                </a:r>
                <a:endParaRPr lang="de-DE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52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Signatur</a:t>
                </a:r>
                <a:br>
                  <a:rPr lang="de-DE" kern="0" dirty="0"/>
                </a:br>
                <a:r>
                  <a:rPr lang="de-DE" sz="2400" b="0" i="1" kern="0" dirty="0" err="1"/>
                  <a:t>Signatur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blipFill>
                <a:blip r:embed="rId3"/>
                <a:stretch>
                  <a:fillRect l="-748" t="-15789" b="-14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le 3">
            <a:extLst>
              <a:ext uri="{FF2B5EF4-FFF2-40B4-BE49-F238E27FC236}">
                <a16:creationId xmlns:a16="http://schemas.microsoft.com/office/drawing/2014/main" id="{89F8164E-973E-42EA-BC88-EDB8F2EA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2688"/>
              </p:ext>
            </p:extLst>
          </p:nvPr>
        </p:nvGraphicFramePr>
        <p:xfrm>
          <a:off x="1177653" y="2485281"/>
          <a:ext cx="11161240" cy="34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979308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0x218711a00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0xdade772f31d20b4ed1c7f63ae035c0cc83fd7b786ca9339eb01763138877a6d4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0x13e16f7a55d261e504e27ea4fecc174a1a46c87d804b9a3917aebde665c1ddb1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0xb0920c523d582040f2bcb1bd7fb1c7c1ecebdb34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5064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0xde0b6b3a7640000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0xa26e11860…020…0a45696e7a61686C756e670…0</a:t>
                      </a:r>
                      <a:endParaRPr lang="de-DE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96462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F66B4B1D-039E-4745-9393-E74E020C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060739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65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37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b="1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559794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Transaktionsabwicklung</a:t>
            </a:r>
            <a:br>
              <a:rPr lang="de-DE" kern="0" dirty="0"/>
            </a:br>
            <a:r>
              <a:rPr lang="de-DE" sz="2400" b="0" i="1" kern="0" dirty="0"/>
              <a:t>Propagation</a:t>
            </a:r>
            <a:endParaRPr lang="en-US" sz="2400" b="0" i="1" kern="0" dirty="0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05537D6-5589-43D2-B1CD-7B410AE1CCF8}"/>
              </a:ext>
            </a:extLst>
          </p:cNvPr>
          <p:cNvGrpSpPr/>
          <p:nvPr/>
        </p:nvGrpSpPr>
        <p:grpSpPr>
          <a:xfrm>
            <a:off x="3625925" y="1625201"/>
            <a:ext cx="6492597" cy="2372393"/>
            <a:chOff x="1741840" y="2053233"/>
            <a:chExt cx="8867989" cy="324036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FA655EF-6AE9-4902-A143-56792298A6F3}"/>
                </a:ext>
              </a:extLst>
            </p:cNvPr>
            <p:cNvSpPr/>
            <p:nvPr/>
          </p:nvSpPr>
          <p:spPr bwMode="auto">
            <a:xfrm>
              <a:off x="1741840" y="3133353"/>
              <a:ext cx="1080120" cy="1080120"/>
            </a:xfrm>
            <a:prstGeom prst="rect">
              <a:avLst/>
            </a:prstGeom>
            <a:solidFill>
              <a:srgbClr val="DC3C0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 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E57A2FB-82C1-4AC8-9DD4-2E173BE86D7D}"/>
                </a:ext>
              </a:extLst>
            </p:cNvPr>
            <p:cNvSpPr/>
            <p:nvPr/>
          </p:nvSpPr>
          <p:spPr bwMode="auto">
            <a:xfrm>
              <a:off x="4706045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C62763-CAB6-428B-B8E5-D9CC64E03E5A}"/>
                </a:ext>
              </a:extLst>
            </p:cNvPr>
            <p:cNvSpPr/>
            <p:nvPr/>
          </p:nvSpPr>
          <p:spPr bwMode="auto">
            <a:xfrm>
              <a:off x="4706045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FBDD11F-F10F-4341-A353-332534EE9D79}"/>
                </a:ext>
              </a:extLst>
            </p:cNvPr>
            <p:cNvSpPr/>
            <p:nvPr/>
          </p:nvSpPr>
          <p:spPr bwMode="auto">
            <a:xfrm>
              <a:off x="6722269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E6B0C98-925E-42B2-8EB1-5B822D76F97E}"/>
                </a:ext>
              </a:extLst>
            </p:cNvPr>
            <p:cNvSpPr/>
            <p:nvPr/>
          </p:nvSpPr>
          <p:spPr bwMode="auto">
            <a:xfrm>
              <a:off x="6722269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C4D823B-91F6-4231-B3F9-01B834220468}"/>
                </a:ext>
              </a:extLst>
            </p:cNvPr>
            <p:cNvSpPr/>
            <p:nvPr/>
          </p:nvSpPr>
          <p:spPr bwMode="auto">
            <a:xfrm>
              <a:off x="8738492" y="205323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6479211-0C43-4F6D-9304-3D8807757BD7}"/>
                </a:ext>
              </a:extLst>
            </p:cNvPr>
            <p:cNvSpPr/>
            <p:nvPr/>
          </p:nvSpPr>
          <p:spPr bwMode="auto">
            <a:xfrm>
              <a:off x="8738492" y="421347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BD5445A-8D13-4C4C-BF1B-CF5E1EC9E314}"/>
                </a:ext>
              </a:extLst>
            </p:cNvPr>
            <p:cNvCxnSpPr>
              <a:cxnSpLocks/>
              <a:stCxn id="2" idx="3"/>
              <a:endCxn id="6" idx="2"/>
            </p:cNvCxnSpPr>
            <p:nvPr/>
          </p:nvCxnSpPr>
          <p:spPr bwMode="auto">
            <a:xfrm flipV="1">
              <a:off x="2821960" y="313335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6730747-B7E8-44DC-B8FD-25DD95E4EE08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 bwMode="auto">
            <a:xfrm>
              <a:off x="2821960" y="367341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ED72143-E47C-4111-A333-7B40989A9404}"/>
                </a:ext>
              </a:extLst>
            </p:cNvPr>
            <p:cNvCxnSpPr>
              <a:cxnSpLocks/>
              <a:stCxn id="2" idx="3"/>
              <a:endCxn id="9" idx="2"/>
            </p:cNvCxnSpPr>
            <p:nvPr/>
          </p:nvCxnSpPr>
          <p:spPr bwMode="auto">
            <a:xfrm flipV="1">
              <a:off x="2821960" y="313335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BA2175D-6E8E-4D53-A5BF-692916A20455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 bwMode="auto">
            <a:xfrm>
              <a:off x="2821960" y="367341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7C1D734-DA03-4CE2-B19F-EED8C99A6680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 bwMode="auto">
            <a:xfrm flipV="1">
              <a:off x="5246105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E1FB10-0599-426C-8BFD-2326937ECEF1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 bwMode="auto">
            <a:xfrm flipV="1">
              <a:off x="7262329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A3756DC-6E97-48B7-8E29-848B75C834D7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 bwMode="auto">
            <a:xfrm flipH="1">
              <a:off x="5246105" y="313335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2AD617-0316-4DA4-A9BA-B1571DC406D8}"/>
                </a:ext>
              </a:extLst>
            </p:cNvPr>
            <p:cNvCxnSpPr>
              <a:cxnSpLocks/>
              <a:stCxn id="10" idx="0"/>
              <a:endCxn id="8" idx="0"/>
            </p:cNvCxnSpPr>
            <p:nvPr/>
          </p:nvCxnSpPr>
          <p:spPr bwMode="auto">
            <a:xfrm flipH="1">
              <a:off x="5246105" y="421347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8D36347-C635-4565-AAA8-4310193AF429}"/>
                </a:ext>
              </a:extLst>
            </p:cNvPr>
            <p:cNvSpPr txBox="1"/>
            <p:nvPr/>
          </p:nvSpPr>
          <p:spPr>
            <a:xfrm>
              <a:off x="7926871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E210431-1200-4FAE-8359-BF3CE855E76F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900510" y="3133353"/>
              <a:ext cx="37804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9CE5B2E-527F-4505-8B80-FFA6E4903FE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H="1" flipV="1">
              <a:off x="9278552" y="3133353"/>
              <a:ext cx="40792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B2C4AB4E-43DB-439B-941C-D4C6FD3E2400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 bwMode="auto">
            <a:xfrm flipV="1">
              <a:off x="9278552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1DFA9547-CD41-4181-96D0-03CD5C3D713B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738491" y="3133353"/>
              <a:ext cx="540061" cy="204883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284C879D-0581-4C44-8B6E-CFDABD8874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78551" y="3133353"/>
              <a:ext cx="684947" cy="206494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C9DA22F-86A8-487D-862C-816AF07EAC55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3911895"/>
              <a:ext cx="270028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0860BC5C-080B-463E-B1A8-D808414AD59D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4021308"/>
              <a:ext cx="540059" cy="192165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995049AE-7D3D-4EB0-B7CC-29CFD48C3901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9008521" y="3911895"/>
              <a:ext cx="270031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BB1BEE-56D0-4A6D-9CAC-91AF7B328D1A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8738491" y="4034026"/>
              <a:ext cx="540061" cy="179447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57DAEFD-AEAB-4951-91B5-E045BA2ACF15}"/>
                </a:ext>
              </a:extLst>
            </p:cNvPr>
            <p:cNvSpPr/>
            <p:nvPr/>
          </p:nvSpPr>
          <p:spPr bwMode="auto">
            <a:xfrm>
              <a:off x="4706045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44694B0-0447-446D-BB53-DCD3B010539E}"/>
                </a:ext>
              </a:extLst>
            </p:cNvPr>
            <p:cNvSpPr/>
            <p:nvPr/>
          </p:nvSpPr>
          <p:spPr bwMode="auto">
            <a:xfrm>
              <a:off x="6722276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94AD65F6-4B3A-4E6E-8835-E36F93D17494}"/>
                </a:ext>
              </a:extLst>
            </p:cNvPr>
            <p:cNvSpPr/>
            <p:nvPr/>
          </p:nvSpPr>
          <p:spPr bwMode="auto">
            <a:xfrm>
              <a:off x="8738491" y="5077569"/>
              <a:ext cx="1080113" cy="21602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92ACCCCF-8151-496E-8B12-5E182B46AACB}"/>
                </a:ext>
              </a:extLst>
            </p:cNvPr>
            <p:cNvSpPr txBox="1"/>
            <p:nvPr/>
          </p:nvSpPr>
          <p:spPr>
            <a:xfrm>
              <a:off x="9963498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EA1D754-C98F-4576-92A0-18A9FBD7E020}"/>
                </a:ext>
              </a:extLst>
            </p:cNvPr>
            <p:cNvSpPr txBox="1"/>
            <p:nvPr/>
          </p:nvSpPr>
          <p:spPr>
            <a:xfrm>
              <a:off x="7947274" y="425814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CAC170-77C9-4272-86B4-4E7D1818B8B6}"/>
                </a:ext>
              </a:extLst>
            </p:cNvPr>
            <p:cNvSpPr txBox="1"/>
            <p:nvPr/>
          </p:nvSpPr>
          <p:spPr>
            <a:xfrm>
              <a:off x="9963496" y="4261450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/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feld 107">
            <a:extLst>
              <a:ext uri="{FF2B5EF4-FFF2-40B4-BE49-F238E27FC236}">
                <a16:creationId xmlns:a16="http://schemas.microsoft.com/office/drawing/2014/main" id="{FEFC6AB5-0783-418D-86C3-A6BF81028E85}"/>
              </a:ext>
            </a:extLst>
          </p:cNvPr>
          <p:cNvSpPr txBox="1"/>
          <p:nvPr/>
        </p:nvSpPr>
        <p:spPr>
          <a:xfrm>
            <a:off x="1661559" y="238960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signiert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A10B8BA-5B4F-4007-AC13-EC08586460CF}"/>
              </a:ext>
            </a:extLst>
          </p:cNvPr>
          <p:cNvCxnSpPr>
            <a:stCxn id="107" idx="3"/>
            <a:endCxn id="2" idx="1"/>
          </p:cNvCxnSpPr>
          <p:nvPr/>
        </p:nvCxnSpPr>
        <p:spPr bwMode="auto">
          <a:xfrm>
            <a:off x="2610885" y="2811398"/>
            <a:ext cx="1015040" cy="0"/>
          </a:xfrm>
          <a:prstGeom prst="straightConnector1">
            <a:avLst/>
          </a:prstGeom>
          <a:solidFill>
            <a:srgbClr val="FFA500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A13BE508-5583-44B8-9DA4-DA34F990D23F}"/>
              </a:ext>
            </a:extLst>
          </p:cNvPr>
          <p:cNvSpPr/>
          <p:nvPr/>
        </p:nvSpPr>
        <p:spPr bwMode="auto">
          <a:xfrm>
            <a:off x="3409255" y="3918512"/>
            <a:ext cx="1440805" cy="274323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694A74F5-A332-4541-ABE1-5BBA4A0AE7D5}"/>
              </a:ext>
            </a:extLst>
          </p:cNvPr>
          <p:cNvCxnSpPr>
            <a:cxnSpLocks/>
            <a:stCxn id="97" idx="2"/>
            <a:endCxn id="112" idx="3"/>
          </p:cNvCxnSpPr>
          <p:nvPr/>
        </p:nvCxnSpPr>
        <p:spPr bwMode="auto">
          <a:xfrm rot="5400000">
            <a:off x="4874526" y="3973125"/>
            <a:ext cx="1292538" cy="1341470"/>
          </a:xfrm>
          <a:prstGeom prst="curvedConnector2">
            <a:avLst/>
          </a:prstGeom>
          <a:solidFill>
            <a:srgbClr val="FFA5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627EF153-D928-4094-B9D3-6234B376580E}"/>
              </a:ext>
            </a:extLst>
          </p:cNvPr>
          <p:cNvSpPr txBox="1"/>
          <p:nvPr/>
        </p:nvSpPr>
        <p:spPr>
          <a:xfrm>
            <a:off x="5914004" y="460612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Mines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/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/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hteck 118">
            <a:extLst>
              <a:ext uri="{FF2B5EF4-FFF2-40B4-BE49-F238E27FC236}">
                <a16:creationId xmlns:a16="http://schemas.microsoft.com/office/drawing/2014/main" id="{F08F2A00-FC54-46F2-BA1B-BFC6EC7E7034}"/>
              </a:ext>
            </a:extLst>
          </p:cNvPr>
          <p:cNvSpPr/>
          <p:nvPr/>
        </p:nvSpPr>
        <p:spPr bwMode="auto">
          <a:xfrm>
            <a:off x="3553917" y="4064441"/>
            <a:ext cx="1152128" cy="324211"/>
          </a:xfrm>
          <a:prstGeom prst="rect">
            <a:avLst/>
          </a:prstGeom>
          <a:solidFill>
            <a:schemeClr val="accent1">
              <a:lumMod val="7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Block Header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/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/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feld 122">
            <a:extLst>
              <a:ext uri="{FF2B5EF4-FFF2-40B4-BE49-F238E27FC236}">
                <a16:creationId xmlns:a16="http://schemas.microsoft.com/office/drawing/2014/main" id="{23AC8216-A9CE-4A87-89DF-12D65D31E379}"/>
              </a:ext>
            </a:extLst>
          </p:cNvPr>
          <p:cNvSpPr txBox="1"/>
          <p:nvPr/>
        </p:nvSpPr>
        <p:spPr>
          <a:xfrm rot="5400000">
            <a:off x="3977146" y="5790793"/>
            <a:ext cx="47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</a:t>
            </a:r>
            <a:endParaRPr lang="de-DE" sz="2800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BAFB15B-9CB1-4CEF-B449-01800BAD10CD}"/>
              </a:ext>
            </a:extLst>
          </p:cNvPr>
          <p:cNvSpPr txBox="1"/>
          <p:nvPr/>
        </p:nvSpPr>
        <p:spPr>
          <a:xfrm>
            <a:off x="3409248" y="3644338"/>
            <a:ext cx="10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chemeClr val="tx1"/>
                </a:solidFill>
              </a:rPr>
              <a:t>Neuer Block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18C9D5E4-CAEC-42E3-8DF4-91E6FA1F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289" y="6510787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dirty="0" err="1">
                <a:latin typeface="+mj-lt"/>
              </a:rPr>
              <a:t>Bildquelle</a:t>
            </a:r>
            <a:r>
              <a:rPr lang="en-US" sz="1100" kern="0" dirty="0">
                <a:latin typeface="+mj-lt"/>
              </a:rPr>
              <a:t>: web3j Docs, Transactions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7"/>
              </a:rPr>
              <a:t>https://web3j.readthedocs.io/en/latest/_images/web3j_transaction.png</a:t>
            </a:r>
            <a:r>
              <a:rPr lang="en-US" sz="1100" kern="0" dirty="0">
                <a:latin typeface="+mj-lt"/>
              </a:rPr>
              <a:t> </a:t>
            </a:r>
          </a:p>
          <a:p>
            <a:endParaRPr lang="en-US" sz="11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8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Transaktionsabwicklung</a:t>
            </a:r>
            <a:br>
              <a:rPr lang="de-DE" kern="0" dirty="0"/>
            </a:br>
            <a:r>
              <a:rPr lang="de-DE" sz="2400" b="0" i="1" kern="0" dirty="0"/>
              <a:t>Speicherung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Inkludierung im Block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Erstellung eines Receipts: </a:t>
                </a:r>
                <a:r>
                  <a:rPr lang="de-DE" i="1" kern="0"/>
                  <a:t>receipt</a:t>
                </a:r>
                <a:r>
                  <a:rPr lang="de-DE" kern="0"/>
                  <a:t> besteht aus dem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de-DE" kern="0"/>
                  <a:t> nach der Transaktion, dem kumulierten, verbrauchten Gas nach der Transaktion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de-DE" kern="0"/>
                  <a:t> und den Logs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ker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/>
                  <a:t>bloom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i="1" kern="0"/>
                  <a:t> </a:t>
                </a:r>
                <a:r>
                  <a:rPr lang="de-DE" kern="0"/>
                  <a:t>von den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Nach Konsens über Block unveränderlicher Teil der Blockchain</a:t>
                </a: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1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Ethereum ist ein „transaktionsbasierter Automat“ (</a:t>
                </a:r>
                <a:r>
                  <a:rPr lang="de-DE" i="1"/>
                  <a:t>transaction-based state machine</a:t>
                </a:r>
                <a:r>
                  <a:rPr lang="de-DE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Definition einer Zustandsübergangsfunktion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𝛶</m:t>
                    </m:r>
                  </m:oMath>
                </a14:m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Erläuterung an einer Bespieltransaktion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/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/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𝛶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/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88AF8A-E825-498D-B6C1-473243645635}"/>
              </a:ext>
            </a:extLst>
          </p:cNvPr>
          <p:cNvCxnSpPr>
            <a:cxnSpLocks/>
          </p:cNvCxnSpPr>
          <p:nvPr/>
        </p:nvCxnSpPr>
        <p:spPr bwMode="auto">
          <a:xfrm>
            <a:off x="5732731" y="3579408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2069095-5D77-4C3F-BEE0-CCA0DE7124D0}"/>
              </a:ext>
            </a:extLst>
          </p:cNvPr>
          <p:cNvCxnSpPr>
            <a:cxnSpLocks/>
          </p:cNvCxnSpPr>
          <p:nvPr/>
        </p:nvCxnSpPr>
        <p:spPr bwMode="auto">
          <a:xfrm>
            <a:off x="1681709" y="3565401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40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/>
              <a:t>Einführung</a:t>
            </a:r>
          </a:p>
          <a:p>
            <a:pPr marL="342900" indent="-342900">
              <a:buAutoNum type="arabicPeriod"/>
            </a:pPr>
            <a:r>
              <a:rPr lang="de-DE" kern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/>
              <a:t>Transaktionabwicklung</a:t>
            </a:r>
          </a:p>
          <a:p>
            <a:pPr marL="342900" indent="-342900">
              <a:buAutoNum type="arabicPeriod"/>
            </a:pPr>
            <a:r>
              <a:rPr lang="de-DE" b="1" kern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172376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CAEED438-B660-4C04-BC25-4C23CCFBC7F4}" type="slidenum">
              <a:rPr lang="de-DE"/>
              <a:pPr/>
              <a:t>41</a:t>
            </a:fld>
            <a:endParaRPr lang="de-D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Ausblick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Homorphische Verschlüsselung und Zero-</a:t>
                </a:r>
                <a:r>
                  <a:rPr lang="de-DE" kern="0" dirty="0" err="1"/>
                  <a:t>knowledge</a:t>
                </a:r>
                <a:r>
                  <a:rPr lang="de-DE" kern="0" dirty="0"/>
                  <a:t>-</a:t>
                </a:r>
                <a:r>
                  <a:rPr lang="de-DE" kern="0" dirty="0" err="1"/>
                  <a:t>proofs</a:t>
                </a:r>
                <a:endParaRPr lang="de-DE" kern="0" dirty="0"/>
              </a:p>
              <a:p>
                <a:pPr marL="449263" lvl="2" indent="0">
                  <a:buNone/>
                </a:pP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kern="0" dirty="0"/>
                  <a:t> Ethereum 2.0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42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9943" y="3378770"/>
            <a:ext cx="6984651" cy="402655"/>
          </a:xfrm>
        </p:spPr>
        <p:txBody>
          <a:bodyPr/>
          <a:lstStyle/>
          <a:p>
            <a:r>
              <a:rPr lang="de-DE"/>
              <a:t>Vielen Dank für Ihre Aufmerksamkeit!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 err="1"/>
              <a:t>Transaktionabwicklung</a:t>
            </a:r>
            <a:endParaRPr lang="de-DE" kern="0" dirty="0"/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6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  <a:blipFill>
                <a:blip r:embed="rId2"/>
                <a:stretch>
                  <a:fillRect l="-748" t="-15789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6036BD5-8DB1-49F7-8C18-043C92BF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33154"/>
              </p:ext>
            </p:extLst>
          </p:nvPr>
        </p:nvGraphicFramePr>
        <p:xfrm>
          <a:off x="1177653" y="2485281"/>
          <a:ext cx="7992888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Anzahl vom EOA durchgeführte 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 pro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Maximal Betrag an verbrauchbarem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160-Bit Adresse des Empfängers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33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Wei, den der Empfänger erhält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v,r,s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Skalare  = Komponenten der ECSDA-Signatur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init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kompilierter Sourcecode des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Funktionsaufruf eines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34262BB-9167-47FC-9033-799E2422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5452001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Typen von Transkationen</a:t>
            </a:r>
            <a:endParaRPr lang="de-DE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de-DE">
                <a:latin typeface="+mj-lt"/>
              </a:rPr>
              <a:t>1. Message-Call-Transaktionen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2024" y="2701449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4" y="4601671"/>
            <a:ext cx="1800000" cy="18000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6017837" y="3072474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263440" y="406120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5D3062-7B30-42D3-8B10-B0B27FABBA90}"/>
              </a:ext>
            </a:extLst>
          </p:cNvPr>
          <p:cNvSpPr txBox="1"/>
          <p:nvPr/>
        </p:nvSpPr>
        <p:spPr>
          <a:xfrm>
            <a:off x="6017837" y="4781203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3768-2893-4A44-864B-DB1CE5A4EE4C}"/>
              </a:ext>
            </a:extLst>
          </p:cNvPr>
          <p:cNvSpPr txBox="1"/>
          <p:nvPr/>
        </p:nvSpPr>
        <p:spPr>
          <a:xfrm>
            <a:off x="6017837" y="5135146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data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0xa26e…0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2E06C6F-CEE4-4FFC-8DF9-A3EC09300F5F}"/>
              </a:ext>
            </a:extLst>
          </p:cNvPr>
          <p:cNvCxnSpPr>
            <a:cxnSpLocks/>
          </p:cNvCxnSpPr>
          <p:nvPr/>
        </p:nvCxnSpPr>
        <p:spPr bwMode="auto">
          <a:xfrm>
            <a:off x="3049861" y="4399757"/>
            <a:ext cx="2088232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0807CAC-4680-4A8E-83D5-8C2C9C45AD43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6936605" y="3990692"/>
            <a:ext cx="31910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3A3744C-D8B7-47C0-A5F4-899EF30D8E27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rot="5400000" flipH="1" flipV="1">
            <a:off x="7016895" y="2154250"/>
            <a:ext cx="15852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aute 10">
            <a:extLst>
              <a:ext uri="{FF2B5EF4-FFF2-40B4-BE49-F238E27FC236}">
                <a16:creationId xmlns:a16="http://schemas.microsoft.com/office/drawing/2014/main" id="{4059571D-52F4-4083-AF83-9042A5177CB9}"/>
              </a:ext>
            </a:extLst>
          </p:cNvPr>
          <p:cNvSpPr/>
          <p:nvPr/>
        </p:nvSpPr>
        <p:spPr bwMode="auto">
          <a:xfrm>
            <a:off x="5002834" y="3940197"/>
            <a:ext cx="1458509" cy="919121"/>
          </a:xfrm>
          <a:prstGeom prst="diamond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B0509020102050004" pitchFamily="49" charset="0"/>
              </a:rPr>
              <a:t>to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ist EOA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A42E24-76D3-4895-8768-8F4327FE0C31}"/>
              </a:ext>
            </a:extLst>
          </p:cNvPr>
          <p:cNvSpPr/>
          <p:nvPr/>
        </p:nvSpPr>
        <p:spPr>
          <a:xfrm>
            <a:off x="5544192" y="358493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Ja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7BF573-849C-43E7-AB19-F04D0B260185}"/>
              </a:ext>
            </a:extLst>
          </p:cNvPr>
          <p:cNvSpPr/>
          <p:nvPr/>
        </p:nvSpPr>
        <p:spPr>
          <a:xfrm>
            <a:off x="5442401" y="4844015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Nein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CEA7BC0-3033-47F6-9960-D9E4F4D1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250929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User: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Pixel-perfect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5"/>
              </a:rPr>
              <a:t>https://www.flaticon.com/authors/pixel-perfect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26D81EF-07B6-4CE9-B3DF-DC4C96E0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</a:t>
            </a:r>
            <a:r>
              <a:rPr lang="en-US" sz="900" kern="0" dirty="0" err="1">
                <a:latin typeface="+mj-lt"/>
              </a:rPr>
              <a:t>Kontrakt</a:t>
            </a:r>
            <a:r>
              <a:rPr lang="en-US" sz="900" kern="0" dirty="0">
                <a:latin typeface="+mj-lt"/>
              </a:rPr>
              <a:t>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</a:t>
            </a:r>
            <a:r>
              <a:rPr lang="en-US" sz="900" kern="0" dirty="0" err="1">
                <a:latin typeface="+mj-lt"/>
              </a:rPr>
              <a:t>Freepik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6"/>
              </a:rPr>
              <a:t>https://www.flaticon.com/authors/freepik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Typen von Transkationen</a:t>
            </a:r>
            <a:endParaRPr lang="de-DE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de-DE">
                <a:latin typeface="+mj-lt"/>
              </a:rPr>
              <a:t>2. Contract-Creation-Transaktionen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6568579" y="4399757"/>
            <a:ext cx="166585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453897" y="4014482"/>
            <a:ext cx="216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C780C4-8427-4EF5-AFCE-0358EFDA2EA7}"/>
              </a:ext>
            </a:extLst>
          </p:cNvPr>
          <p:cNvSpPr txBox="1"/>
          <p:nvPr/>
        </p:nvSpPr>
        <p:spPr>
          <a:xfrm>
            <a:off x="4453897" y="3653473"/>
            <a:ext cx="237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13E2D3-200C-4837-A43A-0BEF80D865C7}"/>
              </a:ext>
            </a:extLst>
          </p:cNvPr>
          <p:cNvSpPr txBox="1"/>
          <p:nvPr/>
        </p:nvSpPr>
        <p:spPr>
          <a:xfrm>
            <a:off x="4453897" y="3938092"/>
            <a:ext cx="211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to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init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0x608…0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value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0xde0…0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BB9CFF-70AC-402D-B94D-E19B3B998FE5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049861" y="4399757"/>
            <a:ext cx="1404036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84FBD7C6-6594-4A2E-9468-316323CF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900" kern="0">
                <a:latin typeface="+mj-lt"/>
              </a:rPr>
              <a:t>Bildquelle Neuschild: Flaticon, Freepik</a:t>
            </a:r>
            <a:br>
              <a:rPr lang="de-DE" sz="900" kern="0">
                <a:latin typeface="+mj-lt"/>
              </a:rPr>
            </a:br>
            <a:r>
              <a:rPr lang="de-DE" sz="900" kern="0">
                <a:latin typeface="+mj-lt"/>
                <a:hlinkClick r:id="rId5"/>
              </a:rPr>
              <a:t>https://www.flaticon.com/authors/freepik</a:t>
            </a:r>
            <a:r>
              <a:rPr lang="de-DE" sz="900" kern="0">
                <a:latin typeface="+mj-lt"/>
              </a:rPr>
              <a:t> </a:t>
            </a:r>
          </a:p>
          <a:p>
            <a:endParaRPr lang="de-DE" sz="900" ker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Verteilung</a:t>
            </a:r>
            <a:endParaRPr lang="de-DE" sz="2400" b="0" i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D15FD-9BF5-4088-89DF-0A3287EA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 22.748.700 Transkationen wurden im Zeitraum 01.03.2020 bis 31.03.2020 getätigt:</a:t>
            </a:r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de-DE" kern="0"/>
              <a:t>2,1% sind Kontrakterzeugungen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Die ersten 100 Adressen machen 2,3% des Gesamtwertes aller Transaktionen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44,2% aller Transaktionen sind an diese Adressen gerichtet</a:t>
            </a:r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de-DE" kern="0"/>
              <a:t>15% dieser sind an den Kontrakt des Tokens </a:t>
            </a:r>
            <a:r>
              <a:rPr lang="de-DE"/>
              <a:t>„</a:t>
            </a:r>
            <a:r>
              <a:rPr lang="de-DE" kern="0"/>
              <a:t>Tether” gerichtet</a:t>
            </a:r>
          </a:p>
        </p:txBody>
      </p:sp>
    </p:spTree>
    <p:extLst>
      <p:ext uri="{BB962C8B-B14F-4D97-AF65-F5344CB8AC3E}">
        <p14:creationId xmlns:p14="http://schemas.microsoft.com/office/powerpoint/2010/main" val="2822354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1620</Words>
  <Application>Microsoft Office PowerPoint</Application>
  <PresentationFormat>Benutzerdefiniert</PresentationFormat>
  <Paragraphs>359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6" baseType="lpstr">
      <vt:lpstr>Cambria Math</vt:lpstr>
      <vt:lpstr>JetBrains Mono</vt:lpstr>
      <vt:lpstr>Arial</vt:lpstr>
      <vt:lpstr>Standarddesign</vt:lpstr>
      <vt:lpstr>Ethereum</vt:lpstr>
      <vt:lpstr>Inhaltsverzeichnis</vt:lpstr>
      <vt:lpstr>Inhaltsverzeichnis</vt:lpstr>
      <vt:lpstr>Einleitung</vt:lpstr>
      <vt:lpstr>Inhaltsverzeichnis</vt:lpstr>
      <vt:lpstr>Komponenten einer Transaktion</vt:lpstr>
      <vt:lpstr>Typen von Transkationen</vt:lpstr>
      <vt:lpstr>Typen von Transkationen</vt:lpstr>
      <vt:lpstr>Verteilung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PowerPoint-Präsentation</vt:lpstr>
      <vt:lpstr>Inhaltsverzeichnis</vt:lpstr>
      <vt:lpstr>PowerPoint-Präsentation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 Neemann</cp:lastModifiedBy>
  <cp:revision>65</cp:revision>
  <dcterms:created xsi:type="dcterms:W3CDTF">2020-05-24T15:36:34Z</dcterms:created>
  <dcterms:modified xsi:type="dcterms:W3CDTF">2020-05-27T08:53:57Z</dcterms:modified>
</cp:coreProperties>
</file>