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4"/>
  </p:notesMasterIdLst>
  <p:sldIdLst>
    <p:sldId id="257" r:id="rId2"/>
    <p:sldId id="256" r:id="rId3"/>
    <p:sldId id="276" r:id="rId4"/>
    <p:sldId id="261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313" r:id="rId13"/>
    <p:sldId id="286" r:id="rId14"/>
    <p:sldId id="287" r:id="rId15"/>
    <p:sldId id="323" r:id="rId16"/>
    <p:sldId id="292" r:id="rId17"/>
    <p:sldId id="296" r:id="rId18"/>
    <p:sldId id="295" r:id="rId19"/>
    <p:sldId id="294" r:id="rId20"/>
    <p:sldId id="297" r:id="rId21"/>
    <p:sldId id="298" r:id="rId22"/>
    <p:sldId id="299" r:id="rId23"/>
    <p:sldId id="300" r:id="rId24"/>
    <p:sldId id="301" r:id="rId25"/>
    <p:sldId id="314" r:id="rId26"/>
    <p:sldId id="315" r:id="rId27"/>
    <p:sldId id="302" r:id="rId28"/>
    <p:sldId id="316" r:id="rId29"/>
    <p:sldId id="317" r:id="rId30"/>
    <p:sldId id="318" r:id="rId31"/>
    <p:sldId id="319" r:id="rId32"/>
    <p:sldId id="320" r:id="rId33"/>
    <p:sldId id="303" r:id="rId34"/>
    <p:sldId id="304" r:id="rId35"/>
    <p:sldId id="321" r:id="rId36"/>
    <p:sldId id="322" r:id="rId37"/>
    <p:sldId id="306" r:id="rId38"/>
    <p:sldId id="308" r:id="rId39"/>
    <p:sldId id="309" r:id="rId40"/>
    <p:sldId id="311" r:id="rId41"/>
    <p:sldId id="310" r:id="rId42"/>
    <p:sldId id="275" r:id="rId43"/>
  </p:sldIdLst>
  <p:sldSz cx="13444538" cy="7562850"/>
  <p:notesSz cx="6858000" cy="9144000"/>
  <p:embeddedFontLst>
    <p:embeddedFont>
      <p:font typeface="Cambria Math" panose="02040503050406030204" pitchFamily="18" charset="0"/>
      <p:regular r:id="rId45"/>
    </p:embeddedFont>
    <p:embeddedFont>
      <p:font typeface="JetBrains Mono" panose="020B0509020102050004" pitchFamily="49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de-DE"/>
    </a:defPPr>
    <a:lvl1pPr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orient="horz" pos="4423" userDrawn="1">
          <p15:clr>
            <a:srgbClr val="A4A3A4"/>
          </p15:clr>
        </p15:guide>
        <p15:guide id="3" orient="horz" pos="3380" userDrawn="1">
          <p15:clr>
            <a:srgbClr val="A4A3A4"/>
          </p15:clr>
        </p15:guide>
        <p15:guide id="4" orient="horz" pos="1339" userDrawn="1">
          <p15:clr>
            <a:srgbClr val="A4A3A4"/>
          </p15:clr>
        </p15:guide>
        <p15:guide id="5" orient="horz" pos="432" userDrawn="1">
          <p15:clr>
            <a:srgbClr val="A4A3A4"/>
          </p15:clr>
        </p15:guide>
        <p15:guide id="6" orient="horz" pos="4196" userDrawn="1">
          <p15:clr>
            <a:srgbClr val="A4A3A4"/>
          </p15:clr>
        </p15:guide>
        <p15:guide id="7" pos="4235" userDrawn="1">
          <p15:clr>
            <a:srgbClr val="A4A3A4"/>
          </p15:clr>
        </p15:guide>
        <p15:guide id="8" pos="1554" userDrawn="1">
          <p15:clr>
            <a:srgbClr val="A4A3A4"/>
          </p15:clr>
        </p15:guide>
        <p15:guide id="9" pos="414" userDrawn="1">
          <p15:clr>
            <a:srgbClr val="A4A3A4"/>
          </p15:clr>
        </p15:guide>
        <p15:guide id="10" pos="6117" userDrawn="1">
          <p15:clr>
            <a:srgbClr val="A4A3A4"/>
          </p15:clr>
        </p15:guide>
        <p15:guide id="11" pos="8055" userDrawn="1">
          <p15:clr>
            <a:srgbClr val="A4A3A4"/>
          </p15:clr>
        </p15:guide>
        <p15:guide id="12" pos="9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3C05"/>
    <a:srgbClr val="1EBEEB"/>
    <a:srgbClr val="FFA500"/>
    <a:srgbClr val="96BE00"/>
    <a:srgbClr val="FFD200"/>
    <a:srgbClr val="46B48C"/>
    <a:srgbClr val="D23C96"/>
    <a:srgbClr val="FFC864"/>
    <a:srgbClr val="FFDC96"/>
    <a:srgbClr val="FFF0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BCAD4-09B1-44E3-9008-4DE5BD143FA0}" v="452" dt="2020-05-25T10:31:09.9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6" autoAdjust="0"/>
    <p:restoredTop sz="97215" autoAdjust="0"/>
  </p:normalViewPr>
  <p:slideViewPr>
    <p:cSldViewPr showGuides="1">
      <p:cViewPr varScale="1">
        <p:scale>
          <a:sx n="105" d="100"/>
          <a:sy n="105" d="100"/>
        </p:scale>
        <p:origin x="690" y="96"/>
      </p:cViewPr>
      <p:guideLst>
        <p:guide orient="horz" pos="2382"/>
        <p:guide orient="horz" pos="4423"/>
        <p:guide orient="horz" pos="3380"/>
        <p:guide orient="horz" pos="1339"/>
        <p:guide orient="horz" pos="432"/>
        <p:guide orient="horz" pos="4196"/>
        <p:guide pos="4235"/>
        <p:guide pos="1554"/>
        <p:guide pos="414"/>
        <p:guide pos="6117"/>
        <p:guide pos="8055"/>
        <p:guide pos="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ags" Target="tags/tag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es Neemann" userId="378e163661b3a23e" providerId="LiveId" clId="{23BBCAD4-09B1-44E3-9008-4DE5BD143FA0}"/>
    <pc:docChg chg="undo redo custSel addSld delSld modSld sldOrd">
      <pc:chgData name="Jannes Neemann" userId="378e163661b3a23e" providerId="LiveId" clId="{23BBCAD4-09B1-44E3-9008-4DE5BD143FA0}" dt="2020-05-25T10:31:17.422" v="7300" actId="113"/>
      <pc:docMkLst>
        <pc:docMk/>
      </pc:docMkLst>
      <pc:sldChg chg="del">
        <pc:chgData name="Jannes Neemann" userId="378e163661b3a23e" providerId="LiveId" clId="{23BBCAD4-09B1-44E3-9008-4DE5BD143FA0}" dt="2020-05-25T10:30:48.425" v="7279" actId="2696"/>
        <pc:sldMkLst>
          <pc:docMk/>
          <pc:sldMk cId="0" sldId="26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4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5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6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7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68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0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2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3"/>
        </pc:sldMkLst>
      </pc:sldChg>
      <pc:sldChg chg="del">
        <pc:chgData name="Jannes Neemann" userId="378e163661b3a23e" providerId="LiveId" clId="{23BBCAD4-09B1-44E3-9008-4DE5BD143FA0}" dt="2020-05-25T10:30:17.816" v="7264" actId="47"/>
        <pc:sldMkLst>
          <pc:docMk/>
          <pc:sldMk cId="0" sldId="274"/>
        </pc:sldMkLst>
      </pc:sldChg>
      <pc:sldChg chg="modSp mod">
        <pc:chgData name="Jannes Neemann" userId="378e163661b3a23e" providerId="LiveId" clId="{23BBCAD4-09B1-44E3-9008-4DE5BD143FA0}" dt="2020-05-25T10:30:39.275" v="7278" actId="1076"/>
        <pc:sldMkLst>
          <pc:docMk/>
          <pc:sldMk cId="0" sldId="275"/>
        </pc:sldMkLst>
        <pc:spChg chg="mod">
          <ac:chgData name="Jannes Neemann" userId="378e163661b3a23e" providerId="LiveId" clId="{23BBCAD4-09B1-44E3-9008-4DE5BD143FA0}" dt="2020-05-25T10:30:39.275" v="7278" actId="1076"/>
          <ac:spMkLst>
            <pc:docMk/>
            <pc:sldMk cId="0" sldId="275"/>
            <ac:spMk id="33796" creationId="{00000000-0000-0000-0000-000000000000}"/>
          </ac:spMkLst>
        </pc:spChg>
      </pc:sldChg>
      <pc:sldChg chg="addSp delSp modSp mod">
        <pc:chgData name="Jannes Neemann" userId="378e163661b3a23e" providerId="LiveId" clId="{23BBCAD4-09B1-44E3-9008-4DE5BD143FA0}" dt="2020-05-25T04:27:33.186" v="610"/>
        <pc:sldMkLst>
          <pc:docMk/>
          <pc:sldMk cId="771928079" sldId="280"/>
        </pc:sldMkLst>
        <pc:spChg chg="add mod">
          <ac:chgData name="Jannes Neemann" userId="378e163661b3a23e" providerId="LiveId" clId="{23BBCAD4-09B1-44E3-9008-4DE5BD143FA0}" dt="2020-05-25T04:27:11.453" v="599" actId="1076"/>
          <ac:spMkLst>
            <pc:docMk/>
            <pc:sldMk cId="771928079" sldId="280"/>
            <ac:spMk id="8" creationId="{B34262BB-9167-47FC-9033-799E24224FE2}"/>
          </ac:spMkLst>
        </pc:spChg>
        <pc:spChg chg="mod">
          <ac:chgData name="Jannes Neemann" userId="378e163661b3a23e" providerId="LiveId" clId="{23BBCAD4-09B1-44E3-9008-4DE5BD143FA0}" dt="2020-05-25T04:27:05.916" v="595" actId="255"/>
          <ac:spMkLst>
            <pc:docMk/>
            <pc:sldMk cId="771928079" sldId="280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4:17:40.495" v="5"/>
          <ac:graphicFrameMkLst>
            <pc:docMk/>
            <pc:sldMk cId="771928079" sldId="280"/>
            <ac:graphicFrameMk id="2" creationId="{C2C43AF1-B30C-479E-9269-6AC76A452497}"/>
          </ac:graphicFrameMkLst>
        </pc:graphicFrameChg>
        <pc:graphicFrameChg chg="add mod modGraphic">
          <ac:chgData name="Jannes Neemann" userId="378e163661b3a23e" providerId="LiveId" clId="{23BBCAD4-09B1-44E3-9008-4DE5BD143FA0}" dt="2020-05-25T04:27:33.186" v="610"/>
          <ac:graphicFrameMkLst>
            <pc:docMk/>
            <pc:sldMk cId="771928079" sldId="280"/>
            <ac:graphicFrameMk id="3" creationId="{16036BD5-8DB1-49F7-8C18-043C92BF639B}"/>
          </ac:graphicFrameMkLst>
        </pc:graphicFrameChg>
      </pc:sldChg>
      <pc:sldChg chg="addSp delSp modSp mod">
        <pc:chgData name="Jannes Neemann" userId="378e163661b3a23e" providerId="LiveId" clId="{23BBCAD4-09B1-44E3-9008-4DE5BD143FA0}" dt="2020-05-25T10:12:00.830" v="6877" actId="20577"/>
        <pc:sldMkLst>
          <pc:docMk/>
          <pc:sldMk cId="3275036937" sldId="281"/>
        </pc:sldMkLst>
        <pc:spChg chg="add mod ord">
          <ac:chgData name="Jannes Neemann" userId="378e163661b3a23e" providerId="LiveId" clId="{23BBCAD4-09B1-44E3-9008-4DE5BD143FA0}" dt="2020-05-25T04:38:49.222" v="777" actId="166"/>
          <ac:spMkLst>
            <pc:docMk/>
            <pc:sldMk cId="3275036937" sldId="281"/>
            <ac:spMk id="11" creationId="{4059571D-52F4-4083-AF83-9042A5177CB9}"/>
          </ac:spMkLst>
        </pc:spChg>
        <pc:spChg chg="add mod">
          <ac:chgData name="Jannes Neemann" userId="378e163661b3a23e" providerId="LiveId" clId="{23BBCAD4-09B1-44E3-9008-4DE5BD143FA0}" dt="2020-05-25T10:12:00.830" v="6877" actId="20577"/>
          <ac:spMkLst>
            <pc:docMk/>
            <pc:sldMk cId="3275036937" sldId="281"/>
            <ac:spMk id="14" creationId="{9C5D3062-7B30-42D3-8B10-B0B27FABBA90}"/>
          </ac:spMkLst>
        </pc:spChg>
        <pc:spChg chg="add mod">
          <ac:chgData name="Jannes Neemann" userId="378e163661b3a23e" providerId="LiveId" clId="{23BBCAD4-09B1-44E3-9008-4DE5BD143FA0}" dt="2020-05-25T04:41:07.029" v="803" actId="1076"/>
          <ac:spMkLst>
            <pc:docMk/>
            <pc:sldMk cId="3275036937" sldId="281"/>
            <ac:spMk id="15" creationId="{D8BF3768-2893-4A44-864B-DB1CE5A4EE4C}"/>
          </ac:spMkLst>
        </pc:spChg>
        <pc:spChg chg="del">
          <ac:chgData name="Jannes Neemann" userId="378e163661b3a23e" providerId="LiveId" clId="{23BBCAD4-09B1-44E3-9008-4DE5BD143FA0}" dt="2020-05-25T04:28:15.197" v="611" actId="478"/>
          <ac:spMkLst>
            <pc:docMk/>
            <pc:sldMk cId="3275036937" sldId="281"/>
            <ac:spMk id="31" creationId="{62239F0E-BA02-45AD-84EB-E32F915E648A}"/>
          </ac:spMkLst>
        </pc:spChg>
        <pc:spChg chg="mod">
          <ac:chgData name="Jannes Neemann" userId="378e163661b3a23e" providerId="LiveId" clId="{23BBCAD4-09B1-44E3-9008-4DE5BD143FA0}" dt="2020-05-25T10:11:57.990" v="6873" actId="20577"/>
          <ac:spMkLst>
            <pc:docMk/>
            <pc:sldMk cId="3275036937" sldId="281"/>
            <ac:spMk id="34" creationId="{438CF938-EFB5-43FC-8E5F-DDDA99559CC0}"/>
          </ac:spMkLst>
        </pc:spChg>
        <pc:spChg chg="del mod">
          <ac:chgData name="Jannes Neemann" userId="378e163661b3a23e" providerId="LiveId" clId="{23BBCAD4-09B1-44E3-9008-4DE5BD143FA0}" dt="2020-05-25T04:31:46.148" v="636" actId="478"/>
          <ac:spMkLst>
            <pc:docMk/>
            <pc:sldMk cId="3275036937" sldId="281"/>
            <ac:spMk id="35" creationId="{811A4DAA-EF46-4B45-80B0-9D6AC4700C50}"/>
          </ac:spMkLst>
        </pc:spChg>
        <pc:spChg chg="add mod">
          <ac:chgData name="Jannes Neemann" userId="378e163661b3a23e" providerId="LiveId" clId="{23BBCAD4-09B1-44E3-9008-4DE5BD143FA0}" dt="2020-05-25T04:40:58.147" v="802" actId="1076"/>
          <ac:spMkLst>
            <pc:docMk/>
            <pc:sldMk cId="3275036937" sldId="281"/>
            <ac:spMk id="45" creationId="{7CA42E24-76D3-4895-8768-8F4327FE0C31}"/>
          </ac:spMkLst>
        </pc:spChg>
        <pc:spChg chg="add mod">
          <ac:chgData name="Jannes Neemann" userId="378e163661b3a23e" providerId="LiveId" clId="{23BBCAD4-09B1-44E3-9008-4DE5BD143FA0}" dt="2020-05-25T04:40:52.476" v="801" actId="1076"/>
          <ac:spMkLst>
            <pc:docMk/>
            <pc:sldMk cId="3275036937" sldId="281"/>
            <ac:spMk id="48" creationId="{187BF573-849C-43E7-AB19-F04D0B260185}"/>
          </ac:spMkLst>
        </pc:spChg>
        <pc:spChg chg="mod">
          <ac:chgData name="Jannes Neemann" userId="378e163661b3a23e" providerId="LiveId" clId="{23BBCAD4-09B1-44E3-9008-4DE5BD143FA0}" dt="2020-05-25T04:38:57.843" v="778" actId="1076"/>
          <ac:spMkLst>
            <pc:docMk/>
            <pc:sldMk cId="3275036937" sldId="281"/>
            <ac:spMk id="14336" creationId="{AFC1480E-1AED-4A6F-BC1B-7130F2684549}"/>
          </ac:spMkLst>
        </pc:spChg>
        <pc:picChg chg="mod">
          <ac:chgData name="Jannes Neemann" userId="378e163661b3a23e" providerId="LiveId" clId="{23BBCAD4-09B1-44E3-9008-4DE5BD143FA0}" dt="2020-05-25T04:36:03.501" v="738" actId="12789"/>
          <ac:picMkLst>
            <pc:docMk/>
            <pc:sldMk cId="3275036937" sldId="281"/>
            <ac:picMk id="3" creationId="{66BC3900-2839-494B-B9BC-31AD7D1010F9}"/>
          </ac:picMkLst>
        </pc:picChg>
        <pc:picChg chg="mod">
          <ac:chgData name="Jannes Neemann" userId="378e163661b3a23e" providerId="LiveId" clId="{23BBCAD4-09B1-44E3-9008-4DE5BD143FA0}" dt="2020-05-25T04:41:13.156" v="805" actId="1076"/>
          <ac:picMkLst>
            <pc:docMk/>
            <pc:sldMk cId="3275036937" sldId="281"/>
            <ac:picMk id="6" creationId="{A899C75E-18A9-4417-A226-82237D0B03EE}"/>
          </ac:picMkLst>
        </pc:picChg>
        <pc:picChg chg="mod">
          <ac:chgData name="Jannes Neemann" userId="378e163661b3a23e" providerId="LiveId" clId="{23BBCAD4-09B1-44E3-9008-4DE5BD143FA0}" dt="2020-05-25T04:41:17.600" v="806" actId="1076"/>
          <ac:picMkLst>
            <pc:docMk/>
            <pc:sldMk cId="3275036937" sldId="281"/>
            <ac:picMk id="7" creationId="{5B153097-B605-4AB6-8E86-F59EF5005056}"/>
          </ac:picMkLst>
        </pc:picChg>
        <pc:cxnChg chg="del mod">
          <ac:chgData name="Jannes Neemann" userId="378e163661b3a23e" providerId="LiveId" clId="{23BBCAD4-09B1-44E3-9008-4DE5BD143FA0}" dt="2020-05-25T04:35:36.209" v="733" actId="478"/>
          <ac:cxnSpMkLst>
            <pc:docMk/>
            <pc:sldMk cId="3275036937" sldId="281"/>
            <ac:cxnSpMk id="16" creationId="{4763C1A2-8E10-420E-8A22-FF9F87F79D10}"/>
          </ac:cxnSpMkLst>
        </pc:cxnChg>
        <pc:cxnChg chg="del mod">
          <ac:chgData name="Jannes Neemann" userId="378e163661b3a23e" providerId="LiveId" clId="{23BBCAD4-09B1-44E3-9008-4DE5BD143FA0}" dt="2020-05-25T04:35:34.657" v="732" actId="478"/>
          <ac:cxnSpMkLst>
            <pc:docMk/>
            <pc:sldMk cId="3275036937" sldId="281"/>
            <ac:cxnSpMk id="18" creationId="{092EC382-95D4-4751-97A8-6D7F40134D12}"/>
          </ac:cxnSpMkLst>
        </pc:cxnChg>
        <pc:cxnChg chg="add mod">
          <ac:chgData name="Jannes Neemann" userId="378e163661b3a23e" providerId="LiveId" clId="{23BBCAD4-09B1-44E3-9008-4DE5BD143FA0}" dt="2020-05-25T04:39:44.578" v="784" actId="14100"/>
          <ac:cxnSpMkLst>
            <pc:docMk/>
            <pc:sldMk cId="3275036937" sldId="281"/>
            <ac:cxnSpMk id="19" creationId="{02E06C6F-CEE4-4FFC-8DF9-A3EC09300F5F}"/>
          </ac:cxnSpMkLst>
        </pc:cxnChg>
        <pc:cxnChg chg="add del mod">
          <ac:chgData name="Jannes Neemann" userId="378e163661b3a23e" providerId="LiveId" clId="{23BBCAD4-09B1-44E3-9008-4DE5BD143FA0}" dt="2020-05-25T04:37:53.176" v="753" actId="478"/>
          <ac:cxnSpMkLst>
            <pc:docMk/>
            <pc:sldMk cId="3275036937" sldId="281"/>
            <ac:cxnSpMk id="21" creationId="{5E5BF8F9-07BF-4BA9-AB00-84EBD0B9AF44}"/>
          </ac:cxnSpMkLst>
        </pc:cxnChg>
        <pc:cxnChg chg="add mod">
          <ac:chgData name="Jannes Neemann" userId="378e163661b3a23e" providerId="LiveId" clId="{23BBCAD4-09B1-44E3-9008-4DE5BD143FA0}" dt="2020-05-25T04:40:52.476" v="801" actId="1076"/>
          <ac:cxnSpMkLst>
            <pc:docMk/>
            <pc:sldMk cId="3275036937" sldId="281"/>
            <ac:cxnSpMk id="23" creationId="{30807CAC-4680-4A8E-83D5-8C2C9C45AD43}"/>
          </ac:cxnSpMkLst>
        </pc:cxnChg>
        <pc:cxnChg chg="add mod">
          <ac:chgData name="Jannes Neemann" userId="378e163661b3a23e" providerId="LiveId" clId="{23BBCAD4-09B1-44E3-9008-4DE5BD143FA0}" dt="2020-05-25T04:41:32.511" v="809" actId="14100"/>
          <ac:cxnSpMkLst>
            <pc:docMk/>
            <pc:sldMk cId="3275036937" sldId="281"/>
            <ac:cxnSpMk id="36" creationId="{B3A3744C-D8B7-47C0-A5F4-899EF30D8E27}"/>
          </ac:cxnSpMkLst>
        </pc:cxnChg>
      </pc:sldChg>
      <pc:sldChg chg="addSp delSp modSp mod">
        <pc:chgData name="Jannes Neemann" userId="378e163661b3a23e" providerId="LiveId" clId="{23BBCAD4-09B1-44E3-9008-4DE5BD143FA0}" dt="2020-05-25T10:12:05.436" v="6881" actId="20577"/>
        <pc:sldMkLst>
          <pc:docMk/>
          <pc:sldMk cId="2734082888" sldId="282"/>
        </pc:sldMkLst>
        <pc:spChg chg="add del mod">
          <ac:chgData name="Jannes Neemann" userId="378e163661b3a23e" providerId="LiveId" clId="{23BBCAD4-09B1-44E3-9008-4DE5BD143FA0}" dt="2020-05-25T05:40:10.737" v="2328" actId="47"/>
          <ac:spMkLst>
            <pc:docMk/>
            <pc:sldMk cId="2734082888" sldId="282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5:40:10.072" v="2326" actId="767"/>
          <ac:spMkLst>
            <pc:docMk/>
            <pc:sldMk cId="2734082888" sldId="282"/>
            <ac:spMk id="14" creationId="{FC2577F2-BE53-4A56-B3AA-011C82CC9157}"/>
          </ac:spMkLst>
        </pc:spChg>
        <pc:spChg chg="add mod">
          <ac:chgData name="Jannes Neemann" userId="378e163661b3a23e" providerId="LiveId" clId="{23BBCAD4-09B1-44E3-9008-4DE5BD143FA0}" dt="2020-05-25T10:12:05.436" v="6881" actId="20577"/>
          <ac:spMkLst>
            <pc:docMk/>
            <pc:sldMk cId="2734082888" sldId="282"/>
            <ac:spMk id="15" creationId="{4413E2D3-200C-4837-A43A-0BEF80D865C7}"/>
          </ac:spMkLst>
        </pc:spChg>
        <pc:spChg chg="add del mod">
          <ac:chgData name="Jannes Neemann" userId="378e163661b3a23e" providerId="LiveId" clId="{23BBCAD4-09B1-44E3-9008-4DE5BD143FA0}" dt="2020-05-25T05:40:10.651" v="2327" actId="47"/>
          <ac:spMkLst>
            <pc:docMk/>
            <pc:sldMk cId="2734082888" sldId="282"/>
            <ac:spMk id="17" creationId="{D0C3A09B-8B53-4115-A9BF-C21854853E82}"/>
          </ac:spMkLst>
        </pc:spChg>
        <pc:spChg chg="add del mod">
          <ac:chgData name="Jannes Neemann" userId="378e163661b3a23e" providerId="LiveId" clId="{23BBCAD4-09B1-44E3-9008-4DE5BD143FA0}" dt="2020-05-25T05:41:55.159" v="2404" actId="478"/>
          <ac:spMkLst>
            <pc:docMk/>
            <pc:sldMk cId="2734082888" sldId="282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6:44.054" v="968" actId="20577"/>
          <ac:spMkLst>
            <pc:docMk/>
            <pc:sldMk cId="2734082888" sldId="282"/>
            <ac:spMk id="14341" creationId="{00000000-0000-0000-0000-000000000000}"/>
          </ac:spMkLst>
        </pc:spChg>
        <pc:cxnChg chg="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4" creationId="{CD77E315-6D69-4FF7-AFFC-4ED24409E25B}"/>
          </ac:cxnSpMkLst>
        </pc:cxnChg>
        <pc:cxnChg chg="add mod">
          <ac:chgData name="Jannes Neemann" userId="378e163661b3a23e" providerId="LiveId" clId="{23BBCAD4-09B1-44E3-9008-4DE5BD143FA0}" dt="2020-05-25T10:12:05.436" v="6881" actId="20577"/>
          <ac:cxnSpMkLst>
            <pc:docMk/>
            <pc:sldMk cId="2734082888" sldId="282"/>
            <ac:cxnSpMk id="22" creationId="{96BB9CFF-70AC-402D-B94D-E19B3B998FE5}"/>
          </ac:cxnSpMkLst>
        </pc:cxnChg>
      </pc:sldChg>
      <pc:sldChg chg="addSp delSp modSp add mod">
        <pc:chgData name="Jannes Neemann" userId="378e163661b3a23e" providerId="LiveId" clId="{23BBCAD4-09B1-44E3-9008-4DE5BD143FA0}" dt="2020-05-25T07:41:07.635" v="3901"/>
        <pc:sldMkLst>
          <pc:docMk/>
          <pc:sldMk cId="2822354146" sldId="283"/>
        </pc:sldMkLst>
        <pc:spChg chg="add del mod">
          <ac:chgData name="Jannes Neemann" userId="378e163661b3a23e" providerId="LiveId" clId="{23BBCAD4-09B1-44E3-9008-4DE5BD143FA0}" dt="2020-05-25T04:44:55.915" v="874" actId="478"/>
          <ac:spMkLst>
            <pc:docMk/>
            <pc:sldMk cId="2822354146" sldId="283"/>
            <ac:spMk id="7" creationId="{183E14C7-8C3D-40DA-AAEF-994A46D0063C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1" creationId="{20C780C4-8427-4EF5-AFCE-0358EFDA2EA7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4" creationId="{F9B1C3AC-608F-4754-A361-4F749D93BED4}"/>
          </ac:spMkLst>
        </pc:spChg>
        <pc:spChg chg="add del mod">
          <ac:chgData name="Jannes Neemann" userId="378e163661b3a23e" providerId="LiveId" clId="{23BBCAD4-09B1-44E3-9008-4DE5BD143FA0}" dt="2020-05-25T07:41:07.635" v="3901"/>
          <ac:spMkLst>
            <pc:docMk/>
            <pc:sldMk cId="2822354146" sldId="283"/>
            <ac:spMk id="16" creationId="{4D146D0C-7B73-4773-9BA5-DAC3C625DED1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7" creationId="{D0C3A09B-8B53-4115-A9BF-C21854853E82}"/>
          </ac:spMkLst>
        </pc:spChg>
        <pc:spChg chg="del">
          <ac:chgData name="Jannes Neemann" userId="378e163661b3a23e" providerId="LiveId" clId="{23BBCAD4-09B1-44E3-9008-4DE5BD143FA0}" dt="2020-05-25T04:44:57.886" v="875" actId="478"/>
          <ac:spMkLst>
            <pc:docMk/>
            <pc:sldMk cId="2822354146" sldId="283"/>
            <ac:spMk id="19" creationId="{B7863B80-AE21-4D7F-9BFF-E455F6170F16}"/>
          </ac:spMkLst>
        </pc:spChg>
        <pc:spChg chg="mod">
          <ac:chgData name="Jannes Neemann" userId="378e163661b3a23e" providerId="LiveId" clId="{23BBCAD4-09B1-44E3-9008-4DE5BD143FA0}" dt="2020-05-25T04:45:13.477" v="897" actId="20577"/>
          <ac:spMkLst>
            <pc:docMk/>
            <pc:sldMk cId="2822354146" sldId="283"/>
            <ac:spMk id="14340" creationId="{00000000-0000-0000-0000-000000000000}"/>
          </ac:spMkLst>
        </pc:spChg>
        <pc:spChg chg="del">
          <ac:chgData name="Jannes Neemann" userId="378e163661b3a23e" providerId="LiveId" clId="{23BBCAD4-09B1-44E3-9008-4DE5BD143FA0}" dt="2020-05-25T04:44:54.477" v="873" actId="478"/>
          <ac:spMkLst>
            <pc:docMk/>
            <pc:sldMk cId="2822354146" sldId="283"/>
            <ac:spMk id="14341" creationId="{00000000-0000-0000-0000-000000000000}"/>
          </ac:spMkLst>
        </pc:spChg>
        <pc:graphicFrameChg chg="add del mod">
          <ac:chgData name="Jannes Neemann" userId="378e163661b3a23e" providerId="LiveId" clId="{23BBCAD4-09B1-44E3-9008-4DE5BD143FA0}" dt="2020-05-25T07:41:07.635" v="3901"/>
          <ac:graphicFrameMkLst>
            <pc:docMk/>
            <pc:sldMk cId="2822354146" sldId="283"/>
            <ac:graphicFrameMk id="15" creationId="{BFA65EE7-B2A9-4DD1-A10A-0D424667E8C4}"/>
          </ac:graphicFrameMkLst>
        </pc:graphicFrame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3" creationId="{66BC3900-2839-494B-B9BC-31AD7D1010F9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6" creationId="{A899C75E-18A9-4417-A226-82237D0B03EE}"/>
          </ac:picMkLst>
        </pc:picChg>
        <pc:picChg chg="del">
          <ac:chgData name="Jannes Neemann" userId="378e163661b3a23e" providerId="LiveId" clId="{23BBCAD4-09B1-44E3-9008-4DE5BD143FA0}" dt="2020-05-25T04:44:57.886" v="875" actId="478"/>
          <ac:picMkLst>
            <pc:docMk/>
            <pc:sldMk cId="2822354146" sldId="283"/>
            <ac:picMk id="13" creationId="{ABA00A29-69CB-4775-BDFF-BB7BEF01EE4B}"/>
          </ac:picMkLst>
        </pc:picChg>
        <pc:cxnChg chg="del">
          <ac:chgData name="Jannes Neemann" userId="378e163661b3a23e" providerId="LiveId" clId="{23BBCAD4-09B1-44E3-9008-4DE5BD143FA0}" dt="2020-05-25T04:44:57.886" v="875" actId="478"/>
          <ac:cxnSpMkLst>
            <pc:docMk/>
            <pc:sldMk cId="2822354146" sldId="283"/>
            <ac:cxnSpMk id="4" creationId="{CD77E315-6D69-4FF7-AFFC-4ED24409E25B}"/>
          </ac:cxnSpMkLst>
        </pc:cxnChg>
      </pc:sldChg>
      <pc:sldChg chg="addSp delSp modSp add mod">
        <pc:chgData name="Jannes Neemann" userId="378e163661b3a23e" providerId="LiveId" clId="{23BBCAD4-09B1-44E3-9008-4DE5BD143FA0}" dt="2020-05-25T08:37:05.940" v="4282" actId="20577"/>
        <pc:sldMkLst>
          <pc:docMk/>
          <pc:sldMk cId="2794349674" sldId="284"/>
        </pc:sldMkLst>
        <pc:spChg chg="add del mod">
          <ac:chgData name="Jannes Neemann" userId="378e163661b3a23e" providerId="LiveId" clId="{23BBCAD4-09B1-44E3-9008-4DE5BD143FA0}" dt="2020-05-25T04:48:12.022" v="993" actId="478"/>
          <ac:spMkLst>
            <pc:docMk/>
            <pc:sldMk cId="2794349674" sldId="284"/>
            <ac:spMk id="3" creationId="{79519ADC-C14E-4AFC-89F3-DC99E263DFD2}"/>
          </ac:spMkLst>
        </pc:spChg>
        <pc:spChg chg="add del mod">
          <ac:chgData name="Jannes Neemann" userId="378e163661b3a23e" providerId="LiveId" clId="{23BBCAD4-09B1-44E3-9008-4DE5BD143FA0}" dt="2020-05-25T08:37:05.940" v="4282" actId="20577"/>
          <ac:spMkLst>
            <pc:docMk/>
            <pc:sldMk cId="2794349674" sldId="284"/>
            <ac:spMk id="4" creationId="{21277043-81F5-49A7-A315-BA39945ABDA8}"/>
          </ac:spMkLst>
        </pc:spChg>
        <pc:spChg chg="add del mod">
          <ac:chgData name="Jannes Neemann" userId="378e163661b3a23e" providerId="LiveId" clId="{23BBCAD4-09B1-44E3-9008-4DE5BD143FA0}" dt="2020-05-25T05:10:44.393" v="1688" actId="478"/>
          <ac:spMkLst>
            <pc:docMk/>
            <pc:sldMk cId="2794349674" sldId="284"/>
            <ac:spMk id="6" creationId="{6097CF04-CCD1-40AA-9E68-A5BBB3798546}"/>
          </ac:spMkLst>
        </pc:spChg>
        <pc:spChg chg="add mod">
          <ac:chgData name="Jannes Neemann" userId="378e163661b3a23e" providerId="LiveId" clId="{23BBCAD4-09B1-44E3-9008-4DE5BD143FA0}" dt="2020-05-25T08:35:55.845" v="4254" actId="1076"/>
          <ac:spMkLst>
            <pc:docMk/>
            <pc:sldMk cId="2794349674" sldId="284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5:14:42.846" v="1853" actId="1076"/>
          <ac:spMkLst>
            <pc:docMk/>
            <pc:sldMk cId="2794349674" sldId="284"/>
            <ac:spMk id="8" creationId="{562573C7-AA53-4BEC-BAA1-22D81FC2C097}"/>
          </ac:spMkLst>
        </pc:spChg>
        <pc:spChg chg="add mod">
          <ac:chgData name="Jannes Neemann" userId="378e163661b3a23e" providerId="LiveId" clId="{23BBCAD4-09B1-44E3-9008-4DE5BD143FA0}" dt="2020-05-25T05:18:54.148" v="1895" actId="1076"/>
          <ac:spMkLst>
            <pc:docMk/>
            <pc:sldMk cId="2794349674" sldId="284"/>
            <ac:spMk id="9" creationId="{DF924974-2B79-44A2-8851-21C83C2209AE}"/>
          </ac:spMkLst>
        </pc:spChg>
        <pc:spChg chg="add del mod">
          <ac:chgData name="Jannes Neemann" userId="378e163661b3a23e" providerId="LiveId" clId="{23BBCAD4-09B1-44E3-9008-4DE5BD143FA0}" dt="2020-05-25T05:19:17.576" v="1898" actId="478"/>
          <ac:spMkLst>
            <pc:docMk/>
            <pc:sldMk cId="2794349674" sldId="284"/>
            <ac:spMk id="10" creationId="{566D54C4-38CB-47D7-B152-A50B8A03E390}"/>
          </ac:spMkLst>
        </pc:spChg>
        <pc:spChg chg="add del mod">
          <ac:chgData name="Jannes Neemann" userId="378e163661b3a23e" providerId="LiveId" clId="{23BBCAD4-09B1-44E3-9008-4DE5BD143FA0}" dt="2020-05-25T05:33:11.835" v="2212" actId="1076"/>
          <ac:spMkLst>
            <pc:docMk/>
            <pc:sldMk cId="2794349674" sldId="284"/>
            <ac:spMk id="11" creationId="{BED88D1C-EE8A-4E7C-8081-B412F239F1C5}"/>
          </ac:spMkLst>
        </pc:spChg>
        <pc:spChg chg="add del mod">
          <ac:chgData name="Jannes Neemann" userId="378e163661b3a23e" providerId="LiveId" clId="{23BBCAD4-09B1-44E3-9008-4DE5BD143FA0}" dt="2020-05-25T05:19:19.446" v="1899" actId="478"/>
          <ac:spMkLst>
            <pc:docMk/>
            <pc:sldMk cId="2794349674" sldId="284"/>
            <ac:spMk id="12" creationId="{5E22FD45-E322-413D-B6BE-430342112455}"/>
          </ac:spMkLst>
        </pc:spChg>
        <pc:spChg chg="add mod">
          <ac:chgData name="Jannes Neemann" userId="378e163661b3a23e" providerId="LiveId" clId="{23BBCAD4-09B1-44E3-9008-4DE5BD143FA0}" dt="2020-05-25T05:32:57.410" v="2210" actId="1076"/>
          <ac:spMkLst>
            <pc:docMk/>
            <pc:sldMk cId="2794349674" sldId="284"/>
            <ac:spMk id="13" creationId="{42E344C0-54FD-4DC0-9FA8-6EF6A5DFE636}"/>
          </ac:spMkLst>
        </pc:spChg>
        <pc:spChg chg="add mod">
          <ac:chgData name="Jannes Neemann" userId="378e163661b3a23e" providerId="LiveId" clId="{23BBCAD4-09B1-44E3-9008-4DE5BD143FA0}" dt="2020-05-25T05:33:08.596" v="2211" actId="1076"/>
          <ac:spMkLst>
            <pc:docMk/>
            <pc:sldMk cId="2794349674" sldId="284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5:33:49.714" v="2218" actId="1076"/>
          <ac:spMkLst>
            <pc:docMk/>
            <pc:sldMk cId="2794349674" sldId="284"/>
            <ac:spMk id="16" creationId="{DAD54E75-A0EC-4366-B42B-464C2B56ED3C}"/>
          </ac:spMkLst>
        </pc:spChg>
        <pc:spChg chg="add mod">
          <ac:chgData name="Jannes Neemann" userId="378e163661b3a23e" providerId="LiveId" clId="{23BBCAD4-09B1-44E3-9008-4DE5BD143FA0}" dt="2020-05-25T05:33:53.991" v="2219" actId="1076"/>
          <ac:spMkLst>
            <pc:docMk/>
            <pc:sldMk cId="2794349674" sldId="284"/>
            <ac:spMk id="17" creationId="{81545F35-06EB-476D-BA47-5C416A2BCAC7}"/>
          </ac:spMkLst>
        </pc:spChg>
        <pc:spChg chg="del mod">
          <ac:chgData name="Jannes Neemann" userId="378e163661b3a23e" providerId="LiveId" clId="{23BBCAD4-09B1-44E3-9008-4DE5BD143FA0}" dt="2020-05-25T04:48:09.026" v="991" actId="478"/>
          <ac:spMkLst>
            <pc:docMk/>
            <pc:sldMk cId="2794349674" sldId="284"/>
            <ac:spMk id="14340" creationId="{00000000-0000-0000-0000-000000000000}"/>
          </ac:spMkLst>
        </pc:spChg>
      </pc:sldChg>
      <pc:sldChg chg="modSp add mod ord">
        <pc:chgData name="Jannes Neemann" userId="378e163661b3a23e" providerId="LiveId" clId="{23BBCAD4-09B1-44E3-9008-4DE5BD143FA0}" dt="2020-05-25T05:37:20.249" v="2230" actId="113"/>
        <pc:sldMkLst>
          <pc:docMk/>
          <pc:sldMk cId="1856586959" sldId="285"/>
        </pc:sldMkLst>
        <pc:spChg chg="mod">
          <ac:chgData name="Jannes Neemann" userId="378e163661b3a23e" providerId="LiveId" clId="{23BBCAD4-09B1-44E3-9008-4DE5BD143FA0}" dt="2020-05-25T05:37:20.249" v="2230" actId="113"/>
          <ac:spMkLst>
            <pc:docMk/>
            <pc:sldMk cId="1856586959" sldId="285"/>
            <ac:spMk id="7" creationId="{425D4130-F0D3-48C7-A989-8C6853076445}"/>
          </ac:spMkLst>
        </pc:spChg>
      </pc:sldChg>
      <pc:sldChg chg="addSp delSp modSp add mod ord">
        <pc:chgData name="Jannes Neemann" userId="378e163661b3a23e" providerId="LiveId" clId="{23BBCAD4-09B1-44E3-9008-4DE5BD143FA0}" dt="2020-05-25T07:32:35.872" v="3360" actId="166"/>
        <pc:sldMkLst>
          <pc:docMk/>
          <pc:sldMk cId="2806441055" sldId="286"/>
        </pc:sldMkLst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2" creationId="{F1F81E0F-10DA-4F2D-9CE7-560D1ED747D8}"/>
          </ac:spMkLst>
        </pc:spChg>
        <pc:spChg chg="add mod or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3" creationId="{6FA04479-4A22-4C14-BCF0-08EA4A53BACD}"/>
          </ac:spMkLst>
        </pc:spChg>
        <pc:spChg chg="mod">
          <ac:chgData name="Jannes Neemann" userId="378e163661b3a23e" providerId="LiveId" clId="{23BBCAD4-09B1-44E3-9008-4DE5BD143FA0}" dt="2020-05-25T05:59:32.901" v="3033" actId="20577"/>
          <ac:spMkLst>
            <pc:docMk/>
            <pc:sldMk cId="2806441055" sldId="286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5:37:47.975" v="2238" actId="20577"/>
          <ac:spMkLst>
            <pc:docMk/>
            <pc:sldMk cId="2806441055" sldId="286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8" creationId="{562573C7-AA53-4BEC-BAA1-22D81FC2C097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9" creationId="{DF924974-2B79-44A2-8851-21C83C2209AE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1" creationId="{BED88D1C-EE8A-4E7C-8081-B412F239F1C5}"/>
          </ac:spMkLst>
        </pc:spChg>
        <pc:spChg chg="add mod">
          <ac:chgData name="Jannes Neemann" userId="378e163661b3a23e" providerId="LiveId" clId="{23BBCAD4-09B1-44E3-9008-4DE5BD143FA0}" dt="2020-05-25T05:57:54.362" v="2958" actId="1076"/>
          <ac:spMkLst>
            <pc:docMk/>
            <pc:sldMk cId="2806441055" sldId="286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3" creationId="{42E344C0-54FD-4DC0-9FA8-6EF6A5DFE636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4" creationId="{822B705E-4456-4623-B545-C4C8BB16261E}"/>
          </ac:spMkLst>
        </pc:spChg>
        <pc:spChg chg="add mod">
          <ac:chgData name="Jannes Neemann" userId="378e163661b3a23e" providerId="LiveId" clId="{23BBCAD4-09B1-44E3-9008-4DE5BD143FA0}" dt="2020-05-25T06:11:49.594" v="3275" actId="164"/>
          <ac:spMkLst>
            <pc:docMk/>
            <pc:sldMk cId="2806441055" sldId="286"/>
            <ac:spMk id="15" creationId="{A1967126-363F-4774-AD41-F129F8AE3520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6" creationId="{DAD54E75-A0EC-4366-B42B-464C2B56ED3C}"/>
          </ac:spMkLst>
        </pc:spChg>
        <pc:spChg chg="del">
          <ac:chgData name="Jannes Neemann" userId="378e163661b3a23e" providerId="LiveId" clId="{23BBCAD4-09B1-44E3-9008-4DE5BD143FA0}" dt="2020-05-25T05:37:55.264" v="2239" actId="478"/>
          <ac:spMkLst>
            <pc:docMk/>
            <pc:sldMk cId="2806441055" sldId="286"/>
            <ac:spMk id="17" creationId="{81545F35-06EB-476D-BA47-5C416A2BCAC7}"/>
          </ac:spMkLst>
        </pc:spChg>
        <pc:spChg chg="add mod ord">
          <ac:chgData name="Jannes Neemann" userId="378e163661b3a23e" providerId="LiveId" clId="{23BBCAD4-09B1-44E3-9008-4DE5BD143FA0}" dt="2020-05-25T06:10:24.398" v="3258" actId="14100"/>
          <ac:spMkLst>
            <pc:docMk/>
            <pc:sldMk cId="2806441055" sldId="286"/>
            <ac:spMk id="18" creationId="{2F2E4126-A249-4974-9B78-BF044AF7C635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19" creationId="{FBE7BB4C-1E9D-4389-8C35-24518D5622B7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0" creationId="{433DD51D-B805-4B56-9763-90ACDECC5A4C}"/>
          </ac:spMkLst>
        </pc:spChg>
        <pc:spChg chg="add mod">
          <ac:chgData name="Jannes Neemann" userId="378e163661b3a23e" providerId="LiveId" clId="{23BBCAD4-09B1-44E3-9008-4DE5BD143FA0}" dt="2020-05-25T06:10:33.299" v="3259" actId="692"/>
          <ac:spMkLst>
            <pc:docMk/>
            <pc:sldMk cId="2806441055" sldId="286"/>
            <ac:spMk id="21" creationId="{B98F5991-EB26-4383-A13C-266A702849A3}"/>
          </ac:spMkLst>
        </pc:spChg>
        <pc:spChg chg="add del mod">
          <ac:chgData name="Jannes Neemann" userId="378e163661b3a23e" providerId="LiveId" clId="{23BBCAD4-09B1-44E3-9008-4DE5BD143FA0}" dt="2020-05-25T06:04:08.100" v="3162" actId="478"/>
          <ac:spMkLst>
            <pc:docMk/>
            <pc:sldMk cId="2806441055" sldId="286"/>
            <ac:spMk id="22" creationId="{CE1DDF40-08E0-444D-9C37-A359B7341652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3" creationId="{AFBC8A08-88C3-40DD-AE32-339773C175D7}"/>
          </ac:spMkLst>
        </pc:spChg>
        <pc:spChg chg="add del mod">
          <ac:chgData name="Jannes Neemann" userId="378e163661b3a23e" providerId="LiveId" clId="{23BBCAD4-09B1-44E3-9008-4DE5BD143FA0}" dt="2020-05-25T06:04:59.429" v="3181"/>
          <ac:spMkLst>
            <pc:docMk/>
            <pc:sldMk cId="2806441055" sldId="286"/>
            <ac:spMk id="24" creationId="{EF464BE0-AA35-4B11-9290-4AB6EF888BDB}"/>
          </ac:spMkLst>
        </pc:spChg>
        <pc:spChg chg="add mod">
          <ac:chgData name="Jannes Neemann" userId="378e163661b3a23e" providerId="LiveId" clId="{23BBCAD4-09B1-44E3-9008-4DE5BD143FA0}" dt="2020-05-25T06:09:43.762" v="3257" actId="404"/>
          <ac:spMkLst>
            <pc:docMk/>
            <pc:sldMk cId="2806441055" sldId="286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06:15:29.851" v="3351" actId="1076"/>
          <ac:spMkLst>
            <pc:docMk/>
            <pc:sldMk cId="2806441055" sldId="286"/>
            <ac:spMk id="34" creationId="{AD94AD9F-C0B9-42B1-98F4-668E6A2764F5}"/>
          </ac:spMkLst>
        </pc:spChg>
        <pc:spChg chg="mod">
          <ac:chgData name="Jannes Neemann" userId="378e163661b3a23e" providerId="LiveId" clId="{23BBCAD4-09B1-44E3-9008-4DE5BD143FA0}" dt="2020-05-25T06:12:38.004" v="3283" actId="6549"/>
          <ac:spMkLst>
            <pc:docMk/>
            <pc:sldMk cId="2806441055" sldId="286"/>
            <ac:spMk id="37" creationId="{95FC516E-1D42-4478-B57C-63A1DF0AE533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8" creationId="{F7959D58-1DA2-4DBC-BFAE-3E6CEE880932}"/>
          </ac:spMkLst>
        </pc:spChg>
        <pc:spChg chg="mod">
          <ac:chgData name="Jannes Neemann" userId="378e163661b3a23e" providerId="LiveId" clId="{23BBCAD4-09B1-44E3-9008-4DE5BD143FA0}" dt="2020-05-25T06:11:51.853" v="3276"/>
          <ac:spMkLst>
            <pc:docMk/>
            <pc:sldMk cId="2806441055" sldId="286"/>
            <ac:spMk id="39" creationId="{D3099B1A-5DB8-4CA9-AFFD-E690077A1F83}"/>
          </ac:spMkLst>
        </pc:spChg>
        <pc:grpChg chg="add mod">
          <ac:chgData name="Jannes Neemann" userId="378e163661b3a23e" providerId="LiveId" clId="{23BBCAD4-09B1-44E3-9008-4DE5BD143FA0}" dt="2020-05-25T06:11:49.594" v="3275" actId="164"/>
          <ac:grpSpMkLst>
            <pc:docMk/>
            <pc:sldMk cId="2806441055" sldId="286"/>
            <ac:grpSpMk id="35" creationId="{4D65B416-9FC3-493B-9A76-768B7685D288}"/>
          </ac:grpSpMkLst>
        </pc:grpChg>
        <pc:grpChg chg="add del mod">
          <ac:chgData name="Jannes Neemann" userId="378e163661b3a23e" providerId="LiveId" clId="{23BBCAD4-09B1-44E3-9008-4DE5BD143FA0}" dt="2020-05-25T06:12:39.633" v="3284" actId="478"/>
          <ac:grpSpMkLst>
            <pc:docMk/>
            <pc:sldMk cId="2806441055" sldId="286"/>
            <ac:grpSpMk id="36" creationId="{6AEA9A13-86A3-4774-AA02-599C80E32D2F}"/>
          </ac:grpSpMkLst>
        </pc:grp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1" creationId="{F29128A4-CAFB-4525-97D6-3930B93F8DEE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2" creationId="{063362D7-2CB8-4E2E-81AE-EFE5C26D2712}"/>
          </ac:picMkLst>
        </pc:picChg>
        <pc:picChg chg="add mod">
          <ac:chgData name="Jannes Neemann" userId="378e163661b3a23e" providerId="LiveId" clId="{23BBCAD4-09B1-44E3-9008-4DE5BD143FA0}" dt="2020-05-25T06:15:20.383" v="3348" actId="1076"/>
          <ac:picMkLst>
            <pc:docMk/>
            <pc:sldMk cId="2806441055" sldId="286"/>
            <ac:picMk id="43" creationId="{2762DA0E-9F95-43D0-AFA8-21280DBE300D}"/>
          </ac:picMkLst>
        </pc:picChg>
        <pc:cxnChg chg="add mod ord">
          <ac:chgData name="Jannes Neemann" userId="378e163661b3a23e" providerId="LiveId" clId="{23BBCAD4-09B1-44E3-9008-4DE5BD143FA0}" dt="2020-05-25T07:32:35.872" v="3360" actId="166"/>
          <ac:cxnSpMkLst>
            <pc:docMk/>
            <pc:sldMk cId="2806441055" sldId="286"/>
            <ac:cxnSpMk id="10" creationId="{F86C23D8-3A0E-4DBE-A36E-0BC06C7A28A4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4" creationId="{DEC81B41-EB64-4C69-BBB8-CF0F00E1B48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47" creationId="{AF012096-CC6E-449F-AA78-3E83A43D24F3}"/>
          </ac:cxnSpMkLst>
        </pc:cxnChg>
        <pc:cxnChg chg="add mod">
          <ac:chgData name="Jannes Neemann" userId="378e163661b3a23e" providerId="LiveId" clId="{23BBCAD4-09B1-44E3-9008-4DE5BD143FA0}" dt="2020-05-25T06:15:29.851" v="3351" actId="1076"/>
          <ac:cxnSpMkLst>
            <pc:docMk/>
            <pc:sldMk cId="2806441055" sldId="286"/>
            <ac:cxnSpMk id="50" creationId="{DBEF7595-F79E-477A-9ABD-C6B03548A46E}"/>
          </ac:cxnSpMkLst>
        </pc:cxnChg>
        <pc:cxnChg chg="add del mod">
          <ac:chgData name="Jannes Neemann" userId="378e163661b3a23e" providerId="LiveId" clId="{23BBCAD4-09B1-44E3-9008-4DE5BD143FA0}" dt="2020-05-25T06:14:10.986" v="3322" actId="11529"/>
          <ac:cxnSpMkLst>
            <pc:docMk/>
            <pc:sldMk cId="2806441055" sldId="286"/>
            <ac:cxnSpMk id="54" creationId="{CC98C004-BED7-497D-B227-3C3F1F214DE7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5" creationId="{FD28A62E-EA6E-477C-BDDB-022E9CEB7DB3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6" creationId="{4EC3881E-052E-4E6B-8400-66BEA12AECE4}"/>
          </ac:cxnSpMkLst>
        </pc:cxnChg>
        <pc:cxnChg chg="add del mod">
          <ac:chgData name="Jannes Neemann" userId="378e163661b3a23e" providerId="LiveId" clId="{23BBCAD4-09B1-44E3-9008-4DE5BD143FA0}" dt="2020-05-25T06:14:44.399" v="3336" actId="478"/>
          <ac:cxnSpMkLst>
            <pc:docMk/>
            <pc:sldMk cId="2806441055" sldId="286"/>
            <ac:cxnSpMk id="57" creationId="{A3A92F4F-D0F6-493C-8EAD-C79F96FFF149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0" creationId="{C55E8E45-0AD1-4CD8-9E22-7245D21D472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1" creationId="{B00CEDA9-A81B-45F2-BB9C-BF8BBE5966E0}"/>
          </ac:cxnSpMkLst>
        </pc:cxnChg>
        <pc:cxnChg chg="add mod">
          <ac:chgData name="Jannes Neemann" userId="378e163661b3a23e" providerId="LiveId" clId="{23BBCAD4-09B1-44E3-9008-4DE5BD143FA0}" dt="2020-05-25T06:15:20.383" v="3348" actId="1076"/>
          <ac:cxnSpMkLst>
            <pc:docMk/>
            <pc:sldMk cId="2806441055" sldId="286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10:12:28.548" v="6889" actId="20577"/>
        <pc:sldMkLst>
          <pc:docMk/>
          <pc:sldMk cId="439737195" sldId="287"/>
        </pc:sldMkLst>
        <pc:spChg chg="add del mod">
          <ac:chgData name="Jannes Neemann" userId="378e163661b3a23e" providerId="LiveId" clId="{23BBCAD4-09B1-44E3-9008-4DE5BD143FA0}" dt="2020-05-25T07:41:12.411" v="3902" actId="478"/>
          <ac:spMkLst>
            <pc:docMk/>
            <pc:sldMk cId="439737195" sldId="287"/>
            <ac:spMk id="4" creationId="{21277043-81F5-49A7-A315-BA39945ABDA8}"/>
          </ac:spMkLst>
        </pc:spChg>
        <pc:spChg chg="mod">
          <ac:chgData name="Jannes Neemann" userId="378e163661b3a23e" providerId="LiveId" clId="{23BBCAD4-09B1-44E3-9008-4DE5BD143FA0}" dt="2020-05-25T07:33:11.630" v="3375" actId="20577"/>
          <ac:spMkLst>
            <pc:docMk/>
            <pc:sldMk cId="439737195" sldId="287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7:43:11.225" v="3992" actId="478"/>
          <ac:spMkLst>
            <pc:docMk/>
            <pc:sldMk cId="439737195" sldId="287"/>
            <ac:spMk id="12" creationId="{C115A1B0-EC3F-4DF3-8FA5-C68BD481CC30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8" creationId="{2F2E4126-A249-4974-9B78-BF044AF7C635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19" creationId="{FBE7BB4C-1E9D-4389-8C35-24518D5622B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0" creationId="{433DD51D-B805-4B56-9763-90ACDECC5A4C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1" creationId="{B98F5991-EB26-4383-A13C-266A702849A3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3" creationId="{AFBC8A08-88C3-40DD-AE32-339773C175D7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25" creationId="{B5823F47-983E-4399-B73E-548C4E928602}"/>
          </ac:spMkLst>
        </pc:spChg>
        <pc:spChg chg="add mod">
          <ac:chgData name="Jannes Neemann" userId="378e163661b3a23e" providerId="LiveId" clId="{23BBCAD4-09B1-44E3-9008-4DE5BD143FA0}" dt="2020-05-25T10:12:23.131" v="6883" actId="20577"/>
          <ac:spMkLst>
            <pc:docMk/>
            <pc:sldMk cId="439737195" sldId="287"/>
            <ac:spMk id="29" creationId="{202DAAD7-F65C-447B-BF1E-E54A1EC358F9}"/>
          </ac:spMkLst>
        </pc:spChg>
        <pc:spChg chg="add del mod">
          <ac:chgData name="Jannes Neemann" userId="378e163661b3a23e" providerId="LiveId" clId="{23BBCAD4-09B1-44E3-9008-4DE5BD143FA0}" dt="2020-05-25T07:42:00.803" v="3925" actId="478"/>
          <ac:spMkLst>
            <pc:docMk/>
            <pc:sldMk cId="439737195" sldId="287"/>
            <ac:spMk id="31" creationId="{867CCFE7-8626-4323-AF52-9282E1771768}"/>
          </ac:spMkLst>
        </pc:spChg>
        <pc:spChg chg="add mod">
          <ac:chgData name="Jannes Neemann" userId="378e163661b3a23e" providerId="LiveId" clId="{23BBCAD4-09B1-44E3-9008-4DE5BD143FA0}" dt="2020-05-25T10:12:25.003" v="6885" actId="20577"/>
          <ac:spMkLst>
            <pc:docMk/>
            <pc:sldMk cId="439737195" sldId="287"/>
            <ac:spMk id="32" creationId="{2686F98F-0085-4D96-8893-B6DA32065C3D}"/>
          </ac:spMkLst>
        </pc:spChg>
        <pc:spChg chg="add mod">
          <ac:chgData name="Jannes Neemann" userId="378e163661b3a23e" providerId="LiveId" clId="{23BBCAD4-09B1-44E3-9008-4DE5BD143FA0}" dt="2020-05-25T10:12:28.548" v="6889" actId="20577"/>
          <ac:spMkLst>
            <pc:docMk/>
            <pc:sldMk cId="439737195" sldId="287"/>
            <ac:spMk id="33" creationId="{39254E7E-22E6-46AB-8935-B926BE2F1232}"/>
          </ac:spMkLst>
        </pc:spChg>
        <pc:spChg chg="del">
          <ac:chgData name="Jannes Neemann" userId="378e163661b3a23e" providerId="LiveId" clId="{23BBCAD4-09B1-44E3-9008-4DE5BD143FA0}" dt="2020-05-25T07:33:30.414" v="3376" actId="478"/>
          <ac:spMkLst>
            <pc:docMk/>
            <pc:sldMk cId="439737195" sldId="287"/>
            <ac:spMk id="34" creationId="{AD94AD9F-C0B9-42B1-98F4-668E6A2764F5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36" creationId="{D0BB1402-108F-4673-80A2-1419CD7FFEEB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7" creationId="{38117AA9-705E-4C72-B41B-F18811E6EBB6}"/>
          </ac:spMkLst>
        </pc:spChg>
        <pc:spChg chg="add mod">
          <ac:chgData name="Jannes Neemann" userId="378e163661b3a23e" providerId="LiveId" clId="{23BBCAD4-09B1-44E3-9008-4DE5BD143FA0}" dt="2020-05-25T07:49:37.484" v="4207" actId="164"/>
          <ac:spMkLst>
            <pc:docMk/>
            <pc:sldMk cId="439737195" sldId="287"/>
            <ac:spMk id="38" creationId="{62637EE7-BE36-483D-BE26-D297E93482F4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39" creationId="{45B637E5-F300-44DD-A1A3-F5741AAB617C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0" creationId="{404FE4E6-528A-4612-ACEC-0E7182F5D41B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5" creationId="{CBA782AF-E3BD-4A13-A0EB-C5CF75E1DAF5}"/>
          </ac:spMkLst>
        </pc:spChg>
        <pc:spChg chg="add mod">
          <ac:chgData name="Jannes Neemann" userId="378e163661b3a23e" providerId="LiveId" clId="{23BBCAD4-09B1-44E3-9008-4DE5BD143FA0}" dt="2020-05-25T08:31:03.114" v="4247" actId="408"/>
          <ac:spMkLst>
            <pc:docMk/>
            <pc:sldMk cId="439737195" sldId="287"/>
            <ac:spMk id="46" creationId="{D906E959-83B2-4218-9535-D7C7136806CF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8" creationId="{E8BAF70E-740C-4617-B399-5DDCD4ED2061}"/>
          </ac:spMkLst>
        </pc:spChg>
        <pc:spChg chg="add mod">
          <ac:chgData name="Jannes Neemann" userId="378e163661b3a23e" providerId="LiveId" clId="{23BBCAD4-09B1-44E3-9008-4DE5BD143FA0}" dt="2020-05-25T08:30:51.351" v="4246" actId="164"/>
          <ac:spMkLst>
            <pc:docMk/>
            <pc:sldMk cId="439737195" sldId="287"/>
            <ac:spMk id="49" creationId="{CA68180F-9740-4AA6-B6E6-4F66B71E3F0C}"/>
          </ac:spMkLst>
        </pc:s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9" creationId="{76D39816-E633-4A8C-89DE-61B5B487948C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1" creationId="{D37A4C1F-A6EC-4FCE-832D-E549AEA571A7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3" creationId="{E4E55BB2-6EF2-4D55-87A7-30E42161E07B}"/>
          </ac:grpSpMkLst>
        </pc:grpChg>
        <pc:grpChg chg="add mod">
          <ac:chgData name="Jannes Neemann" userId="378e163661b3a23e" providerId="LiveId" clId="{23BBCAD4-09B1-44E3-9008-4DE5BD143FA0}" dt="2020-05-25T08:32:28.318" v="4250" actId="164"/>
          <ac:grpSpMkLst>
            <pc:docMk/>
            <pc:sldMk cId="439737195" sldId="287"/>
            <ac:grpSpMk id="14" creationId="{E147AB48-E950-4580-9039-E3AC2312D128}"/>
          </ac:grpSpMkLst>
        </pc:grpChg>
        <pc:grpChg chg="add mod">
          <ac:chgData name="Jannes Neemann" userId="378e163661b3a23e" providerId="LiveId" clId="{23BBCAD4-09B1-44E3-9008-4DE5BD143FA0}" dt="2020-05-25T08:32:35.566" v="4251" actId="12789"/>
          <ac:grpSpMkLst>
            <pc:docMk/>
            <pc:sldMk cId="439737195" sldId="287"/>
            <ac:grpSpMk id="16" creationId="{34DE997B-1153-4896-9F53-28A6EE7DE889}"/>
          </ac:grpSpMkLst>
        </pc:grpChg>
        <pc:grpChg chg="del">
          <ac:chgData name="Jannes Neemann" userId="378e163661b3a23e" providerId="LiveId" clId="{23BBCAD4-09B1-44E3-9008-4DE5BD143FA0}" dt="2020-05-25T07:33:30.414" v="3376" actId="478"/>
          <ac:grpSpMkLst>
            <pc:docMk/>
            <pc:sldMk cId="439737195" sldId="287"/>
            <ac:grpSpMk id="35" creationId="{4D65B416-9FC3-493B-9A76-768B7685D288}"/>
          </ac:grpSpMkLst>
        </pc:grpChg>
        <pc:graphicFrameChg chg="add del mod modGraphic">
          <ac:chgData name="Jannes Neemann" userId="378e163661b3a23e" providerId="LiveId" clId="{23BBCAD4-09B1-44E3-9008-4DE5BD143FA0}" dt="2020-05-25T07:40:45.899" v="3897" actId="3680"/>
          <ac:graphicFrameMkLst>
            <pc:docMk/>
            <pc:sldMk cId="439737195" sldId="287"/>
            <ac:graphicFrameMk id="6" creationId="{2EBAA91B-E728-4693-86AC-07D7DD7E722A}"/>
          </ac:graphicFrameMkLst>
        </pc:graphicFrameChg>
        <pc:graphicFrameChg chg="add del mod modGraphic">
          <ac:chgData name="Jannes Neemann" userId="378e163661b3a23e" providerId="LiveId" clId="{23BBCAD4-09B1-44E3-9008-4DE5BD143FA0}" dt="2020-05-25T07:42:42.059" v="3985" actId="478"/>
          <ac:graphicFrameMkLst>
            <pc:docMk/>
            <pc:sldMk cId="439737195" sldId="287"/>
            <ac:graphicFrameMk id="30" creationId="{C2D66507-8B0C-41A0-BFA9-65224CCD8579}"/>
          </ac:graphicFrameMkLst>
        </pc:graphicFrame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1" creationId="{F29128A4-CAFB-4525-97D6-3930B93F8DEE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2" creationId="{063362D7-2CB8-4E2E-81AE-EFE5C26D2712}"/>
          </ac:picMkLst>
        </pc:picChg>
        <pc:picChg chg="del">
          <ac:chgData name="Jannes Neemann" userId="378e163661b3a23e" providerId="LiveId" clId="{23BBCAD4-09B1-44E3-9008-4DE5BD143FA0}" dt="2020-05-25T07:33:30.414" v="3376" actId="478"/>
          <ac:picMkLst>
            <pc:docMk/>
            <pc:sldMk cId="439737195" sldId="287"/>
            <ac:picMk id="43" creationId="{2762DA0E-9F95-43D0-AFA8-21280DBE300D}"/>
          </ac:picMkLst>
        </pc:pic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10" creationId="{F86C23D8-3A0E-4DBE-A36E-0BC06C7A28A4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4" creationId="{DEC81B41-EB64-4C69-BBB8-CF0F00E1B48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47" creationId="{AF012096-CC6E-449F-AA78-3E83A43D24F3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50" creationId="{DBEF7595-F79E-477A-9ABD-C6B03548A46E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0" creationId="{C55E8E45-0AD1-4CD8-9E22-7245D21D472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1" creationId="{B00CEDA9-A81B-45F2-BB9C-BF8BBE5966E0}"/>
          </ac:cxnSpMkLst>
        </pc:cxnChg>
        <pc:cxnChg chg="del mod">
          <ac:chgData name="Jannes Neemann" userId="378e163661b3a23e" providerId="LiveId" clId="{23BBCAD4-09B1-44E3-9008-4DE5BD143FA0}" dt="2020-05-25T07:33:30.414" v="3376" actId="478"/>
          <ac:cxnSpMkLst>
            <pc:docMk/>
            <pc:sldMk cId="439737195" sldId="287"/>
            <ac:cxnSpMk id="74" creationId="{26701453-CC53-4366-9E6A-B95CDE3563C0}"/>
          </ac:cxnSpMkLst>
        </pc:cxnChg>
      </pc:sldChg>
      <pc:sldChg chg="addSp delSp modSp add mod">
        <pc:chgData name="Jannes Neemann" userId="378e163661b3a23e" providerId="LiveId" clId="{23BBCAD4-09B1-44E3-9008-4DE5BD143FA0}" dt="2020-05-25T08:40:01.669" v="4404" actId="1076"/>
        <pc:sldMkLst>
          <pc:docMk/>
          <pc:sldMk cId="3917080742" sldId="288"/>
        </pc:sldMkLst>
        <pc:spChg chg="add del mod">
          <ac:chgData name="Jannes Neemann" userId="378e163661b3a23e" providerId="LiveId" clId="{23BBCAD4-09B1-44E3-9008-4DE5BD143FA0}" dt="2020-05-25T08:36:46.351" v="4277"/>
          <ac:spMkLst>
            <pc:docMk/>
            <pc:sldMk cId="3917080742" sldId="288"/>
            <ac:spMk id="2" creationId="{581A92B1-2FE0-4CC3-9DBC-7394467B3EF6}"/>
          </ac:spMkLst>
        </pc:spChg>
        <pc:spChg chg="mod">
          <ac:chgData name="Jannes Neemann" userId="378e163661b3a23e" providerId="LiveId" clId="{23BBCAD4-09B1-44E3-9008-4DE5BD143FA0}" dt="2020-05-25T08:36:18.667" v="4273" actId="20577"/>
          <ac:spMkLst>
            <pc:docMk/>
            <pc:sldMk cId="3917080742" sldId="288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38:54.675" v="4370" actId="20577"/>
          <ac:spMkLst>
            <pc:docMk/>
            <pc:sldMk cId="3917080742" sldId="288"/>
            <ac:spMk id="22" creationId="{4E9E9FA4-818B-4D36-BD6E-223890B6648D}"/>
          </ac:spMkLst>
        </pc:spChg>
        <pc:spChg chg="add mod">
          <ac:chgData name="Jannes Neemann" userId="378e163661b3a23e" providerId="LiveId" clId="{23BBCAD4-09B1-44E3-9008-4DE5BD143FA0}" dt="2020-05-25T08:40:01.669" v="4404" actId="1076"/>
          <ac:spMkLst>
            <pc:docMk/>
            <pc:sldMk cId="3917080742" sldId="288"/>
            <ac:spMk id="23" creationId="{39396113-3094-4173-956E-C4A2DF3CFF9C}"/>
          </ac:spMkLst>
        </pc:spChg>
        <pc:grpChg chg="del">
          <ac:chgData name="Jannes Neemann" userId="378e163661b3a23e" providerId="LiveId" clId="{23BBCAD4-09B1-44E3-9008-4DE5BD143FA0}" dt="2020-05-25T08:36:22.091" v="4274" actId="478"/>
          <ac:grpSpMkLst>
            <pc:docMk/>
            <pc:sldMk cId="3917080742" sldId="288"/>
            <ac:grpSpMk id="16" creationId="{34DE997B-1153-4896-9F53-28A6EE7DE889}"/>
          </ac:grpSpMkLst>
        </pc:grpChg>
      </pc:sldChg>
      <pc:sldChg chg="addSp modSp add del mod">
        <pc:chgData name="Jannes Neemann" userId="378e163661b3a23e" providerId="LiveId" clId="{23BBCAD4-09B1-44E3-9008-4DE5BD143FA0}" dt="2020-05-25T08:51:15.456" v="4791" actId="2696"/>
        <pc:sldMkLst>
          <pc:docMk/>
          <pc:sldMk cId="1378738205" sldId="289"/>
        </pc:sldMkLst>
        <pc:spChg chg="add mod">
          <ac:chgData name="Jannes Neemann" userId="378e163661b3a23e" providerId="LiveId" clId="{23BBCAD4-09B1-44E3-9008-4DE5BD143FA0}" dt="2020-05-25T08:43:49.043" v="4557" actId="1076"/>
          <ac:spMkLst>
            <pc:docMk/>
            <pc:sldMk cId="1378738205" sldId="289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43:38.913" v="4556" actId="20577"/>
          <ac:spMkLst>
            <pc:docMk/>
            <pc:sldMk cId="1378738205" sldId="289"/>
            <ac:spMk id="23" creationId="{39396113-3094-4173-956E-C4A2DF3CFF9C}"/>
          </ac:spMkLst>
        </pc:spChg>
      </pc:sldChg>
      <pc:sldChg chg="addSp delSp modSp add mod">
        <pc:chgData name="Jannes Neemann" userId="378e163661b3a23e" providerId="LiveId" clId="{23BBCAD4-09B1-44E3-9008-4DE5BD143FA0}" dt="2020-05-25T08:51:52.221" v="4827" actId="20577"/>
        <pc:sldMkLst>
          <pc:docMk/>
          <pc:sldMk cId="1493052419" sldId="290"/>
        </pc:sldMkLst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" creationId="{E928A44B-522E-4A99-A2C4-8F0402F96F3D}"/>
          </ac:spMkLst>
        </pc:spChg>
        <pc:spChg chg="mod">
          <ac:chgData name="Jannes Neemann" userId="378e163661b3a23e" providerId="LiveId" clId="{23BBCAD4-09B1-44E3-9008-4DE5BD143FA0}" dt="2020-05-25T08:51:52.221" v="4827" actId="20577"/>
          <ac:spMkLst>
            <pc:docMk/>
            <pc:sldMk cId="1493052419" sldId="290"/>
            <ac:spMk id="7" creationId="{B0EC8EEE-386C-4418-B19F-0D9C78587149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8" creationId="{C92C5137-02A5-4C6E-9670-A27BC6711332}"/>
          </ac:spMkLst>
        </pc:spChg>
        <pc:spChg chg="add mod">
          <ac:chgData name="Jannes Neemann" userId="378e163661b3a23e" providerId="LiveId" clId="{23BBCAD4-09B1-44E3-9008-4DE5BD143FA0}" dt="2020-05-25T08:47:35.752" v="4778" actId="1076"/>
          <ac:spMkLst>
            <pc:docMk/>
            <pc:sldMk cId="1493052419" sldId="290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47:18.200" v="4776" actId="20577"/>
          <ac:spMkLst>
            <pc:docMk/>
            <pc:sldMk cId="1493052419" sldId="290"/>
            <ac:spMk id="22" creationId="{4E9E9FA4-818B-4D36-BD6E-223890B6648D}"/>
          </ac:spMkLst>
        </pc:spChg>
        <pc:spChg chg="del mod">
          <ac:chgData name="Jannes Neemann" userId="378e163661b3a23e" providerId="LiveId" clId="{23BBCAD4-09B1-44E3-9008-4DE5BD143FA0}" dt="2020-05-25T08:46:20.881" v="4656" actId="21"/>
          <ac:spMkLst>
            <pc:docMk/>
            <pc:sldMk cId="1493052419" sldId="290"/>
            <ac:spMk id="23" creationId="{39396113-3094-4173-956E-C4A2DF3CFF9C}"/>
          </ac:spMkLst>
        </pc:spChg>
      </pc:sldChg>
      <pc:sldChg chg="modSp add mod ord">
        <pc:chgData name="Jannes Neemann" userId="378e163661b3a23e" providerId="LiveId" clId="{23BBCAD4-09B1-44E3-9008-4DE5BD143FA0}" dt="2020-05-25T08:51:22.710" v="4796" actId="20577"/>
        <pc:sldMkLst>
          <pc:docMk/>
          <pc:sldMk cId="2698916625" sldId="291"/>
        </pc:sldMkLst>
        <pc:spChg chg="mod">
          <ac:chgData name="Jannes Neemann" userId="378e163661b3a23e" providerId="LiveId" clId="{23BBCAD4-09B1-44E3-9008-4DE5BD143FA0}" dt="2020-05-25T08:50:16.628" v="4789" actId="14100"/>
          <ac:spMkLst>
            <pc:docMk/>
            <pc:sldMk cId="2698916625" sldId="291"/>
            <ac:spMk id="8" creationId="{C92C5137-02A5-4C6E-9670-A27BC6711332}"/>
          </ac:spMkLst>
        </pc:spChg>
        <pc:spChg chg="mod">
          <ac:chgData name="Jannes Neemann" userId="378e163661b3a23e" providerId="LiveId" clId="{23BBCAD4-09B1-44E3-9008-4DE5BD143FA0}" dt="2020-05-25T08:50:31.287" v="4790" actId="1076"/>
          <ac:spMkLst>
            <pc:docMk/>
            <pc:sldMk cId="2698916625" sldId="291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1:22.710" v="4796" actId="20577"/>
          <ac:spMkLst>
            <pc:docMk/>
            <pc:sldMk cId="2698916625" sldId="291"/>
            <ac:spMk id="22" creationId="{4E9E9FA4-818B-4D36-BD6E-223890B6648D}"/>
          </ac:spMkLst>
        </pc:spChg>
      </pc:sldChg>
      <pc:sldChg chg="delSp modSp add mod">
        <pc:chgData name="Jannes Neemann" userId="378e163661b3a23e" providerId="LiveId" clId="{23BBCAD4-09B1-44E3-9008-4DE5BD143FA0}" dt="2020-05-25T08:56:36.731" v="5317" actId="20577"/>
        <pc:sldMkLst>
          <pc:docMk/>
          <pc:sldMk cId="325971666" sldId="292"/>
        </pc:sldMkLst>
        <pc:spChg chg="mod">
          <ac:chgData name="Jannes Neemann" userId="378e163661b3a23e" providerId="LiveId" clId="{23BBCAD4-09B1-44E3-9008-4DE5BD143FA0}" dt="2020-05-25T08:52:15.501" v="4877" actId="20577"/>
          <ac:spMkLst>
            <pc:docMk/>
            <pc:sldMk cId="325971666" sldId="292"/>
            <ac:spMk id="7" creationId="{B0EC8EEE-386C-4418-B19F-0D9C78587149}"/>
          </ac:spMkLst>
        </pc:spChg>
        <pc:spChg chg="del">
          <ac:chgData name="Jannes Neemann" userId="378e163661b3a23e" providerId="LiveId" clId="{23BBCAD4-09B1-44E3-9008-4DE5BD143FA0}" dt="2020-05-25T08:53:09.765" v="4879" actId="478"/>
          <ac:spMkLst>
            <pc:docMk/>
            <pc:sldMk cId="325971666" sldId="292"/>
            <ac:spMk id="8" creationId="{C92C5137-02A5-4C6E-9670-A27BC6711332}"/>
          </ac:spMkLst>
        </pc:spChg>
        <pc:spChg chg="del">
          <ac:chgData name="Jannes Neemann" userId="378e163661b3a23e" providerId="LiveId" clId="{23BBCAD4-09B1-44E3-9008-4DE5BD143FA0}" dt="2020-05-25T08:53:11.805" v="4880" actId="478"/>
          <ac:spMkLst>
            <pc:docMk/>
            <pc:sldMk cId="325971666" sldId="292"/>
            <ac:spMk id="9" creationId="{FEFBD176-B1D6-40C4-84E2-4BD31C684782}"/>
          </ac:spMkLst>
        </pc:spChg>
        <pc:spChg chg="mod">
          <ac:chgData name="Jannes Neemann" userId="378e163661b3a23e" providerId="LiveId" clId="{23BBCAD4-09B1-44E3-9008-4DE5BD143FA0}" dt="2020-05-25T08:56:36.731" v="5317" actId="20577"/>
          <ac:spMkLst>
            <pc:docMk/>
            <pc:sldMk cId="325971666" sldId="292"/>
            <ac:spMk id="22" creationId="{4E9E9FA4-818B-4D36-BD6E-223890B6648D}"/>
          </ac:spMkLst>
        </pc:spChg>
      </pc:sldChg>
      <pc:sldChg chg="addSp modSp add del mod">
        <pc:chgData name="Jannes Neemann" userId="378e163661b3a23e" providerId="LiveId" clId="{23BBCAD4-09B1-44E3-9008-4DE5BD143FA0}" dt="2020-05-25T09:13:32.911" v="5650" actId="2696"/>
        <pc:sldMkLst>
          <pc:docMk/>
          <pc:sldMk cId="4102712576" sldId="293"/>
        </pc:sldMkLst>
        <pc:spChg chg="add mod">
          <ac:chgData name="Jannes Neemann" userId="378e163661b3a23e" providerId="LiveId" clId="{23BBCAD4-09B1-44E3-9008-4DE5BD143FA0}" dt="2020-05-25T09:07:39.742" v="5538" actId="14100"/>
          <ac:spMkLst>
            <pc:docMk/>
            <pc:sldMk cId="4102712576" sldId="293"/>
            <ac:spMk id="2" creationId="{CD241591-87CB-4D21-939A-993A15515821}"/>
          </ac:spMkLst>
        </pc:spChg>
        <pc:spChg chg="add mod">
          <ac:chgData name="Jannes Neemann" userId="378e163661b3a23e" providerId="LiveId" clId="{23BBCAD4-09B1-44E3-9008-4DE5BD143FA0}" dt="2020-05-25T09:08:13.976" v="5570" actId="1076"/>
          <ac:spMkLst>
            <pc:docMk/>
            <pc:sldMk cId="4102712576" sldId="293"/>
            <ac:spMk id="6" creationId="{5D132B54-5814-4297-B2E7-770A593B5C1F}"/>
          </ac:spMkLst>
        </pc:spChg>
        <pc:spChg chg="add mod">
          <ac:chgData name="Jannes Neemann" userId="378e163661b3a23e" providerId="LiveId" clId="{23BBCAD4-09B1-44E3-9008-4DE5BD143FA0}" dt="2020-05-25T09:09:01.753" v="5582" actId="1076"/>
          <ac:spMkLst>
            <pc:docMk/>
            <pc:sldMk cId="4102712576" sldId="293"/>
            <ac:spMk id="8" creationId="{EB408250-65EC-4B1F-AF3E-4466F7CF2C01}"/>
          </ac:spMkLst>
        </pc:spChg>
        <pc:spChg chg="add mod">
          <ac:chgData name="Jannes Neemann" userId="378e163661b3a23e" providerId="LiveId" clId="{23BBCAD4-09B1-44E3-9008-4DE5BD143FA0}" dt="2020-05-25T09:10:59.813" v="5613" actId="20577"/>
          <ac:spMkLst>
            <pc:docMk/>
            <pc:sldMk cId="4102712576" sldId="293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0:32.039" v="5608" actId="692"/>
          <ac:spMkLst>
            <pc:docMk/>
            <pc:sldMk cId="4102712576" sldId="293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07:34.167" v="5536" actId="14100"/>
          <ac:spMkLst>
            <pc:docMk/>
            <pc:sldMk cId="4102712576" sldId="293"/>
            <ac:spMk id="22" creationId="{4E9E9FA4-818B-4D36-BD6E-223890B6648D}"/>
          </ac:spMkLst>
        </pc:spChg>
      </pc:sldChg>
      <pc:sldChg chg="addSp modSp add mod">
        <pc:chgData name="Jannes Neemann" userId="378e163661b3a23e" providerId="LiveId" clId="{23BBCAD4-09B1-44E3-9008-4DE5BD143FA0}" dt="2020-05-25T09:12:42.811" v="5646" actId="14100"/>
        <pc:sldMkLst>
          <pc:docMk/>
          <pc:sldMk cId="3002429718" sldId="294"/>
        </pc:sldMkLst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12:42.811" v="5646" actId="14100"/>
          <ac:spMkLst>
            <pc:docMk/>
            <pc:sldMk cId="3002429718" sldId="294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2:33.589" v="5645" actId="1076"/>
          <ac:spMkLst>
            <pc:docMk/>
            <pc:sldMk cId="3002429718" sldId="294"/>
            <ac:spMk id="9" creationId="{45E03D5B-CA5E-4A4A-ACB9-CBA0A9125277}"/>
          </ac:spMkLst>
        </pc:spChg>
        <pc:spChg chg="add mod">
          <ac:chgData name="Jannes Neemann" userId="378e163661b3a23e" providerId="LiveId" clId="{23BBCAD4-09B1-44E3-9008-4DE5BD143FA0}" dt="2020-05-25T09:11:48.173" v="5625" actId="692"/>
          <ac:spMkLst>
            <pc:docMk/>
            <pc:sldMk cId="3002429718" sldId="294"/>
            <ac:spMk id="11" creationId="{6F8A0605-912D-4C71-9B05-D1604A9AD0DA}"/>
          </ac:spMkLst>
        </pc:spChg>
      </pc:sldChg>
      <pc:sldChg chg="addSp delSp modSp add mod ord">
        <pc:chgData name="Jannes Neemann" userId="378e163661b3a23e" providerId="LiveId" clId="{23BBCAD4-09B1-44E3-9008-4DE5BD143FA0}" dt="2020-05-25T09:14:12.563" v="5663" actId="14100"/>
        <pc:sldMkLst>
          <pc:docMk/>
          <pc:sldMk cId="2864922473" sldId="295"/>
        </pc:sldMkLst>
        <pc:spChg chg="add del">
          <ac:chgData name="Jannes Neemann" userId="378e163661b3a23e" providerId="LiveId" clId="{23BBCAD4-09B1-44E3-9008-4DE5BD143FA0}" dt="2020-05-25T09:14:00.524" v="5660" actId="478"/>
          <ac:spMkLst>
            <pc:docMk/>
            <pc:sldMk cId="2864922473" sldId="295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13:44.004" v="5658" actId="1035"/>
          <ac:spMkLst>
            <pc:docMk/>
            <pc:sldMk cId="2864922473" sldId="295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14:12.563" v="5663" actId="14100"/>
          <ac:spMkLst>
            <pc:docMk/>
            <pc:sldMk cId="2864922473" sldId="295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14:02.395" v="5661" actId="478"/>
          <ac:spMkLst>
            <pc:docMk/>
            <pc:sldMk cId="2864922473" sldId="295"/>
            <ac:spMk id="11" creationId="{6F8A0605-912D-4C71-9B05-D1604A9AD0DA}"/>
          </ac:spMkLst>
        </pc:spChg>
      </pc:sldChg>
      <pc:sldChg chg="delSp add mod ord">
        <pc:chgData name="Jannes Neemann" userId="378e163661b3a23e" providerId="LiveId" clId="{23BBCAD4-09B1-44E3-9008-4DE5BD143FA0}" dt="2020-05-25T09:14:45.844" v="5668" actId="478"/>
        <pc:sldMkLst>
          <pc:docMk/>
          <pc:sldMk cId="3523473760" sldId="296"/>
        </pc:sldMkLst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14:45.844" v="5668" actId="478"/>
          <ac:spMkLst>
            <pc:docMk/>
            <pc:sldMk cId="3523473760" sldId="296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14:44.012" v="5667" actId="478"/>
          <ac:spMkLst>
            <pc:docMk/>
            <pc:sldMk cId="3523473760" sldId="296"/>
            <ac:spMk id="10" creationId="{3599392E-5EF8-47D1-BAB3-CF4B11F513F9}"/>
          </ac:spMkLst>
        </pc:spChg>
      </pc:sldChg>
      <pc:sldChg chg="addSp modSp add mod">
        <pc:chgData name="Jannes Neemann" userId="378e163661b3a23e" providerId="LiveId" clId="{23BBCAD4-09B1-44E3-9008-4DE5BD143FA0}" dt="2020-05-25T09:24:22.095" v="5779" actId="1076"/>
        <pc:sldMkLst>
          <pc:docMk/>
          <pc:sldMk cId="1431467300" sldId="297"/>
        </pc:sldMkLst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2" creationId="{CD241591-87CB-4D21-939A-993A1551582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6" creationId="{5D132B54-5814-4297-B2E7-770A593B5C1F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8" creationId="{EB408250-65EC-4B1F-AF3E-4466F7CF2C01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9" creationId="{45E03D5B-CA5E-4A4A-ACB9-CBA0A9125277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0" creationId="{3599392E-5EF8-47D1-BAB3-CF4B11F513F9}"/>
          </ac:spMkLst>
        </pc:spChg>
        <pc:spChg chg="mod">
          <ac:chgData name="Jannes Neemann" userId="378e163661b3a23e" providerId="LiveId" clId="{23BBCAD4-09B1-44E3-9008-4DE5BD143FA0}" dt="2020-05-25T09:24:22.095" v="5779" actId="1076"/>
          <ac:spMkLst>
            <pc:docMk/>
            <pc:sldMk cId="1431467300" sldId="297"/>
            <ac:spMk id="11" creationId="{6F8A0605-912D-4C71-9B05-D1604A9AD0DA}"/>
          </ac:spMkLst>
        </pc:spChg>
        <pc:spChg chg="add mod">
          <ac:chgData name="Jannes Neemann" userId="378e163661b3a23e" providerId="LiveId" clId="{23BBCAD4-09B1-44E3-9008-4DE5BD143FA0}" dt="2020-05-25T09:19:47.892" v="5765" actId="2711"/>
          <ac:spMkLst>
            <pc:docMk/>
            <pc:sldMk cId="1431467300" sldId="297"/>
            <ac:spMk id="12" creationId="{A53E45AF-8A7A-40A1-8CB4-D1FFEC57125D}"/>
          </ac:spMkLst>
        </pc:spChg>
        <pc:spChg chg="add mod">
          <ac:chgData name="Jannes Neemann" userId="378e163661b3a23e" providerId="LiveId" clId="{23BBCAD4-09B1-44E3-9008-4DE5BD143FA0}" dt="2020-05-25T09:20:05.592" v="5770" actId="1076"/>
          <ac:spMkLst>
            <pc:docMk/>
            <pc:sldMk cId="1431467300" sldId="297"/>
            <ac:spMk id="13" creationId="{7AB6D17B-7B07-470B-BE44-20F6D80CB3D6}"/>
          </ac:spMkLst>
        </pc:spChg>
        <pc:spChg chg="add mod">
          <ac:chgData name="Jannes Neemann" userId="378e163661b3a23e" providerId="LiveId" clId="{23BBCAD4-09B1-44E3-9008-4DE5BD143FA0}" dt="2020-05-25T09:20:11.593" v="5771" actId="1076"/>
          <ac:spMkLst>
            <pc:docMk/>
            <pc:sldMk cId="1431467300" sldId="297"/>
            <ac:spMk id="14" creationId="{26247A58-1F60-4046-BB03-989186580658}"/>
          </ac:spMkLst>
        </pc:spChg>
      </pc:sldChg>
      <pc:sldChg chg="addSp delSp modSp add mod">
        <pc:chgData name="Jannes Neemann" userId="378e163661b3a23e" providerId="LiveId" clId="{23BBCAD4-09B1-44E3-9008-4DE5BD143FA0}" dt="2020-05-25T10:12:58.755" v="6907" actId="20577"/>
        <pc:sldMkLst>
          <pc:docMk/>
          <pc:sldMk cId="2625725797" sldId="298"/>
        </pc:sldMkLst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2" creationId="{CD241591-87CB-4D21-939A-993A1551582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6" creationId="{5D132B54-5814-4297-B2E7-770A593B5C1F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8" creationId="{EB408250-65EC-4B1F-AF3E-4466F7CF2C01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9" creationId="{45E03D5B-CA5E-4A4A-ACB9-CBA0A9125277}"/>
          </ac:spMkLst>
        </pc:spChg>
        <pc:spChg chg="del">
          <ac:chgData name="Jannes Neemann" userId="378e163661b3a23e" providerId="LiveId" clId="{23BBCAD4-09B1-44E3-9008-4DE5BD143FA0}" dt="2020-05-25T09:28:52.293" v="6028" actId="478"/>
          <ac:spMkLst>
            <pc:docMk/>
            <pc:sldMk cId="2625725797" sldId="298"/>
            <ac:spMk id="10" creationId="{3599392E-5EF8-47D1-BAB3-CF4B11F513F9}"/>
          </ac:spMkLst>
        </pc:spChg>
        <pc:spChg chg="del">
          <ac:chgData name="Jannes Neemann" userId="378e163661b3a23e" providerId="LiveId" clId="{23BBCAD4-09B1-44E3-9008-4DE5BD143FA0}" dt="2020-05-25T09:28:53.770" v="6029" actId="478"/>
          <ac:spMkLst>
            <pc:docMk/>
            <pc:sldMk cId="2625725797" sldId="298"/>
            <ac:spMk id="11" creationId="{6F8A0605-912D-4C71-9B05-D1604A9AD0DA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2" creationId="{A53E45AF-8A7A-40A1-8CB4-D1FFEC57125D}"/>
          </ac:spMkLst>
        </pc:spChg>
        <pc:spChg chg="del">
          <ac:chgData name="Jannes Neemann" userId="378e163661b3a23e" providerId="LiveId" clId="{23BBCAD4-09B1-44E3-9008-4DE5BD143FA0}" dt="2020-05-25T09:28:55.370" v="6030" actId="478"/>
          <ac:spMkLst>
            <pc:docMk/>
            <pc:sldMk cId="2625725797" sldId="298"/>
            <ac:spMk id="13" creationId="{7AB6D17B-7B07-470B-BE44-20F6D80CB3D6}"/>
          </ac:spMkLst>
        </pc:spChg>
        <pc:spChg chg="del">
          <ac:chgData name="Jannes Neemann" userId="378e163661b3a23e" providerId="LiveId" clId="{23BBCAD4-09B1-44E3-9008-4DE5BD143FA0}" dt="2020-05-25T09:28:49.254" v="6027" actId="478"/>
          <ac:spMkLst>
            <pc:docMk/>
            <pc:sldMk cId="2625725797" sldId="298"/>
            <ac:spMk id="14" creationId="{26247A58-1F60-4046-BB03-989186580658}"/>
          </ac:spMkLst>
        </pc:spChg>
        <pc:spChg chg="add mod">
          <ac:chgData name="Jannes Neemann" userId="378e163661b3a23e" providerId="LiveId" clId="{23BBCAD4-09B1-44E3-9008-4DE5BD143FA0}" dt="2020-05-25T10:12:58.755" v="6907" actId="20577"/>
          <ac:spMkLst>
            <pc:docMk/>
            <pc:sldMk cId="2625725797" sldId="298"/>
            <ac:spMk id="15" creationId="{A56FFA49-CF93-4776-A11D-6C8E9145F18B}"/>
          </ac:spMkLst>
        </pc:spChg>
        <pc:spChg chg="mod">
          <ac:chgData name="Jannes Neemann" userId="378e163661b3a23e" providerId="LiveId" clId="{23BBCAD4-09B1-44E3-9008-4DE5BD143FA0}" dt="2020-05-25T09:59:26.473" v="6484" actId="11"/>
          <ac:spMkLst>
            <pc:docMk/>
            <pc:sldMk cId="2625725797" sldId="298"/>
            <ac:spMk id="22" creationId="{4E9E9FA4-818B-4D36-BD6E-223890B6648D}"/>
          </ac:spMkLst>
        </pc:spChg>
      </pc:sldChg>
      <pc:sldChg chg="addSp delSp modSp add mod">
        <pc:chgData name="Jannes Neemann" userId="378e163661b3a23e" providerId="LiveId" clId="{23BBCAD4-09B1-44E3-9008-4DE5BD143FA0}" dt="2020-05-25T10:24:55.473" v="7076" actId="207"/>
        <pc:sldMkLst>
          <pc:docMk/>
          <pc:sldMk cId="197648936" sldId="299"/>
        </pc:sldMkLst>
        <pc:spChg chg="add del mod">
          <ac:chgData name="Jannes Neemann" userId="378e163661b3a23e" providerId="LiveId" clId="{23BBCAD4-09B1-44E3-9008-4DE5BD143FA0}" dt="2020-05-25T10:02:52.048" v="6620" actId="478"/>
          <ac:spMkLst>
            <pc:docMk/>
            <pc:sldMk cId="197648936" sldId="299"/>
            <ac:spMk id="2" creationId="{E31CCD09-9B72-4F16-AB50-AC12EEF3B84B}"/>
          </ac:spMkLst>
        </pc:spChg>
        <pc:spChg chg="add del mod">
          <ac:chgData name="Jannes Neemann" userId="378e163661b3a23e" providerId="LiveId" clId="{23BBCAD4-09B1-44E3-9008-4DE5BD143FA0}" dt="2020-05-25T10:09:11.728" v="6792"/>
          <ac:spMkLst>
            <pc:docMk/>
            <pc:sldMk cId="197648936" sldId="299"/>
            <ac:spMk id="3" creationId="{DF7840D5-6954-44A8-AE67-C4AA0800A45D}"/>
          </ac:spMkLst>
        </pc:spChg>
        <pc:spChg chg="add del mod">
          <ac:chgData name="Jannes Neemann" userId="378e163661b3a23e" providerId="LiveId" clId="{23BBCAD4-09B1-44E3-9008-4DE5BD143FA0}" dt="2020-05-25T10:02:33.296" v="6614" actId="478"/>
          <ac:spMkLst>
            <pc:docMk/>
            <pc:sldMk cId="197648936" sldId="299"/>
            <ac:spMk id="6" creationId="{A3BECFE6-42C9-444E-A0DC-E4BBFEE62430}"/>
          </ac:spMkLst>
        </pc:spChg>
        <pc:spChg chg="del mod">
          <ac:chgData name="Jannes Neemann" userId="378e163661b3a23e" providerId="LiveId" clId="{23BBCAD4-09B1-44E3-9008-4DE5BD143FA0}" dt="2020-05-25T10:01:49.752" v="6597" actId="478"/>
          <ac:spMkLst>
            <pc:docMk/>
            <pc:sldMk cId="197648936" sldId="299"/>
            <ac:spMk id="15" creationId="{A56FFA49-CF93-4776-A11D-6C8E9145F18B}"/>
          </ac:spMkLst>
        </pc:spChg>
        <pc:spChg chg="add del mod">
          <ac:chgData name="Jannes Neemann" userId="378e163661b3a23e" providerId="LiveId" clId="{23BBCAD4-09B1-44E3-9008-4DE5BD143FA0}" dt="2020-05-25T10:24:55.473" v="7076" actId="207"/>
          <ac:spMkLst>
            <pc:docMk/>
            <pc:sldMk cId="197648936" sldId="299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22.101" v="7095" actId="20577"/>
        <pc:sldMkLst>
          <pc:docMk/>
          <pc:sldMk cId="4289784844" sldId="300"/>
        </pc:sldMkLst>
        <pc:spChg chg="mod">
          <ac:chgData name="Jannes Neemann" userId="378e163661b3a23e" providerId="LiveId" clId="{23BBCAD4-09B1-44E3-9008-4DE5BD143FA0}" dt="2020-05-25T10:26:22.101" v="7095" actId="20577"/>
          <ac:spMkLst>
            <pc:docMk/>
            <pc:sldMk cId="4289784844" sldId="300"/>
            <ac:spMk id="7" creationId="{B0EC8EEE-386C-4418-B19F-0D9C78587149}"/>
          </ac:spMkLst>
        </pc:spChg>
        <pc:spChg chg="mod">
          <ac:chgData name="Jannes Neemann" userId="378e163661b3a23e" providerId="LiveId" clId="{23BBCAD4-09B1-44E3-9008-4DE5BD143FA0}" dt="2020-05-25T10:26:20.584" v="7094" actId="20577"/>
          <ac:spMkLst>
            <pc:docMk/>
            <pc:sldMk cId="4289784844" sldId="300"/>
            <ac:spMk id="22" creationId="{4E9E9FA4-818B-4D36-BD6E-223890B6648D}"/>
          </ac:spMkLst>
        </pc:spChg>
      </pc:sldChg>
      <pc:sldChg chg="modSp add mod">
        <pc:chgData name="Jannes Neemann" userId="378e163661b3a23e" providerId="LiveId" clId="{23BBCAD4-09B1-44E3-9008-4DE5BD143FA0}" dt="2020-05-25T10:26:50.629" v="7123" actId="20577"/>
        <pc:sldMkLst>
          <pc:docMk/>
          <pc:sldMk cId="2302644984" sldId="301"/>
        </pc:sldMkLst>
        <pc:spChg chg="mod">
          <ac:chgData name="Jannes Neemann" userId="378e163661b3a23e" providerId="LiveId" clId="{23BBCAD4-09B1-44E3-9008-4DE5BD143FA0}" dt="2020-05-25T10:26:50.629" v="7123" actId="20577"/>
          <ac:spMkLst>
            <pc:docMk/>
            <pc:sldMk cId="2302644984" sldId="301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13.677" v="7160" actId="20577"/>
        <pc:sldMkLst>
          <pc:docMk/>
          <pc:sldMk cId="3088235997" sldId="302"/>
        </pc:sldMkLst>
        <pc:spChg chg="mod">
          <ac:chgData name="Jannes Neemann" userId="378e163661b3a23e" providerId="LiveId" clId="{23BBCAD4-09B1-44E3-9008-4DE5BD143FA0}" dt="2020-05-25T10:27:13.677" v="7160" actId="20577"/>
          <ac:spMkLst>
            <pc:docMk/>
            <pc:sldMk cId="3088235997" sldId="302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1.797" v="7172" actId="20577"/>
        <pc:sldMkLst>
          <pc:docMk/>
          <pc:sldMk cId="3802690304" sldId="303"/>
        </pc:sldMkLst>
        <pc:spChg chg="mod">
          <ac:chgData name="Jannes Neemann" userId="378e163661b3a23e" providerId="LiveId" clId="{23BBCAD4-09B1-44E3-9008-4DE5BD143FA0}" dt="2020-05-25T10:27:31.797" v="7172" actId="20577"/>
          <ac:spMkLst>
            <pc:docMk/>
            <pc:sldMk cId="3802690304" sldId="303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38.884" v="7178" actId="20577"/>
        <pc:sldMkLst>
          <pc:docMk/>
          <pc:sldMk cId="1888759117" sldId="304"/>
        </pc:sldMkLst>
        <pc:spChg chg="mod">
          <ac:chgData name="Jannes Neemann" userId="378e163661b3a23e" providerId="LiveId" clId="{23BBCAD4-09B1-44E3-9008-4DE5BD143FA0}" dt="2020-05-25T10:27:38.884" v="7178" actId="20577"/>
          <ac:spMkLst>
            <pc:docMk/>
            <pc:sldMk cId="1888759117" sldId="304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7:50.277" v="7196" actId="20577"/>
        <pc:sldMkLst>
          <pc:docMk/>
          <pc:sldMk cId="3300115046" sldId="305"/>
        </pc:sldMkLst>
        <pc:spChg chg="mod">
          <ac:chgData name="Jannes Neemann" userId="378e163661b3a23e" providerId="LiveId" clId="{23BBCAD4-09B1-44E3-9008-4DE5BD143FA0}" dt="2020-05-25T10:27:50.277" v="7196" actId="20577"/>
          <ac:spMkLst>
            <pc:docMk/>
            <pc:sldMk cId="3300115046" sldId="305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28:17.057" v="7201" actId="113"/>
        <pc:sldMkLst>
          <pc:docMk/>
          <pc:sldMk cId="1559794704" sldId="306"/>
        </pc:sldMkLst>
        <pc:spChg chg="mod">
          <ac:chgData name="Jannes Neemann" userId="378e163661b3a23e" providerId="LiveId" clId="{23BBCAD4-09B1-44E3-9008-4DE5BD143FA0}" dt="2020-05-25T10:28:17.057" v="7201" actId="113"/>
          <ac:spMkLst>
            <pc:docMk/>
            <pc:sldMk cId="1559794704" sldId="306"/>
            <ac:spMk id="7" creationId="{425D4130-F0D3-48C7-A989-8C6853076445}"/>
          </ac:spMkLst>
        </pc:spChg>
      </pc:sldChg>
      <pc:sldChg chg="modSp add mod ord">
        <pc:chgData name="Jannes Neemann" userId="378e163661b3a23e" providerId="LiveId" clId="{23BBCAD4-09B1-44E3-9008-4DE5BD143FA0}" dt="2020-05-25T10:29:26.152" v="7232" actId="20577"/>
        <pc:sldMkLst>
          <pc:docMk/>
          <pc:sldMk cId="3178731638" sldId="307"/>
        </pc:sldMkLst>
        <pc:spChg chg="mod">
          <ac:chgData name="Jannes Neemann" userId="378e163661b3a23e" providerId="LiveId" clId="{23BBCAD4-09B1-44E3-9008-4DE5BD143FA0}" dt="2020-05-25T10:29:26.152" v="7232" actId="20577"/>
          <ac:spMkLst>
            <pc:docMk/>
            <pc:sldMk cId="3178731638" sldId="307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29:57.123" v="7251" actId="108"/>
        <pc:sldMkLst>
          <pc:docMk/>
          <pc:sldMk cId="3775585574" sldId="308"/>
        </pc:sldMkLst>
        <pc:spChg chg="mod">
          <ac:chgData name="Jannes Neemann" userId="378e163661b3a23e" providerId="LiveId" clId="{23BBCAD4-09B1-44E3-9008-4DE5BD143FA0}" dt="2020-05-25T10:29:57.123" v="7251" actId="108"/>
          <ac:spMkLst>
            <pc:docMk/>
            <pc:sldMk cId="3775585574" sldId="308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0:07.522" v="7263" actId="20577"/>
        <pc:sldMkLst>
          <pc:docMk/>
          <pc:sldMk cId="2416016417" sldId="309"/>
        </pc:sldMkLst>
        <pc:spChg chg="mod">
          <ac:chgData name="Jannes Neemann" userId="378e163661b3a23e" providerId="LiveId" clId="{23BBCAD4-09B1-44E3-9008-4DE5BD143FA0}" dt="2020-05-25T10:30:07.522" v="7263" actId="20577"/>
          <ac:spMkLst>
            <pc:docMk/>
            <pc:sldMk cId="2416016417" sldId="309"/>
            <ac:spMk id="7" creationId="{B0EC8EEE-386C-4418-B19F-0D9C78587149}"/>
          </ac:spMkLst>
        </pc:spChg>
      </pc:sldChg>
      <pc:sldChg chg="modSp add mod">
        <pc:chgData name="Jannes Neemann" userId="378e163661b3a23e" providerId="LiveId" clId="{23BBCAD4-09B1-44E3-9008-4DE5BD143FA0}" dt="2020-05-25T10:31:02.845" v="7295" actId="20577"/>
        <pc:sldMkLst>
          <pc:docMk/>
          <pc:sldMk cId="365824660" sldId="310"/>
        </pc:sldMkLst>
        <pc:spChg chg="mod">
          <ac:chgData name="Jannes Neemann" userId="378e163661b3a23e" providerId="LiveId" clId="{23BBCAD4-09B1-44E3-9008-4DE5BD143FA0}" dt="2020-05-25T10:31:02.845" v="7295" actId="20577"/>
          <ac:spMkLst>
            <pc:docMk/>
            <pc:sldMk cId="365824660" sldId="310"/>
            <ac:spMk id="7" creationId="{B0EC8EEE-386C-4418-B19F-0D9C78587149}"/>
          </ac:spMkLst>
        </pc:spChg>
      </pc:sldChg>
      <pc:sldChg chg="modSp add mod ord">
        <pc:chgData name="Jannes Neemann" userId="378e163661b3a23e" providerId="LiveId" clId="{23BBCAD4-09B1-44E3-9008-4DE5BD143FA0}" dt="2020-05-25T10:31:17.422" v="7300" actId="113"/>
        <pc:sldMkLst>
          <pc:docMk/>
          <pc:sldMk cId="2172376522" sldId="311"/>
        </pc:sldMkLst>
        <pc:spChg chg="mod">
          <ac:chgData name="Jannes Neemann" userId="378e163661b3a23e" providerId="LiveId" clId="{23BBCAD4-09B1-44E3-9008-4DE5BD143FA0}" dt="2020-05-25T10:31:17.422" v="7300" actId="113"/>
          <ac:spMkLst>
            <pc:docMk/>
            <pc:sldMk cId="2172376522" sldId="311"/>
            <ac:spMk id="7" creationId="{425D4130-F0D3-48C7-A989-8C6853076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2B0C62-07EA-4146-9798-A0A17F7FEF9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09" y="684995"/>
            <a:ext cx="1485456" cy="1872260"/>
          </a:xfrm>
          <a:prstGeom prst="rect">
            <a:avLst/>
          </a:prstGeom>
        </p:spPr>
      </p:pic>
      <p:pic>
        <p:nvPicPr>
          <p:cNvPr id="2" name="Bild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637" y="2126836"/>
            <a:ext cx="2753242" cy="4896678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56659" y="4575175"/>
            <a:ext cx="8782062" cy="7191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de-DE" noProof="0" dirty="0"/>
              <a:t>Mastertitelformat bearbeiten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56659" y="5294313"/>
            <a:ext cx="8782062" cy="1008062"/>
          </a:xfrm>
        </p:spPr>
        <p:txBody>
          <a:bodyPr/>
          <a:lstStyle>
            <a:lvl1pPr>
              <a:spcAft>
                <a:spcPct val="0"/>
              </a:spcAft>
              <a:defRPr sz="2400" i="1"/>
            </a:lvl1pPr>
          </a:lstStyle>
          <a:p>
            <a:pPr lvl="0"/>
            <a:r>
              <a:rPr lang="de-DE" noProof="0"/>
              <a:t>Master-Untertitelformat bearbeiten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el, Diagramm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iagrammplatzhalter 2"/>
          <p:cNvSpPr>
            <a:spLocks noGrp="1"/>
          </p:cNvSpPr>
          <p:nvPr>
            <p:ph type="chart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r>
              <a:rPr lang="de-DE" dirty="0"/>
              <a:t>Diagramm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B7440A9E-2DF6-49F5-A69A-7E83E654EF6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0131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1B189BCE-72B6-4347-8C11-17284F861EDC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205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>
            <a:lvl1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defTabSz="1054100" rtl="0" fontAlgn="base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C9DF4026-A29C-4B40-902F-41C57635FD76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2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9A62AABA-5C59-49CF-A516-801C5D3DCF65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40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7991D8C6-CAB4-44CE-8EA5-8D04D05EBC07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58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55D2BB0D-2C4F-41CB-81FD-E9CE2EF002ED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1175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756073" y="671514"/>
            <a:ext cx="3031808" cy="598963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56659" y="671514"/>
            <a:ext cx="8907804" cy="598963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8C495611-ACA6-4783-9F35-F2E84BDDE611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54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656659" y="2138364"/>
            <a:ext cx="10592363" cy="4522787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40192516-3A96-4AF1-ACCE-4FA25417AC18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432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660" y="671514"/>
            <a:ext cx="12131221" cy="949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656660" y="2138364"/>
            <a:ext cx="5199379" cy="45227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6047647" y="2138364"/>
            <a:ext cx="5201376" cy="4522787"/>
          </a:xfrm>
        </p:spPr>
        <p:txBody>
          <a:bodyPr/>
          <a:lstStyle/>
          <a:p>
            <a:r>
              <a:rPr lang="de-DE"/>
              <a:t>Onlinebild durch Klicken auf das Symbol hinzufügen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>
          <a:xfrm>
            <a:off x="11249023" y="7165975"/>
            <a:ext cx="1538857" cy="2286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Seite </a:t>
            </a:r>
            <a:fld id="{F7AE973F-D322-44D2-BC6C-F98FA548D40F}" type="slidenum">
              <a:rPr lang="de-DE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66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8853" y="5365645"/>
            <a:ext cx="809350" cy="14402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6660" y="671514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Klicken Sie, um die Formate des Vorlagentextes zu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49023" y="7165975"/>
            <a:ext cx="1538857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1054100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9EA8C07-EA1E-4A55-873B-B297E2C8BA10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44684" y="7165975"/>
            <a:ext cx="969819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b="1" dirty="0"/>
              <a:t>Hochschule Hannover</a:t>
            </a:r>
            <a:r>
              <a:rPr lang="de-DE" sz="1000" dirty="0"/>
              <a:t>   </a:t>
            </a:r>
            <a:r>
              <a:rPr lang="de-DE" sz="1000" i="1" dirty="0" err="1"/>
              <a:t>Ture</a:t>
            </a:r>
            <a:r>
              <a:rPr lang="de-DE" sz="1000" i="1" dirty="0"/>
              <a:t> </a:t>
            </a:r>
            <a:r>
              <a:rPr lang="de-DE" sz="1000" i="1" dirty="0" err="1"/>
              <a:t>Claußen</a:t>
            </a:r>
            <a:r>
              <a:rPr lang="de-DE" sz="1000" i="1" dirty="0"/>
              <a:t> und Jannes Neemann, 27.05.2020</a:t>
            </a:r>
            <a:endParaRPr lang="de-DE" sz="1000" dirty="0"/>
          </a:p>
        </p:txBody>
      </p:sp>
      <p:sp>
        <p:nvSpPr>
          <p:cNvPr id="1034" name="Line 10"/>
          <p:cNvSpPr>
            <a:spLocks noChangeShapeType="1"/>
          </p:cNvSpPr>
          <p:nvPr userDrawn="1"/>
        </p:nvSpPr>
        <p:spPr bwMode="auto">
          <a:xfrm>
            <a:off x="656660" y="7021513"/>
            <a:ext cx="12131221" cy="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hf hdr="0" ftr="0" dt="0"/>
  <p:txStyles>
    <p:titleStyle>
      <a:lvl1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defTabSz="1054100" rtl="0" eaLnBrk="1" fontAlgn="base" hangingPunct="1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defRPr sz="1700">
          <a:solidFill>
            <a:schemeClr val="tx1"/>
          </a:solidFill>
          <a:latin typeface="+mn-lt"/>
          <a:ea typeface="+mn-ea"/>
          <a:cs typeface="+mn-cs"/>
        </a:defRPr>
      </a:lvl1pPr>
      <a:lvl2pPr marL="269875" indent="-268288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Char char="•"/>
        <a:defRPr sz="1700">
          <a:solidFill>
            <a:schemeClr val="tx1"/>
          </a:solidFill>
          <a:latin typeface="+mn-lt"/>
        </a:defRPr>
      </a:lvl2pPr>
      <a:lvl3pPr marL="627063" indent="-177800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3pPr>
      <a:lvl4pPr marL="1074738" indent="-174625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 i="1">
          <a:solidFill>
            <a:schemeClr val="tx1"/>
          </a:solidFill>
          <a:latin typeface="+mn-lt"/>
        </a:defRPr>
      </a:lvl4pPr>
      <a:lvl5pPr marL="16160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5pPr>
      <a:lvl6pPr marL="20732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6pPr>
      <a:lvl7pPr marL="25304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7pPr>
      <a:lvl8pPr marL="29876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8pPr>
      <a:lvl9pPr marL="3444875" indent="-176213" algn="l" defTabSz="1054100" rtl="0" eaLnBrk="1" fontAlgn="base" hangingPunct="1">
        <a:lnSpc>
          <a:spcPct val="110000"/>
        </a:lnSpc>
        <a:spcBef>
          <a:spcPct val="0"/>
        </a:spcBef>
        <a:spcAft>
          <a:spcPct val="40000"/>
        </a:spcAft>
        <a:buFont typeface="Arial" charset="0"/>
        <a:buChar char="-"/>
        <a:defRPr sz="17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Cryptographic_nonce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web3j.readthedocs.io/en/latest/_images/web3j_transaction.png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flaticon.com/authors/freepik" TargetMode="External"/><Relationship Id="rId5" Type="http://schemas.openxmlformats.org/officeDocument/2006/relationships/hyperlink" Target="https://www.flaticon.com/authors/pixel-perfect" TargetMode="Externa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laticon.com/authors/freepik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Ethereum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Transaktionen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656659" y="6805613"/>
            <a:ext cx="66341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algn="l" defTabSz="1054100">
              <a:defRPr sz="2400">
                <a:solidFill>
                  <a:schemeClr val="tx1"/>
                </a:solidFill>
                <a:latin typeface="Arial" charset="0"/>
              </a:defRPr>
            </a:lvl1pPr>
            <a:lvl2pPr marL="527050" algn="l" defTabSz="105410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054100" algn="l" defTabSz="105410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81150" algn="l" defTabSz="105410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106613" algn="l" defTabSz="105410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638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30210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782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935413" defTabSz="10541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de-DE" sz="1000" dirty="0" err="1"/>
              <a:t>Ture</a:t>
            </a:r>
            <a:r>
              <a:rPr lang="de-DE" sz="1000" dirty="0"/>
              <a:t> </a:t>
            </a:r>
            <a:r>
              <a:rPr lang="de-DE" sz="1000" dirty="0" err="1"/>
              <a:t>Claußen</a:t>
            </a:r>
            <a:r>
              <a:rPr lang="de-DE" sz="1000" dirty="0"/>
              <a:t> und Jannes Neemann, 27.05.2020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10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Ausschließlich zur Serialisierung von Struktur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Funktionsparameter ist ein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Item entweder String (z.B. Byte-Array) oder Array von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Präfix wird abhängig von Länge des Items 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Es gelten verschiedene Regeln je nach Item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/>
              <a:t>Serialisierung</a:t>
            </a:r>
            <a:br>
              <a:rPr lang="de-DE" kern="0"/>
            </a:br>
            <a:r>
              <a:rPr lang="de-DE" sz="2400" b="0" i="1" kern="0"/>
              <a:t>Recursive Length Prefix (RLP)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62573C7-AA53-4BEC-BAA1-22D81FC2C097}"/>
              </a:ext>
            </a:extLst>
          </p:cNvPr>
          <p:cNvSpPr/>
          <p:nvPr/>
        </p:nvSpPr>
        <p:spPr>
          <a:xfrm>
            <a:off x="872683" y="4239823"/>
            <a:ext cx="130997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Ethereum = 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/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['</a:t>
                </a:r>
                <a:r>
                  <a:rPr lang="de-DE" sz="1600" spc="-300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E','t','h','e','r','e','u','m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']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&lt;</a:t>
                </a:r>
                <a:r>
                  <a:rPr lang="de-DE" sz="1600" spc="-3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56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Bytes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Präfix: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0x80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 + </a:t>
                </a:r>
                <a:r>
                  <a:rPr lang="de-DE" sz="1600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8</a:t>
                </a:r>
                <a:r>
                  <a:rPr lang="de-DE" sz="1600" dirty="0">
                    <a:solidFill>
                      <a:schemeClr val="tx2"/>
                    </a:solidFill>
                    <a:latin typeface="+mn-lt"/>
                  </a:rPr>
                  <a:t> </a:t>
                </a:r>
                <a:r>
                  <a:rPr lang="de-DE" sz="1600" dirty="0">
                    <a:solidFill>
                      <a:schemeClr val="tx2"/>
                    </a:solidFill>
                    <a:latin typeface="+mj-lt"/>
                  </a:rPr>
                  <a:t>Bytes Zeichenlänge</a:t>
                </a:r>
                <a:endParaRPr lang="en-GB" sz="1600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Rechteck 8">
                <a:extLst>
                  <a:ext uri="{FF2B5EF4-FFF2-40B4-BE49-F238E27FC236}">
                    <a16:creationId xmlns:a16="http://schemas.microsoft.com/office/drawing/2014/main" id="{DF924974-2B79-44A2-8851-21C83C2209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725" y="4239823"/>
                <a:ext cx="7941597" cy="338554"/>
              </a:xfrm>
              <a:prstGeom prst="rect">
                <a:avLst/>
              </a:prstGeom>
              <a:blipFill>
                <a:blip r:embed="rId2"/>
                <a:stretch>
                  <a:fillRect t="-5455" b="-25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/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de-DE" sz="1600" i="1" dirty="0">
                    <a:solidFill>
                      <a:schemeClr val="tx1"/>
                    </a:solidFill>
                  </a:rPr>
                  <a:t>[„Ether“, „Wei“] = </a:t>
                </a:r>
                <a:r>
                  <a:rPr lang="de-DE" sz="1600" dirty="0">
                    <a:solidFill>
                      <a:schemeClr val="tx1"/>
                    </a:solidFill>
                  </a:rPr>
                  <a:t>Gesamtlänge &lt; 56 Bytes</a:t>
                </a:r>
                <a:r>
                  <a:rPr lang="de-DE" sz="1600" dirty="0">
                    <a:solidFill>
                      <a:schemeClr val="tx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e-DE" sz="1600" i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de-DE" sz="1600" dirty="0">
                    <a:solidFill>
                      <a:schemeClr val="tx1"/>
                    </a:solidFill>
                  </a:rPr>
                  <a:t> Präfix </a:t>
                </a:r>
                <a:r>
                  <a:rPr lang="de-DE" sz="1600" dirty="0">
                    <a:solidFill>
                      <a:schemeClr val="accent6"/>
                    </a:solidFill>
                    <a:latin typeface="JetBrains Mono" panose="020B0509020102050004" pitchFamily="49" charset="0"/>
                  </a:rPr>
                  <a:t>0xc0</a:t>
                </a:r>
                <a:r>
                  <a:rPr lang="de-DE" sz="1600" dirty="0">
                    <a:solidFill>
                      <a:schemeClr val="tx1"/>
                    </a:solidFill>
                  </a:rPr>
                  <a:t> + RLP Repräsentation der einzelnen Items </a:t>
                </a:r>
              </a:p>
            </p:txBody>
          </p:sp>
        </mc:Choice>
        <mc:Fallback xmlns=""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BED88D1C-EE8A-4E7C-8081-B412F239F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83" y="5678001"/>
                <a:ext cx="9372053" cy="338554"/>
              </a:xfrm>
              <a:prstGeom prst="rect">
                <a:avLst/>
              </a:prstGeom>
              <a:blipFill>
                <a:blip r:embed="rId3"/>
                <a:stretch>
                  <a:fillRect t="-5357" b="-23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hteck 13">
            <a:extLst>
              <a:ext uri="{FF2B5EF4-FFF2-40B4-BE49-F238E27FC236}">
                <a16:creationId xmlns:a16="http://schemas.microsoft.com/office/drawing/2014/main" id="{822B705E-4456-4623-B545-C4C8BB16261E}"/>
              </a:ext>
            </a:extLst>
          </p:cNvPr>
          <p:cNvSpPr/>
          <p:nvPr/>
        </p:nvSpPr>
        <p:spPr>
          <a:xfrm>
            <a:off x="2403175" y="4958779"/>
            <a:ext cx="678669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en-GB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0x88</a:t>
            </a:r>
            <a:r>
              <a:rPr lang="en-GB" sz="1600" dirty="0">
                <a:solidFill>
                  <a:schemeClr val="tx1"/>
                </a:solidFill>
                <a:latin typeface="JetBrains Mono" panose="020B0509020102050004" pitchFamily="49" charset="0"/>
              </a:rPr>
              <a:t>,</a:t>
            </a:r>
            <a:r>
              <a:rPr lang="de-DE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 0x45, 0x74, 0x65, 0x68, 0x72, 0x65, 0x75, 0x6d]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/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42E344C0-54FD-4DC0-9FA8-6EF6A5DFE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701992" y="4584484"/>
                <a:ext cx="595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hteck 15">
            <a:extLst>
              <a:ext uri="{FF2B5EF4-FFF2-40B4-BE49-F238E27FC236}">
                <a16:creationId xmlns:a16="http://schemas.microsoft.com/office/drawing/2014/main" id="{DAD54E75-A0EC-4366-B42B-464C2B56ED3C}"/>
              </a:ext>
            </a:extLst>
          </p:cNvPr>
          <p:cNvSpPr/>
          <p:nvPr/>
        </p:nvSpPr>
        <p:spPr>
          <a:xfrm>
            <a:off x="2267356" y="6356042"/>
            <a:ext cx="8442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[</a:t>
            </a:r>
            <a:r>
              <a:rPr lang="pt-BR" sz="1600" dirty="0">
                <a:solidFill>
                  <a:schemeClr val="accent6"/>
                </a:solidFill>
                <a:latin typeface="JetBrains Mono" panose="020B0509020102050004" pitchFamily="49" charset="0"/>
              </a:rPr>
              <a:t>0xca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0x85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0x45, 0x74, 0x68, 0x65, 0x72, </a:t>
            </a:r>
            <a:r>
              <a:rPr lang="pt-BR" sz="1600" dirty="0">
                <a:solidFill>
                  <a:srgbClr val="DC3C05"/>
                </a:solidFill>
                <a:latin typeface="JetBrains Mono" panose="020B0509020102050004" pitchFamily="49" charset="0"/>
              </a:rPr>
              <a:t>0x83</a:t>
            </a:r>
            <a:r>
              <a:rPr lang="pt-BR" sz="1600" dirty="0">
                <a:solidFill>
                  <a:schemeClr val="tx2"/>
                </a:solidFill>
                <a:latin typeface="JetBrains Mono" panose="020B0509020102050004" pitchFamily="49" charset="0"/>
              </a:rPr>
              <a:t>, 0x57, 0x65, 0x69]</a:t>
            </a:r>
            <a:endParaRPr lang="en-GB" sz="1600" dirty="0">
              <a:solidFill>
                <a:srgbClr val="DC3C05"/>
              </a:solidFill>
              <a:latin typeface="JetBrains Mono" panose="020B05090201020500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/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1545F35-06EB-476D-BA47-5C416A2BC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191277" y="5974136"/>
                <a:ext cx="59503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34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11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Einleitung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856586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12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Konzept aus der </a:t>
            </a:r>
            <a:r>
              <a:rPr lang="de-DE" dirty="0"/>
              <a:t>Kryptographie</a:t>
            </a:r>
            <a:r>
              <a:rPr lang="de-DE" kern="0" dirty="0"/>
              <a:t>:   </a:t>
            </a:r>
          </a:p>
          <a:p>
            <a:r>
              <a:rPr lang="de-DE" i="1" kern="0" dirty="0"/>
              <a:t>	</a:t>
            </a:r>
            <a:r>
              <a:rPr lang="de-DE" dirty="0"/>
              <a:t> „a </a:t>
            </a:r>
            <a:r>
              <a:rPr lang="de-DE" dirty="0" err="1"/>
              <a:t>nonce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just </a:t>
            </a:r>
            <a:r>
              <a:rPr lang="de-DE" dirty="0" err="1"/>
              <a:t>once</a:t>
            </a:r>
            <a:r>
              <a:rPr lang="de-DE" dirty="0"/>
              <a:t> in a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”</a:t>
            </a:r>
            <a:r>
              <a:rPr lang="de-DE" baseline="30000" dirty="0"/>
              <a:t>[1]</a:t>
            </a:r>
            <a:endParaRPr lang="de-DE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Inkrementierende Zahl ermöglicht Einmaligkeit einer Transaktion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Schutz gegen </a:t>
            </a:r>
            <a:r>
              <a:rPr lang="de-DE" dirty="0"/>
              <a:t>„</a:t>
            </a:r>
            <a:r>
              <a:rPr lang="de-DE" kern="0" dirty="0"/>
              <a:t>Replay-Angriffe”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45FA8031-6CC9-44A1-81C0-06B78C5FEE99}"/>
              </a:ext>
            </a:extLst>
          </p:cNvPr>
          <p:cNvSpPr/>
          <p:nvPr/>
        </p:nvSpPr>
        <p:spPr bwMode="auto">
          <a:xfrm>
            <a:off x="9098533" y="4429497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39E0EBC-27C1-4607-9C5F-A7F5B88BEE7A}"/>
              </a:ext>
            </a:extLst>
          </p:cNvPr>
          <p:cNvSpPr/>
          <p:nvPr/>
        </p:nvSpPr>
        <p:spPr bwMode="auto">
          <a:xfrm>
            <a:off x="9107066" y="5124403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4525C16-D54D-4A38-BEF6-B826D0C1D7E3}"/>
              </a:ext>
            </a:extLst>
          </p:cNvPr>
          <p:cNvSpPr/>
          <p:nvPr/>
        </p:nvSpPr>
        <p:spPr bwMode="auto">
          <a:xfrm>
            <a:off x="9170541" y="5790749"/>
            <a:ext cx="792088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870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13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277043-81F5-49A7-A315-BA39945AB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10" y="2138364"/>
            <a:ext cx="10592363" cy="1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Konzept aus der </a:t>
            </a:r>
            <a:r>
              <a:rPr lang="de-DE" dirty="0"/>
              <a:t>Kryptographie</a:t>
            </a:r>
            <a:r>
              <a:rPr lang="de-DE" kern="0" dirty="0"/>
              <a:t>:   </a:t>
            </a:r>
          </a:p>
          <a:p>
            <a:r>
              <a:rPr lang="de-DE" i="1" kern="0" dirty="0"/>
              <a:t>	</a:t>
            </a:r>
            <a:r>
              <a:rPr lang="de-DE" dirty="0"/>
              <a:t> „a </a:t>
            </a:r>
            <a:r>
              <a:rPr lang="de-DE" dirty="0" err="1"/>
              <a:t>nonce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just </a:t>
            </a:r>
            <a:r>
              <a:rPr lang="de-DE" dirty="0" err="1"/>
              <a:t>once</a:t>
            </a:r>
            <a:r>
              <a:rPr lang="de-DE" dirty="0"/>
              <a:t> in a </a:t>
            </a:r>
            <a:r>
              <a:rPr lang="de-DE" dirty="0" err="1"/>
              <a:t>cryptographic</a:t>
            </a:r>
            <a:r>
              <a:rPr lang="de-DE" dirty="0"/>
              <a:t> </a:t>
            </a:r>
            <a:r>
              <a:rPr lang="de-DE" dirty="0" err="1"/>
              <a:t>communication</a:t>
            </a:r>
            <a:r>
              <a:rPr lang="de-DE" dirty="0"/>
              <a:t>”</a:t>
            </a:r>
            <a:r>
              <a:rPr lang="de-DE" baseline="30000" dirty="0"/>
              <a:t>[1]</a:t>
            </a:r>
            <a:endParaRPr lang="de-DE" i="1" kern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Inkrementierende Zahl ermöglicht Einmaligkeit einer Transaktion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Schutz gegen </a:t>
            </a:r>
            <a:r>
              <a:rPr lang="de-DE" dirty="0"/>
              <a:t>„</a:t>
            </a:r>
            <a:r>
              <a:rPr lang="de-DE" kern="0" dirty="0"/>
              <a:t>Replay-Angriffe”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 err="1"/>
              <a:t>Nonce</a:t>
            </a:r>
            <a:endParaRPr lang="en-US" sz="2400" b="0" i="1" kern="0" dirty="0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C115A1B0-EC3F-4DF3-8FA5-C68BD481C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409" y="6553258"/>
            <a:ext cx="10592363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baseline="30000" dirty="0">
                <a:latin typeface="+mj-lt"/>
              </a:rPr>
              <a:t>[1]</a:t>
            </a:r>
            <a:r>
              <a:rPr lang="en-US" sz="1100" kern="0" dirty="0">
                <a:latin typeface="+mj-lt"/>
              </a:rPr>
              <a:t>Quelle: Wikipedia, Cryptographic nonce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2"/>
              </a:rPr>
              <a:t>https://en.wikipedia.org/wiki/Cryptographic_nonce</a:t>
            </a:r>
            <a:r>
              <a:rPr lang="en-US" sz="1100" kern="0" dirty="0">
                <a:latin typeface="+mj-lt"/>
              </a:rPr>
              <a:t>  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BE7BB4C-1E9D-4389-8C35-24518D5622B7}"/>
              </a:ext>
            </a:extLst>
          </p:cNvPr>
          <p:cNvSpPr txBox="1"/>
          <p:nvPr/>
        </p:nvSpPr>
        <p:spPr>
          <a:xfrm>
            <a:off x="4778053" y="4061946"/>
            <a:ext cx="10518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Blockchain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33DD51D-B805-4B56-9763-90ACDECC5A4C}"/>
              </a:ext>
            </a:extLst>
          </p:cNvPr>
          <p:cNvSpPr txBox="1"/>
          <p:nvPr/>
        </p:nvSpPr>
        <p:spPr>
          <a:xfrm>
            <a:off x="4919304" y="4762705"/>
            <a:ext cx="2430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Bob sendet Alice 4 Ether</a:t>
            </a:r>
          </a:p>
          <a:p>
            <a:r>
              <a:rPr lang="de-DE" sz="1600" i="1" dirty="0" err="1">
                <a:solidFill>
                  <a:schemeClr val="tx1"/>
                </a:solidFill>
              </a:rPr>
              <a:t>Nonce</a:t>
            </a:r>
            <a:r>
              <a:rPr lang="de-DE" sz="1600" i="1" dirty="0">
                <a:solidFill>
                  <a:schemeClr val="tx1"/>
                </a:solidFill>
              </a:rPr>
              <a:t>: 4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8F5991-EB26-4383-A13C-266A702849A3}"/>
              </a:ext>
            </a:extLst>
          </p:cNvPr>
          <p:cNvSpPr/>
          <p:nvPr/>
        </p:nvSpPr>
        <p:spPr bwMode="auto">
          <a:xfrm>
            <a:off x="4919304" y="4728681"/>
            <a:ext cx="2430345" cy="634817"/>
          </a:xfrm>
          <a:prstGeom prst="rect">
            <a:avLst/>
          </a:prstGeom>
          <a:noFill/>
          <a:ln w="38100" cap="rnd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BC8A08-88C3-40DD-AE32-339773C175D7}"/>
              </a:ext>
            </a:extLst>
          </p:cNvPr>
          <p:cNvSpPr txBox="1"/>
          <p:nvPr/>
        </p:nvSpPr>
        <p:spPr>
          <a:xfrm>
            <a:off x="5915277" y="4305907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5823F47-983E-4399-B73E-548C4E928602}"/>
              </a:ext>
            </a:extLst>
          </p:cNvPr>
          <p:cNvSpPr txBox="1"/>
          <p:nvPr/>
        </p:nvSpPr>
        <p:spPr>
          <a:xfrm>
            <a:off x="5939550" y="5327582"/>
            <a:ext cx="389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4D65B416-9FC3-493B-9A76-768B7685D288}"/>
              </a:ext>
            </a:extLst>
          </p:cNvPr>
          <p:cNvGrpSpPr/>
          <p:nvPr/>
        </p:nvGrpSpPr>
        <p:grpSpPr>
          <a:xfrm>
            <a:off x="817613" y="4440325"/>
            <a:ext cx="2430345" cy="930232"/>
            <a:chOff x="817613" y="4440325"/>
            <a:chExt cx="2430345" cy="93023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F1F81E0F-10DA-4F2D-9CE7-560D1ED747D8}"/>
                </a:ext>
              </a:extLst>
            </p:cNvPr>
            <p:cNvSpPr txBox="1"/>
            <p:nvPr/>
          </p:nvSpPr>
          <p:spPr>
            <a:xfrm>
              <a:off x="817613" y="4748102"/>
              <a:ext cx="243034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00" dirty="0">
                  <a:solidFill>
                    <a:schemeClr val="tx1"/>
                  </a:solidFill>
                </a:rPr>
                <a:t>Bob sendet Alice 4 Ether</a:t>
              </a:r>
            </a:p>
            <a:p>
              <a:r>
                <a:rPr lang="de-DE" sz="1600" i="1" dirty="0" err="1">
                  <a:solidFill>
                    <a:schemeClr val="tx1"/>
                  </a:solidFill>
                </a:rPr>
                <a:t>Nonce</a:t>
              </a:r>
              <a:r>
                <a:rPr lang="de-DE" sz="1600" i="1" dirty="0">
                  <a:solidFill>
                    <a:schemeClr val="tx1"/>
                  </a:solidFill>
                </a:rPr>
                <a:t>: 4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A1967126-363F-4774-AD41-F129F8AE3520}"/>
                </a:ext>
              </a:extLst>
            </p:cNvPr>
            <p:cNvSpPr txBox="1"/>
            <p:nvPr/>
          </p:nvSpPr>
          <p:spPr>
            <a:xfrm>
              <a:off x="817613" y="4440325"/>
              <a:ext cx="1492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i="1" dirty="0">
                  <a:solidFill>
                    <a:schemeClr val="tx1"/>
                  </a:solidFill>
                </a:rPr>
                <a:t>Von Bob signiert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FA04479-4A22-4C14-BCF0-08EA4A53BACD}"/>
                </a:ext>
              </a:extLst>
            </p:cNvPr>
            <p:cNvSpPr/>
            <p:nvPr/>
          </p:nvSpPr>
          <p:spPr bwMode="auto">
            <a:xfrm>
              <a:off x="817613" y="4714079"/>
              <a:ext cx="2430345" cy="656478"/>
            </a:xfrm>
            <a:prstGeom prst="rect">
              <a:avLst/>
            </a:prstGeom>
            <a:noFill/>
            <a:ln w="38100" cap="rnd" cmpd="sng" algn="ctr">
              <a:solidFill>
                <a:srgbClr val="96BE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6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2F2E4126-A249-4974-9B78-BF044AF7C635}"/>
              </a:ext>
            </a:extLst>
          </p:cNvPr>
          <p:cNvSpPr/>
          <p:nvPr/>
        </p:nvSpPr>
        <p:spPr bwMode="auto">
          <a:xfrm>
            <a:off x="4778055" y="4344381"/>
            <a:ext cx="2736301" cy="1382633"/>
          </a:xfrm>
          <a:prstGeom prst="rect">
            <a:avLst/>
          </a:prstGeom>
          <a:noFill/>
          <a:ln w="38100" cap="rnd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D94AD9F-C0B9-42B1-98F4-668E6A2764F5}"/>
              </a:ext>
            </a:extLst>
          </p:cNvPr>
          <p:cNvSpPr txBox="1"/>
          <p:nvPr/>
        </p:nvSpPr>
        <p:spPr>
          <a:xfrm>
            <a:off x="10892325" y="4857857"/>
            <a:ext cx="7328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Oskar</a:t>
            </a:r>
            <a:endParaRPr lang="de-DE" sz="1600" i="1" dirty="0">
              <a:solidFill>
                <a:schemeClr val="tx1"/>
              </a:solidFill>
            </a:endParaRP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F29128A4-CAFB-4525-97D6-3930B93F8D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851" y="4043366"/>
            <a:ext cx="1615599" cy="636690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063362D7-2CB8-4E2E-81AE-EFE5C26D27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4714079"/>
            <a:ext cx="1615599" cy="636690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2762DA0E-9F95-43D0-AFA8-21280DBE30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852" y="5384792"/>
            <a:ext cx="1615599" cy="636690"/>
          </a:xfrm>
          <a:prstGeom prst="rect">
            <a:avLst/>
          </a:prstGeom>
        </p:spPr>
      </p:pic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DEC81B41-EB64-4C69-BBB8-CF0F00E1B483}"/>
              </a:ext>
            </a:extLst>
          </p:cNvPr>
          <p:cNvCxnSpPr>
            <a:cxnSpLocks/>
            <a:stCxn id="34" idx="1"/>
            <a:endCxn id="41" idx="3"/>
          </p:cNvCxnSpPr>
          <p:nvPr/>
        </p:nvCxnSpPr>
        <p:spPr bwMode="auto">
          <a:xfrm flipH="1" flipV="1">
            <a:off x="10291450" y="4361711"/>
            <a:ext cx="600875" cy="66542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012096-CC6E-449F-AA78-3E83A43D24F3}"/>
              </a:ext>
            </a:extLst>
          </p:cNvPr>
          <p:cNvCxnSpPr>
            <a:cxnSpLocks/>
            <a:stCxn id="34" idx="1"/>
            <a:endCxn id="42" idx="3"/>
          </p:cNvCxnSpPr>
          <p:nvPr/>
        </p:nvCxnSpPr>
        <p:spPr bwMode="auto">
          <a:xfrm flipH="1">
            <a:off x="10290451" y="5027134"/>
            <a:ext cx="601874" cy="5290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DBEF7595-F79E-477A-9ABD-C6B03548A46E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 bwMode="auto">
          <a:xfrm flipH="1">
            <a:off x="10290451" y="5027134"/>
            <a:ext cx="601874" cy="676003"/>
          </a:xfrm>
          <a:prstGeom prst="straightConnector1">
            <a:avLst/>
          </a:prstGeom>
          <a:solidFill>
            <a:srgbClr val="FFA500"/>
          </a:solidFill>
          <a:ln w="38100" cap="rnd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5E8E45-0AD1-4CD8-9E22-7245D21D4720}"/>
              </a:ext>
            </a:extLst>
          </p:cNvPr>
          <p:cNvCxnSpPr>
            <a:stCxn id="41" idx="1"/>
            <a:endCxn id="18" idx="3"/>
          </p:cNvCxnSpPr>
          <p:nvPr/>
        </p:nvCxnSpPr>
        <p:spPr bwMode="auto">
          <a:xfrm rot="10800000" flipV="1">
            <a:off x="7514357" y="4361710"/>
            <a:ext cx="1161495" cy="673987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Verbinder: gewinkelt 70">
            <a:extLst>
              <a:ext uri="{FF2B5EF4-FFF2-40B4-BE49-F238E27FC236}">
                <a16:creationId xmlns:a16="http://schemas.microsoft.com/office/drawing/2014/main" id="{B00CEDA9-A81B-45F2-BB9C-BF8BBE5966E0}"/>
              </a:ext>
            </a:extLst>
          </p:cNvPr>
          <p:cNvCxnSpPr>
            <a:cxnSpLocks/>
            <a:stCxn id="42" idx="1"/>
            <a:endCxn id="18" idx="3"/>
          </p:cNvCxnSpPr>
          <p:nvPr/>
        </p:nvCxnSpPr>
        <p:spPr bwMode="auto">
          <a:xfrm rot="10800000" flipV="1">
            <a:off x="7514356" y="5032424"/>
            <a:ext cx="1160496" cy="3274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Verbinder: gewinkelt 73">
            <a:extLst>
              <a:ext uri="{FF2B5EF4-FFF2-40B4-BE49-F238E27FC236}">
                <a16:creationId xmlns:a16="http://schemas.microsoft.com/office/drawing/2014/main" id="{26701453-CC53-4366-9E6A-B95CDE3563C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 bwMode="auto">
          <a:xfrm rot="10800000">
            <a:off x="7514356" y="5035699"/>
            <a:ext cx="1160496" cy="667439"/>
          </a:xfrm>
          <a:prstGeom prst="bentConnector3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86C23D8-3A0E-4DBE-A36E-0BC06C7A28A4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 bwMode="auto">
          <a:xfrm flipV="1">
            <a:off x="3247958" y="5035698"/>
            <a:ext cx="1530097" cy="662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Bogen 7">
            <a:extLst>
              <a:ext uri="{FF2B5EF4-FFF2-40B4-BE49-F238E27FC236}">
                <a16:creationId xmlns:a16="http://schemas.microsoft.com/office/drawing/2014/main" id="{1DDB48AD-C73E-48CD-B750-7F4D6CCCE6AC}"/>
              </a:ext>
            </a:extLst>
          </p:cNvPr>
          <p:cNvSpPr/>
          <p:nvPr/>
        </p:nvSpPr>
        <p:spPr bwMode="auto">
          <a:xfrm rot="17280045">
            <a:off x="6916671" y="3437130"/>
            <a:ext cx="2114379" cy="2485850"/>
          </a:xfrm>
          <a:prstGeom prst="arc">
            <a:avLst>
              <a:gd name="adj1" fmla="val 16200000"/>
              <a:gd name="adj2" fmla="val 1729139"/>
            </a:avLst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B61D841-A25E-497F-9F34-4095AE3AD950}"/>
              </a:ext>
            </a:extLst>
          </p:cNvPr>
          <p:cNvSpPr txBox="1"/>
          <p:nvPr/>
        </p:nvSpPr>
        <p:spPr>
          <a:xfrm>
            <a:off x="6922500" y="3323971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>
                <a:solidFill>
                  <a:schemeClr val="tx1"/>
                </a:solidFill>
              </a:rPr>
              <a:t>Nonce</a:t>
            </a:r>
            <a:r>
              <a:rPr lang="de-DE" i="1" dirty="0">
                <a:solidFill>
                  <a:schemeClr val="tx1"/>
                </a:solidFill>
              </a:rPr>
              <a:t> von Bob ist 5</a:t>
            </a:r>
          </a:p>
        </p:txBody>
      </p:sp>
      <p:sp>
        <p:nvSpPr>
          <p:cNvPr id="11" name="Gewitterblitz 10">
            <a:extLst>
              <a:ext uri="{FF2B5EF4-FFF2-40B4-BE49-F238E27FC236}">
                <a16:creationId xmlns:a16="http://schemas.microsoft.com/office/drawing/2014/main" id="{233B7BA8-EAEE-47B1-80AE-1EC1F6D11665}"/>
              </a:ext>
            </a:extLst>
          </p:cNvPr>
          <p:cNvSpPr/>
          <p:nvPr/>
        </p:nvSpPr>
        <p:spPr bwMode="auto">
          <a:xfrm rot="2445625">
            <a:off x="7642967" y="4789704"/>
            <a:ext cx="464399" cy="464399"/>
          </a:xfrm>
          <a:prstGeom prst="lightningBolt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4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endParaRPr lang="en-US" sz="2400" b="0" i="1" kern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34DE997B-1153-4896-9F53-28A6EE7DE889}"/>
              </a:ext>
            </a:extLst>
          </p:cNvPr>
          <p:cNvGrpSpPr/>
          <p:nvPr/>
        </p:nvGrpSpPr>
        <p:grpSpPr>
          <a:xfrm>
            <a:off x="666408" y="2854107"/>
            <a:ext cx="10798639" cy="1854637"/>
            <a:chOff x="666408" y="1834393"/>
            <a:chExt cx="10798639" cy="1854637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76D39816-E633-4A8C-89DE-61B5B487948C}"/>
                </a:ext>
              </a:extLst>
            </p:cNvPr>
            <p:cNvGrpSpPr/>
            <p:nvPr/>
          </p:nvGrpSpPr>
          <p:grpSpPr>
            <a:xfrm>
              <a:off x="666408" y="1845055"/>
              <a:ext cx="2232246" cy="1527047"/>
              <a:chOff x="601590" y="1741073"/>
              <a:chExt cx="223224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29" name="Rectangle 5">
                    <a:extLst>
                      <a:ext uri="{FF2B5EF4-FFF2-40B4-BE49-F238E27FC236}">
                        <a16:creationId xmlns:a16="http://schemas.microsoft.com/office/drawing/2014/main" id="{202DAAD7-F65C-447B-BF1E-E54A1EC358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56659" y="2129115"/>
                    <a:ext cx="2177177" cy="113900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5028" t="-4839" b="-6452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38117AA9-705E-4C72-B41B-F18811E6EBB6}"/>
                  </a:ext>
                </a:extLst>
              </p:cNvPr>
              <p:cNvSpPr/>
              <p:nvPr/>
            </p:nvSpPr>
            <p:spPr bwMode="auto">
              <a:xfrm>
                <a:off x="601590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8" name="Textfeld 37">
                <a:extLst>
                  <a:ext uri="{FF2B5EF4-FFF2-40B4-BE49-F238E27FC236}">
                    <a16:creationId xmlns:a16="http://schemas.microsoft.com/office/drawing/2014/main" id="{62637EE7-BE36-483D-BE26-D297E93482F4}"/>
                  </a:ext>
                </a:extLst>
              </p:cNvPr>
              <p:cNvSpPr txBox="1"/>
              <p:nvPr/>
            </p:nvSpPr>
            <p:spPr>
              <a:xfrm>
                <a:off x="616803" y="1741073"/>
                <a:ext cx="18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Zahlung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payment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D37A4C1F-A6EC-4FCE-832D-E549AEA571A7}"/>
                </a:ext>
              </a:extLst>
            </p:cNvPr>
            <p:cNvGrpSpPr/>
            <p:nvPr/>
          </p:nvGrpSpPr>
          <p:grpSpPr>
            <a:xfrm>
              <a:off x="3711496" y="1841127"/>
              <a:ext cx="2016226" cy="1530220"/>
              <a:chOff x="3697932" y="1737900"/>
              <a:chExt cx="2016226" cy="15302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2" name="Rectangle 5">
                    <a:extLst>
                      <a:ext uri="{FF2B5EF4-FFF2-40B4-BE49-F238E27FC236}">
                        <a16:creationId xmlns:a16="http://schemas.microsoft.com/office/drawing/2014/main" id="{2686F98F-0085-4D96-8893-B6DA32065C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3769942" y="2129115"/>
                    <a:ext cx="1944216" cy="10762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5643" t="-4520" b="-11864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5B637E5-F300-44DD-A1A3-F5741AAB617C}"/>
                  </a:ext>
                </a:extLst>
              </p:cNvPr>
              <p:cNvSpPr/>
              <p:nvPr/>
            </p:nvSpPr>
            <p:spPr bwMode="auto">
              <a:xfrm>
                <a:off x="3697933" y="2048850"/>
                <a:ext cx="2016224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404FE4E6-528A-4612-ACEC-0E7182F5D41B}"/>
                  </a:ext>
                </a:extLst>
              </p:cNvPr>
              <p:cNvSpPr txBox="1"/>
              <p:nvPr/>
            </p:nvSpPr>
            <p:spPr>
              <a:xfrm>
                <a:off x="3697932" y="1737900"/>
                <a:ext cx="1803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Aufruf („</a:t>
                </a:r>
                <a:r>
                  <a:rPr lang="de-DE" i="1" dirty="0" err="1">
                    <a:solidFill>
                      <a:schemeClr val="tx1"/>
                    </a:solidFill>
                  </a:rPr>
                  <a:t>invocation</a:t>
                </a:r>
                <a:r>
                  <a:rPr lang="de-DE" i="1" dirty="0">
                    <a:solidFill>
                      <a:schemeClr val="tx1"/>
                    </a:solidFill>
                  </a:rPr>
                  <a:t>“)</a:t>
                </a:r>
              </a:p>
            </p:txBody>
          </p: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E4E55BB2-6EF2-4D55-87A7-30E42161E07B}"/>
                </a:ext>
              </a:extLst>
            </p:cNvPr>
            <p:cNvGrpSpPr/>
            <p:nvPr/>
          </p:nvGrpSpPr>
          <p:grpSpPr>
            <a:xfrm>
              <a:off x="6540564" y="1834393"/>
              <a:ext cx="2167426" cy="1854637"/>
              <a:chOff x="6934795" y="1537278"/>
              <a:chExt cx="2167426" cy="18546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value: 0xd23…0,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data: </a:t>
                    </a: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0xa26…0</a:t>
                    </a:r>
                    <a:b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</a:br>
                    <a:r>
                      <a:rPr lang="de-DE" sz="1400" dirty="0">
                        <a:solidFill>
                          <a:schemeClr val="tx2"/>
                        </a:solidFill>
                        <a:latin typeface="JetBrains Mono" panose="020B0509020102050004" pitchFamily="49" charset="0"/>
                      </a:rPr>
                      <a:t>    …</a:t>
                    </a:r>
                    <a:endParaRPr lang="en-US" sz="1400" kern="0" dirty="0">
                      <a:latin typeface="JetBrains Mono" panose="020B0509020102050004" pitchFamily="49" charset="0"/>
                    </a:endParaRP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3" name="Rectangle 5">
                    <a:extLst>
                      <a:ext uri="{FF2B5EF4-FFF2-40B4-BE49-F238E27FC236}">
                        <a16:creationId xmlns:a16="http://schemas.microsoft.com/office/drawing/2014/main" id="{39254E7E-22E6-46AB-8935-B926BE2F1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006800" y="1925054"/>
                    <a:ext cx="2095421" cy="146686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248" t="-3333" r="-2041" b="-4583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CBA782AF-E3BD-4A13-A0EB-C5CF75E1DAF5}"/>
                  </a:ext>
                </a:extLst>
              </p:cNvPr>
              <p:cNvSpPr/>
              <p:nvPr/>
            </p:nvSpPr>
            <p:spPr bwMode="auto">
              <a:xfrm>
                <a:off x="6934795" y="1855925"/>
                <a:ext cx="2167425" cy="1535990"/>
              </a:xfrm>
              <a:prstGeom prst="rect">
                <a:avLst/>
              </a:prstGeom>
              <a:noFill/>
              <a:ln w="38100" cap="rnd" cmpd="sng" algn="ctr">
                <a:solidFill>
                  <a:srgbClr val="96BE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D906E959-83B2-4218-9535-D7C7136806CF}"/>
                  </a:ext>
                </a:extLst>
              </p:cNvPr>
              <p:cNvSpPr txBox="1"/>
              <p:nvPr/>
            </p:nvSpPr>
            <p:spPr>
              <a:xfrm>
                <a:off x="6934795" y="1537278"/>
                <a:ext cx="19389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de-DE" i="1" dirty="0">
                    <a:solidFill>
                      <a:schemeClr val="tx1"/>
                    </a:solidFill>
                  </a:rPr>
                  <a:t>Aufruf und Zahlung</a:t>
                </a:r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E147AB48-E950-4580-9039-E3AC2312D128}"/>
                </a:ext>
              </a:extLst>
            </p:cNvPr>
            <p:cNvGrpSpPr/>
            <p:nvPr/>
          </p:nvGrpSpPr>
          <p:grpSpPr>
            <a:xfrm>
              <a:off x="9520831" y="1841127"/>
              <a:ext cx="1944216" cy="1527047"/>
              <a:chOff x="9520831" y="1841127"/>
              <a:chExt cx="1944216" cy="15270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</a:bodyPr>
                  <a:lstStyle>
                    <a:lvl1pPr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269875" indent="-268288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Char char="•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627063" indent="-177800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074738" indent="-174625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de-DE" sz="1700" i="1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6160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lang="en-US" sz="17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0732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6pPr>
                    <a:lvl7pPr marL="25304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7pPr>
                    <a:lvl8pPr marL="29876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8pPr>
                    <a:lvl9pPr marL="3444875" indent="-176213" algn="l" defTabSz="1054100" rtl="0" eaLnBrk="1" fontAlgn="base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40000"/>
                      </a:spcAft>
                      <a:buFont typeface="Arial" charset="0"/>
                      <a:buChar char="-"/>
                      <a:defRPr sz="1800">
                        <a:solidFill>
                          <a:schemeClr val="tx1"/>
                        </a:solidFill>
                        <a:latin typeface="+mn-lt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de-DE" sz="1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a14:m>
                    <a:r>
                      <a:rPr lang="en-US" sz="1400" kern="0" dirty="0">
                        <a:latin typeface="+mj-lt"/>
                      </a:rPr>
                      <a:t> = </a:t>
                    </a:r>
                    <a:r>
                      <a:rPr lang="en-US" sz="1400" kern="0" dirty="0">
                        <a:latin typeface="JetBrains Mono" panose="020B0509020102050004" pitchFamily="49" charset="0"/>
                      </a:rPr>
                      <a:t>{</a:t>
                    </a:r>
                    <a:br>
                      <a:rPr lang="en-US" sz="1400" kern="0" dirty="0">
                        <a:latin typeface="JetBrains Mono" panose="020B0509020102050004" pitchFamily="49" charset="0"/>
                      </a:rPr>
                    </a:br>
                    <a:r>
                      <a:rPr lang="en-US" sz="1400" kern="0" dirty="0">
                        <a:latin typeface="JetBrains Mono" panose="020B0509020102050004" pitchFamily="49" charset="0"/>
                      </a:rPr>
                      <a:t>    …</a:t>
                    </a:r>
                  </a:p>
                  <a:p>
                    <a:r>
                      <a:rPr lang="en-US" sz="1400" kern="0" dirty="0">
                        <a:latin typeface="JetBrains Mono" panose="020B0509020102050004" pitchFamily="49" charset="0"/>
                      </a:rPr>
                      <a:t>}</a:t>
                    </a:r>
                  </a:p>
                </p:txBody>
              </p:sp>
            </mc:Choice>
            <mc:Fallback xmlns="">
              <p:sp>
                <p:nvSpPr>
                  <p:cNvPr id="36" name="Rectangle 5">
                    <a:extLst>
                      <a:ext uri="{FF2B5EF4-FFF2-40B4-BE49-F238E27FC236}">
                        <a16:creationId xmlns:a16="http://schemas.microsoft.com/office/drawing/2014/main" id="{D0BB1402-108F-4673-80A2-1419CD7FF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0165308" y="2333052"/>
                    <a:ext cx="655261" cy="85097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6822" t="-5714" b="-4286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Rechteck 47">
                <a:extLst>
                  <a:ext uri="{FF2B5EF4-FFF2-40B4-BE49-F238E27FC236}">
                    <a16:creationId xmlns:a16="http://schemas.microsoft.com/office/drawing/2014/main" id="{E8BAF70E-740C-4617-B399-5DDCD4ED2061}"/>
                  </a:ext>
                </a:extLst>
              </p:cNvPr>
              <p:cNvSpPr/>
              <p:nvPr/>
            </p:nvSpPr>
            <p:spPr bwMode="auto">
              <a:xfrm>
                <a:off x="9520831" y="2148904"/>
                <a:ext cx="1944216" cy="1219270"/>
              </a:xfrm>
              <a:prstGeom prst="rect">
                <a:avLst/>
              </a:prstGeom>
              <a:noFill/>
              <a:ln w="38100" cap="rnd" cmpd="sng" algn="ctr">
                <a:solidFill>
                  <a:srgbClr val="FFD2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6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CA68180F-9740-4AA6-B6E6-4F66B71E3F0C}"/>
                  </a:ext>
                </a:extLst>
              </p:cNvPr>
              <p:cNvSpPr txBox="1"/>
              <p:nvPr/>
            </p:nvSpPr>
            <p:spPr>
              <a:xfrm>
                <a:off x="9520831" y="1841127"/>
                <a:ext cx="17281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i="1" dirty="0">
                    <a:solidFill>
                      <a:schemeClr val="tx1"/>
                    </a:solidFill>
                  </a:rPr>
                  <a:t>Gültige Transaktion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73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Das </a:t>
            </a:r>
            <a:r>
              <a:rPr lang="de-DE" sz="2400" b="0" i="1" kern="0" dirty="0" err="1"/>
              <a:t>data</a:t>
            </a:r>
            <a:r>
              <a:rPr lang="de-DE" sz="2400" b="0" i="1" kern="0" dirty="0"/>
              <a:t>-Feld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soll folgende Funktion aufrufen: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Funktion besitzt das Schlüsselwort </a:t>
                </a:r>
                <a:r>
                  <a:rPr lang="de-DE" kern="0" dirty="0" err="1">
                    <a:latin typeface="JetBrains Mono" panose="020B0509020102050004" pitchFamily="49" charset="0"/>
                  </a:rPr>
                  <a:t>payable</a:t>
                </a:r>
                <a:r>
                  <a:rPr lang="de-DE" kern="0" dirty="0"/>
                  <a:t>, damit sie Ether entgegen nehmen kann </a:t>
                </a:r>
              </a:p>
              <a:p>
                <a:endParaRPr lang="de-DE" kern="0" dirty="0"/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46917"/>
              </a:xfrm>
              <a:prstGeom prst="rect">
                <a:avLst/>
              </a:prstGeom>
              <a:blipFill>
                <a:blip r:embed="rId2"/>
                <a:stretch>
                  <a:fillRect l="-1151" t="-17544" b="-57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39396113-3094-4173-956E-C4A2DF3CF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629" y="2690957"/>
            <a:ext cx="10592363" cy="141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6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600" kern="0" dirty="0">
                <a:latin typeface="JetBrains Mono" panose="020B0509020102050004" pitchFamily="49" charset="0"/>
              </a:rPr>
              <a:t>    balances[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 += </a:t>
            </a:r>
            <a:r>
              <a:rPr lang="en-US" sz="1600" kern="0" dirty="0" err="1">
                <a:latin typeface="JetBrains Mono" panose="020B0509020102050004" pitchFamily="49" charset="0"/>
              </a:rPr>
              <a:t>msg.value</a:t>
            </a:r>
            <a:r>
              <a:rPr lang="en-US" sz="1600" kern="0" dirty="0">
                <a:latin typeface="JetBrains Mono" panose="020B0509020102050004" pitchFamily="49" charset="0"/>
              </a:rPr>
              <a:t>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    reasons[</a:t>
            </a:r>
            <a:r>
              <a:rPr lang="en-US" sz="1600" kern="0" dirty="0" err="1">
                <a:latin typeface="JetBrains Mono" panose="020B0509020102050004" pitchFamily="49" charset="0"/>
              </a:rPr>
              <a:t>msg.sender</a:t>
            </a:r>
            <a:r>
              <a:rPr lang="en-US" sz="1600" kern="0" dirty="0">
                <a:latin typeface="JetBrains Mono" panose="020B0509020102050004" pitchFamily="49" charset="0"/>
              </a:rPr>
              <a:t>].push(_</a:t>
            </a:r>
            <a:r>
              <a:rPr lang="en-US" sz="16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600" kern="0" dirty="0">
                <a:latin typeface="JetBrains Mono" panose="020B0509020102050004" pitchFamily="49" charset="0"/>
              </a:rPr>
              <a:t>); </a:t>
            </a:r>
            <a:br>
              <a:rPr lang="en-US" sz="1600" kern="0" dirty="0">
                <a:latin typeface="JetBrains Mono" panose="020B0509020102050004" pitchFamily="49" charset="0"/>
              </a:rPr>
            </a:br>
            <a:r>
              <a:rPr lang="en-US" sz="1600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2486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16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Contract Application Binary Interface (ABI)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Definiert wie mit einem Kontrakt über Transaktionen interargiert werden muss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ABI konformer Funktionsaufruf besteht aus zwei Komponenten:</a:t>
            </a:r>
          </a:p>
          <a:p>
            <a:pPr marL="612775" lvl="1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+mj-lt"/>
              <a:buAutoNum type="arabicPeriod"/>
            </a:pPr>
            <a:r>
              <a:rPr lang="de-DE" kern="0"/>
              <a:t>Funktionsargumente</a:t>
            </a:r>
          </a:p>
        </p:txBody>
      </p:sp>
    </p:spTree>
    <p:extLst>
      <p:ext uri="{BB962C8B-B14F-4D97-AF65-F5344CB8AC3E}">
        <p14:creationId xmlns:p14="http://schemas.microsoft.com/office/powerpoint/2010/main" val="32597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werden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</p:spTree>
    <p:extLst>
      <p:ext uri="{BB962C8B-B14F-4D97-AF65-F5344CB8AC3E}">
        <p14:creationId xmlns:p14="http://schemas.microsoft.com/office/powerpoint/2010/main" val="3523473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warden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89621" y="3997449"/>
            <a:ext cx="110479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endParaRPr lang="de-DE" sz="1700" dirty="0">
              <a:solidFill>
                <a:schemeClr val="tx1"/>
              </a:solidFill>
              <a:latin typeface="JetBrains Mono" panose="020B0509020102050004" pitchFamily="49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92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19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warden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39BC1543-AAC8-420D-BBBB-BCE8A35A375E}" type="slidenum">
              <a:rPr lang="de-DE"/>
              <a:pPr/>
              <a:t>2</a:t>
            </a:fld>
            <a:endParaRPr lang="de-DE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Inhaltsverzeichnis</a:t>
            </a:r>
            <a:endParaRPr lang="de-DE" sz="2400" i="1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Einleitung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13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kern="0"/>
              <a:t>Funktionsselektor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Welche Funktion aufgerufen warden soll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Ersten vier Bytes des Keccak-256-Hash des Funktionsprototypen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D241591-87CB-4D21-939A-993A15515821}"/>
              </a:ext>
            </a:extLst>
          </p:cNvPr>
          <p:cNvSpPr/>
          <p:nvPr/>
        </p:nvSpPr>
        <p:spPr bwMode="auto">
          <a:xfrm>
            <a:off x="889621" y="3931915"/>
            <a:ext cx="2088232" cy="504056"/>
          </a:xfrm>
          <a:prstGeom prst="rect">
            <a:avLst/>
          </a:prstGeom>
          <a:noFill/>
          <a:ln w="381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D132B54-5814-4297-B2E7-770A593B5C1F}"/>
              </a:ext>
            </a:extLst>
          </p:cNvPr>
          <p:cNvSpPr txBox="1"/>
          <p:nvPr/>
        </p:nvSpPr>
        <p:spPr>
          <a:xfrm>
            <a:off x="889621" y="3617664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Funktionsprototyp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B408250-65EC-4B1F-AF3E-4466F7CF2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6205" y="3686623"/>
            <a:ext cx="5976664" cy="1246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JetBrains Mono" panose="020B0509020102050004" pitchFamily="49" charset="0"/>
              </a:rPr>
              <a:t>function deposit(string 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 public payable {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    balances[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 += </a:t>
            </a:r>
            <a:r>
              <a:rPr lang="en-US" sz="1400" kern="0" dirty="0" err="1">
                <a:latin typeface="JetBrains Mono" panose="020B0509020102050004" pitchFamily="49" charset="0"/>
              </a:rPr>
              <a:t>msg.value</a:t>
            </a:r>
            <a:r>
              <a:rPr lang="en-US" sz="1400" kern="0" dirty="0">
                <a:latin typeface="JetBrains Mono" panose="020B0509020102050004" pitchFamily="49" charset="0"/>
              </a:rPr>
              <a:t>; </a:t>
            </a:r>
            <a:br>
              <a:rPr lang="en-US" sz="1400" kern="0" dirty="0">
                <a:latin typeface="JetBrains Mono" panose="020B0509020102050004" pitchFamily="49" charset="0"/>
              </a:rPr>
            </a:br>
            <a:r>
              <a:rPr lang="en-US" sz="1400" kern="0" dirty="0">
                <a:latin typeface="JetBrains Mono" panose="020B0509020102050004" pitchFamily="49" charset="0"/>
              </a:rPr>
              <a:t>    reasons[</a:t>
            </a:r>
            <a:r>
              <a:rPr lang="en-US" sz="1400" kern="0" dirty="0" err="1">
                <a:latin typeface="JetBrains Mono" panose="020B0509020102050004" pitchFamily="49" charset="0"/>
              </a:rPr>
              <a:t>msg.sender</a:t>
            </a:r>
            <a:r>
              <a:rPr lang="en-US" sz="1400" kern="0" dirty="0">
                <a:latin typeface="JetBrains Mono" panose="020B0509020102050004" pitchFamily="49" charset="0"/>
              </a:rPr>
              <a:t>].push(_</a:t>
            </a:r>
            <a:r>
              <a:rPr lang="en-US" sz="1400" kern="0" dirty="0" err="1">
                <a:latin typeface="JetBrains Mono" panose="020B0509020102050004" pitchFamily="49" charset="0"/>
              </a:rPr>
              <a:t>depositReason</a:t>
            </a:r>
            <a:r>
              <a:rPr lang="en-US" sz="1400" kern="0" dirty="0">
                <a:latin typeface="JetBrains Mono" panose="020B0509020102050004" pitchFamily="49" charset="0"/>
              </a:rPr>
              <a:t>); </a:t>
            </a:r>
          </a:p>
          <a:p>
            <a:r>
              <a:rPr lang="en-US" sz="1400" kern="0" dirty="0">
                <a:latin typeface="JetBrains Mono" panose="020B0509020102050004" pitchFamily="49" charset="0"/>
              </a:rPr>
              <a:t>}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E03D5B-CA5E-4A4A-ACB9-CBA0A9125277}"/>
              </a:ext>
            </a:extLst>
          </p:cNvPr>
          <p:cNvSpPr txBox="1"/>
          <p:nvPr/>
        </p:nvSpPr>
        <p:spPr>
          <a:xfrm>
            <a:off x="863874" y="4006971"/>
            <a:ext cx="21563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00" dirty="0" err="1">
                <a:solidFill>
                  <a:srgbClr val="96BE00"/>
                </a:solidFill>
                <a:latin typeface="JetBrains Mono" panose="020B0509020102050004" pitchFamily="49" charset="0"/>
              </a:rPr>
              <a:t>deposit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(</a:t>
            </a:r>
            <a:r>
              <a:rPr lang="de-DE" sz="1700" dirty="0" err="1">
                <a:solidFill>
                  <a:srgbClr val="1EBEEB"/>
                </a:solidFill>
                <a:latin typeface="JetBrains Mono" panose="020B0509020102050004" pitchFamily="49" charset="0"/>
              </a:rPr>
              <a:t>string</a:t>
            </a:r>
            <a:r>
              <a:rPr lang="de-DE" sz="1700" dirty="0">
                <a:solidFill>
                  <a:schemeClr val="tx1"/>
                </a:solidFill>
                <a:latin typeface="JetBrains Mono" panose="020B0509020102050004" pitchFamily="49" charset="0"/>
              </a:rPr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599392E-5EF8-47D1-BAB3-CF4B11F513F9}"/>
              </a:ext>
            </a:extLst>
          </p:cNvPr>
          <p:cNvSpPr/>
          <p:nvPr/>
        </p:nvSpPr>
        <p:spPr bwMode="auto">
          <a:xfrm>
            <a:off x="7082309" y="3686623"/>
            <a:ext cx="792088" cy="238818"/>
          </a:xfrm>
          <a:prstGeom prst="rect">
            <a:avLst/>
          </a:prstGeom>
          <a:noFill/>
          <a:ln w="25400" cap="flat" cmpd="sng" algn="ctr">
            <a:solidFill>
              <a:srgbClr val="96BE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8A0605-912D-4C71-9B05-D1604A9AD0DA}"/>
              </a:ext>
            </a:extLst>
          </p:cNvPr>
          <p:cNvSpPr/>
          <p:nvPr/>
        </p:nvSpPr>
        <p:spPr bwMode="auto">
          <a:xfrm>
            <a:off x="7946405" y="3686623"/>
            <a:ext cx="678483" cy="238818"/>
          </a:xfrm>
          <a:prstGeom prst="rect">
            <a:avLst/>
          </a:prstGeom>
          <a:noFill/>
          <a:ln w="25400" cap="flat" cmpd="sng" algn="ctr">
            <a:solidFill>
              <a:srgbClr val="1EBEEB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53E45AF-8A7A-40A1-8CB4-D1FFEC571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8" y="4950172"/>
            <a:ext cx="11466211" cy="28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sz="1500" kern="0" dirty="0">
                <a:latin typeface="JetBrains Mono" panose="020B0509020102050004" pitchFamily="49" charset="0"/>
              </a:rPr>
              <a:t>Keccak-256(deposit(string)) = 0xa26e11860cdb80ecca46e4f433c3c9533f6d37cdf0f6eb16343556cfdbcf47ec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B6D17B-7B07-470B-BE44-20F6D80CB3D6}"/>
              </a:ext>
            </a:extLst>
          </p:cNvPr>
          <p:cNvSpPr/>
          <p:nvPr/>
        </p:nvSpPr>
        <p:spPr bwMode="auto">
          <a:xfrm>
            <a:off x="4569174" y="4948555"/>
            <a:ext cx="936103" cy="238818"/>
          </a:xfrm>
          <a:prstGeom prst="rect">
            <a:avLst/>
          </a:prstGeom>
          <a:noFill/>
          <a:ln w="25400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47A58-1F60-4046-BB03-989186580658}"/>
              </a:ext>
            </a:extLst>
          </p:cNvPr>
          <p:cNvSpPr txBox="1"/>
          <p:nvPr/>
        </p:nvSpPr>
        <p:spPr>
          <a:xfrm>
            <a:off x="4243578" y="5230860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Funktionsselektor</a:t>
            </a:r>
          </a:p>
        </p:txBody>
      </p:sp>
    </p:spTree>
    <p:extLst>
      <p:ext uri="{BB962C8B-B14F-4D97-AF65-F5344CB8AC3E}">
        <p14:creationId xmlns:p14="http://schemas.microsoft.com/office/powerpoint/2010/main" val="143146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4E9E9FA4-818B-4D36-BD6E-223890B66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3"/>
            <a:ext cx="10592363" cy="423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r>
              <a:rPr lang="de-DE" kern="0"/>
              <a:t>Funktionsargumente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Angabe eines Offsets, der angibt wann das Argument folgt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Konkateniert mit der Länge des Arguments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Konkateniert mit dem Argument („Einzahlung“)</a:t>
            </a:r>
          </a:p>
          <a:p>
            <a:pPr marL="612775" lvl="1" indent="-342900">
              <a:buFont typeface="Arial" panose="020B0604020202020204" pitchFamily="34" charset="0"/>
              <a:buChar char="•"/>
            </a:pPr>
            <a:r>
              <a:rPr lang="de-DE" kern="0"/>
              <a:t>Jeweils auffüllen mit Paddingsbytes auf 32 Byte</a:t>
            </a:r>
          </a:p>
          <a:p>
            <a:pPr lvl="1" indent="0">
              <a:buNone/>
            </a:pPr>
            <a:endParaRPr lang="de-DE" kern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56FFA49-CF93-4776-A11D-6C8E9145F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02" y="4141465"/>
            <a:ext cx="10592363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lvl="1" indent="0">
              <a:buNone/>
            </a:pPr>
            <a:r>
              <a:rPr lang="en-US" kern="0" dirty="0"/>
              <a:t>Offset: 32 </a:t>
            </a:r>
            <a:r>
              <a:rPr lang="en-US" kern="0" dirty="0" err="1"/>
              <a:t>Zeichen</a:t>
            </a:r>
            <a:r>
              <a:rPr lang="en-US" kern="0" dirty="0"/>
              <a:t> (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0x20</a:t>
            </a:r>
            <a:r>
              <a:rPr lang="en-US" kern="0" dirty="0"/>
              <a:t>) </a:t>
            </a:r>
          </a:p>
          <a:p>
            <a:pPr lvl="1" indent="0">
              <a:buNone/>
            </a:pPr>
            <a:r>
              <a:rPr lang="en-US" kern="0" dirty="0" err="1"/>
              <a:t>Länge</a:t>
            </a:r>
            <a:r>
              <a:rPr lang="en-US" kern="0" dirty="0"/>
              <a:t> des Arguments: 10 (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0xa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/>
              <a:t>Argument: </a:t>
            </a:r>
            <a:r>
              <a:rPr lang="de-DE" dirty="0"/>
              <a:t>„E</a:t>
            </a:r>
            <a:r>
              <a:rPr lang="en-US" kern="0" dirty="0" err="1"/>
              <a:t>inzahlung</a:t>
            </a:r>
            <a:r>
              <a:rPr lang="en-US" kern="0" dirty="0"/>
              <a:t>” (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0x45696e7a61686C756e67</a:t>
            </a:r>
            <a:r>
              <a:rPr lang="en-US" kern="0" dirty="0"/>
              <a:t>)</a:t>
            </a:r>
          </a:p>
          <a:p>
            <a:pPr lvl="1" indent="0">
              <a:buNone/>
            </a:pPr>
            <a:r>
              <a:rPr lang="en-US" kern="0" dirty="0" err="1"/>
              <a:t>Resultat</a:t>
            </a:r>
            <a:r>
              <a:rPr lang="en-US" kern="0" dirty="0"/>
              <a:t>: </a:t>
            </a:r>
            <a:r>
              <a:rPr lang="en-US" kern="0" dirty="0">
                <a:latin typeface="JetBrains Mono" panose="020B0509020102050004" pitchFamily="49" charset="0"/>
              </a:rPr>
              <a:t>0x00000000000000000000000000000000000000000000000000000000000000</a:t>
            </a:r>
            <a:r>
              <a:rPr lang="en-US" kern="0" dirty="0">
                <a:solidFill>
                  <a:srgbClr val="DC3C05"/>
                </a:solidFill>
                <a:latin typeface="JetBrains Mono" panose="020B0509020102050004" pitchFamily="49" charset="0"/>
              </a:rPr>
              <a:t>20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000000000000000000000000000000000000000000000000000000000000000</a:t>
            </a:r>
            <a:r>
              <a:rPr lang="en-US" kern="0" dirty="0">
                <a:solidFill>
                  <a:srgbClr val="96BE00"/>
                </a:solidFill>
                <a:latin typeface="JetBrains Mono" panose="020B0509020102050004" pitchFamily="49" charset="0"/>
              </a:rPr>
              <a:t>a</a:t>
            </a:r>
            <a:r>
              <a:rPr lang="en-US" kern="0" dirty="0">
                <a:latin typeface="JetBrains Mono" panose="020B0509020102050004" pitchFamily="49" charset="0"/>
              </a:rPr>
              <a:t> \</a:t>
            </a:r>
          </a:p>
          <a:p>
            <a:pPr lvl="1" indent="0">
              <a:buNone/>
            </a:pPr>
            <a:r>
              <a:rPr lang="en-US" kern="0" dirty="0">
                <a:latin typeface="JetBrains Mono" panose="020B0509020102050004" pitchFamily="49" charset="0"/>
              </a:rPr>
              <a:t>         </a:t>
            </a:r>
            <a:r>
              <a:rPr lang="en-US" kern="0" dirty="0">
                <a:solidFill>
                  <a:srgbClr val="1EBEEB"/>
                </a:solidFill>
                <a:latin typeface="JetBrains Mono" panose="020B0509020102050004" pitchFamily="49" charset="0"/>
              </a:rPr>
              <a:t>45696e7a61686c756e67</a:t>
            </a:r>
            <a:r>
              <a:rPr lang="en-US" kern="0" dirty="0">
                <a:latin typeface="JetBrains Mono" panose="020B0509020102050004" pitchFamily="49" charset="0"/>
              </a:rPr>
              <a:t>00000000000000000000000000000000000000000000</a:t>
            </a:r>
          </a:p>
        </p:txBody>
      </p:sp>
    </p:spTree>
    <p:extLst>
      <p:ext uri="{BB962C8B-B14F-4D97-AF65-F5344CB8AC3E}">
        <p14:creationId xmlns:p14="http://schemas.microsoft.com/office/powerpoint/2010/main" val="2625725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Value und Data</a:t>
            </a:r>
            <a:br>
              <a:rPr lang="de-DE" kern="0" dirty="0"/>
            </a:br>
            <a:r>
              <a:rPr lang="de-DE" sz="2400" b="0" i="1" kern="0" dirty="0"/>
              <a:t>ABI-Spezifikation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>
                    <a:latin typeface="+mj-lt"/>
                  </a:rPr>
                  <a:t>Konkatenieren von Funktionsselektor und Funktionsargument ergibt </a:t>
                </a:r>
                <a:r>
                  <a:rPr lang="de-DE" kern="0" dirty="0" err="1">
                    <a:latin typeface="+mj-lt"/>
                  </a:rPr>
                  <a:t>data</a:t>
                </a:r>
                <a:r>
                  <a:rPr lang="de-DE" kern="0" dirty="0">
                    <a:latin typeface="+mj-lt"/>
                  </a:rPr>
                  <a:t>-Feld Inhalt: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= </a:t>
                </a:r>
                <a:r>
                  <a:rPr lang="de-DE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    </a:t>
                </a:r>
                <a:r>
                  <a:rPr lang="de-DE" kern="0" dirty="0" err="1">
                    <a:latin typeface="JetBrains Mono" panose="020B0509020102050004" pitchFamily="49" charset="0"/>
                  </a:rPr>
                  <a:t>data</a:t>
                </a:r>
                <a:r>
                  <a:rPr lang="de-DE" kern="0" dirty="0"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</a:t>
                </a:r>
                <a:r>
                  <a:rPr lang="de-DE" dirty="0">
                    <a:solidFill>
                      <a:srgbClr val="DC3C05"/>
                    </a:solidFill>
                    <a:latin typeface="JetBrains Mono" panose="020B0509020102050004" pitchFamily="49" charset="0"/>
                  </a:rPr>
                  <a:t>20</a:t>
                </a:r>
                <a:r>
                  <a:rPr lang="de-DE" dirty="0">
                    <a:latin typeface="JetBrains Mono" panose="020B0509020102050004" pitchFamily="49" charset="0"/>
                  </a:rPr>
                  <a:t>…0</a:t>
                </a:r>
                <a:r>
                  <a:rPr lang="de-DE" dirty="0">
                    <a:solidFill>
                      <a:srgbClr val="96BE00"/>
                    </a:solidFill>
                    <a:latin typeface="JetBrains Mono" panose="020B0509020102050004" pitchFamily="49" charset="0"/>
                  </a:rPr>
                  <a:t>a</a:t>
                </a:r>
                <a:r>
                  <a:rPr lang="de-DE" dirty="0">
                    <a:solidFill>
                      <a:srgbClr val="1EBEEB"/>
                    </a:solidFill>
                    <a:latin typeface="JetBrains Mono" panose="020B0509020102050004" pitchFamily="49" charset="0"/>
                  </a:rPr>
                  <a:t>45696e7a61686C756e67</a:t>
                </a:r>
                <a:r>
                  <a:rPr lang="de-DE" dirty="0">
                    <a:latin typeface="JetBrains Mono" panose="020B0509020102050004" pitchFamily="49" charset="0"/>
                  </a:rPr>
                  <a:t>0…0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de-DE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lvl="1"/>
                <a:r>
                  <a:rPr lang="de-DE" kern="0" dirty="0">
                    <a:latin typeface="+mj-lt"/>
                  </a:rPr>
                  <a:t>Es soll 1 Ether dem Kontraktkonto hinzugefügt werden</a:t>
                </a:r>
              </a:p>
              <a:p>
                <a:pPr marL="358775" lvl="2" indent="0">
                  <a:buNone/>
                </a:pPr>
                <a:r>
                  <a:rPr lang="de-DE" kern="0" dirty="0">
                    <a:latin typeface="+mj-lt"/>
                  </a:rPr>
                  <a:t>1 Ether ≙ </a:t>
                </a:r>
                <a:r>
                  <a:rPr lang="de-DE" dirty="0"/>
                  <a:t>1.000.000.000.000.000.000 Wei </a:t>
                </a:r>
                <a:r>
                  <a:rPr lang="de-DE" kern="0" dirty="0"/>
                  <a:t>≙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r>
                  <a:rPr lang="de-DE" dirty="0"/>
                  <a:t> Wei</a:t>
                </a:r>
              </a:p>
              <a:p>
                <a:pPr marL="358775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= </a:t>
                </a:r>
                <a:r>
                  <a:rPr lang="de-DE" kern="0" dirty="0">
                    <a:latin typeface="JetBrains Mono" panose="020B0509020102050004" pitchFamily="49" charset="0"/>
                  </a:rPr>
                  <a:t>{</a:t>
                </a: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    </a:t>
                </a:r>
                <a:r>
                  <a:rPr lang="de-DE" kern="0" dirty="0" err="1">
                    <a:latin typeface="JetBrains Mono" panose="020B0509020102050004" pitchFamily="49" charset="0"/>
                  </a:rPr>
                  <a:t>data</a:t>
                </a:r>
                <a:r>
                  <a:rPr lang="de-DE" kern="0" dirty="0"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0xa26e11860…020…0a45696e7a61686C756e670…0</a:t>
                </a:r>
              </a:p>
              <a:p>
                <a:pPr marL="358775" lvl="2" indent="0">
                  <a:buNone/>
                </a:pP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</a:t>
                </a:r>
                <a:r>
                  <a:rPr lang="de-DE" dirty="0" err="1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value</a:t>
                </a: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: </a:t>
                </a:r>
                <a:r>
                  <a:rPr lang="de-DE" dirty="0">
                    <a:latin typeface="JetBrains Mono" panose="020B0509020102050004" pitchFamily="49" charset="0"/>
                  </a:rPr>
                  <a:t>0xde0b6b3a7640000</a:t>
                </a:r>
                <a:b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</a:br>
                <a:r>
                  <a:rPr lang="de-DE" dirty="0">
                    <a:solidFill>
                      <a:schemeClr val="tx2"/>
                    </a:solidFill>
                    <a:latin typeface="JetBrains Mono" panose="020B0509020102050004" pitchFamily="49" charset="0"/>
                  </a:rPr>
                  <a:t>    …</a:t>
                </a:r>
                <a:endParaRPr lang="de-DE" kern="0" dirty="0">
                  <a:latin typeface="JetBrains Mono" panose="020B0509020102050004" pitchFamily="49" charset="0"/>
                </a:endParaRPr>
              </a:p>
              <a:p>
                <a:pPr marL="358775" lvl="2" indent="0">
                  <a:buNone/>
                </a:pPr>
                <a:r>
                  <a:rPr lang="de-DE" kern="0" dirty="0">
                    <a:latin typeface="JetBrains Mono" panose="020B0509020102050004" pitchFamily="49" charset="0"/>
                  </a:rPr>
                  <a:t>}</a:t>
                </a:r>
              </a:p>
              <a:p>
                <a:pPr marL="358775" lvl="2" indent="0">
                  <a:buNone/>
                </a:pPr>
                <a:endParaRPr lang="de-DE" sz="1800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>
                  <a:latin typeface="+mj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573" y="2125241"/>
                <a:ext cx="10592363" cy="1859085"/>
              </a:xfrm>
              <a:prstGeom prst="rect">
                <a:avLst/>
              </a:prstGeom>
              <a:blipFill>
                <a:blip r:embed="rId2"/>
                <a:stretch>
                  <a:fillRect l="-1151" t="-3279" b="-14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48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Definition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9313C3-2753-4A5D-870A-D6A595D82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Konzeptioneller Lösungsansatz für das Halteproblem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Bemisst den Ressourcenverbrauch des Weltcomputers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Kosten einer Transaktion: </a:t>
            </a:r>
            <a:r>
              <a:rPr lang="de-DE" i="1" kern="0"/>
              <a:t>gasPrice × gasLimit bzw. gasPrice × gasUsed</a:t>
            </a:r>
          </a:p>
        </p:txBody>
      </p:sp>
    </p:spTree>
    <p:extLst>
      <p:ext uri="{BB962C8B-B14F-4D97-AF65-F5344CB8AC3E}">
        <p14:creationId xmlns:p14="http://schemas.microsoft.com/office/powerpoint/2010/main" val="4289784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24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de-DE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{"/>
                              <m:endChr m:val=""/>
                              <m:ctrlPr>
                                <a:rPr lang="en-US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sz="240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=0           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𝑡𝑥𝑑𝑎𝑡𝑎𝑛𝑜𝑛𝑧𝑒𝑟𝑜</m:t>
                                      </m:r>
                                    </m:sub>
                                  </m:s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𝐺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𝑡𝑥𝑐𝑟𝑒𝑎𝑡𝑒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𝑖𝑓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b>
                                        <m:sSubPr>
                                          <m:ctrlP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de-DE" sz="2400" b="0" i="1" kern="0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=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∅</m:t>
                                      </m:r>
                                    </m:e>
                                    <m:e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0 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𝑜𝑡h𝑒𝑟𝑤𝑖𝑠𝑒</m:t>
                                      </m:r>
                                      <m:r>
                                        <a:rPr lang="de-DE" sz="2400" b="0" i="1" kern="0" smtClean="0">
                                          <a:latin typeface="Cambria Math" panose="02040503050406030204" pitchFamily="18" charset="0"/>
                                        </a:rPr>
                                        <m:t>             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de-DE" sz="2400" b="0" i="1" kern="0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de-DE" sz="2400" b="0" i="1" kern="0" smtClean="0">
                                      <a:latin typeface="Cambria Math" panose="02040503050406030204" pitchFamily="18" charset="0"/>
                                    </a:rPr>
                                    <m:t>𝑡𝑟𝑎𝑛𝑠𝑎𝑐𝑡𝑖𝑜𝑛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kern="0" dirty="0">
                  <a:latin typeface="+mj-lt"/>
                </a:endParaRPr>
              </a:p>
            </p:txBody>
          </p:sp>
        </mc:Choice>
        <mc:Fallback xmlns="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4E9E9FA4-818B-4D36-BD6E-223890B66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613" y="3061345"/>
                <a:ext cx="10592363" cy="3600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2644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25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/>
                  <a:t>Intrinsische Kosten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de-DE" kern="0" dirty="0"/>
                  <a:t> mit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𝑡𝑥𝑑𝑎𝑡𝑎𝑧𝑒𝑟𝑜</m:t>
                        </m:r>
                      </m:sub>
                    </m:sSub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84</m:t>
                    </m:r>
                  </m:oMath>
                </a14:m>
                <a:r>
                  <a:rPr lang="de-DE" kern="0" dirty="0"/>
                  <a:t> 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DE" i="1" kern="0">
                            <a:latin typeface="Cambria Math" panose="02040503050406030204" pitchFamily="18" charset="0"/>
                          </a:rPr>
                          <m:t>𝑡𝑥𝑑𝑎𝑡𝑎𝑛𝑜𝑛𝑧𝑒𝑟𝑜</m:t>
                        </m:r>
                      </m:sub>
                    </m:sSub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de-DE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 →</m:t>
                    </m:r>
                  </m:oMath>
                </a14:m>
                <a:r>
                  <a:rPr lang="de-DE" kern="0" dirty="0"/>
                  <a:t> intrinsische Kosten:</a:t>
                </a:r>
              </a:p>
              <a:p>
                <a:r>
                  <a:rPr lang="de-DE" kern="0" dirty="0"/>
                  <a:t>	3252 gas + 21000 gas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Abschätzung: Wie viel Rechenleistung wird zusätzlich gebraucht?</a:t>
                </a:r>
                <a:endParaRPr lang="de-DE" i="1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2CAA7F71-732D-4F4D-A86C-A5251AAA2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3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786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Gas</a:t>
                </a:r>
                <a:br>
                  <a:rPr lang="de-DE" kern="0" dirty="0"/>
                </a:br>
                <a:r>
                  <a:rPr lang="de-DE" sz="2400" b="0" i="1" kern="0" dirty="0" err="1"/>
                  <a:t>gasPrice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2CAA7F71-732D-4F4D-A86C-A5251AAA2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Am 20.04.2020 </a:t>
            </a:r>
            <a:r>
              <a:rPr lang="de-DE" kern="0" dirty="0" err="1"/>
              <a:t>aktzeptieren</a:t>
            </a:r>
            <a:r>
              <a:rPr lang="de-DE" kern="0" dirty="0"/>
              <a:t> ungefähr 84% der letzten 200 Blöcke den Preis von 9GWei</a:t>
            </a:r>
          </a:p>
          <a:p>
            <a:endParaRPr lang="de-DE" i="1" kern="0" dirty="0"/>
          </a:p>
        </p:txBody>
      </p:sp>
    </p:spTree>
    <p:extLst>
      <p:ext uri="{BB962C8B-B14F-4D97-AF65-F5344CB8AC3E}">
        <p14:creationId xmlns:p14="http://schemas.microsoft.com/office/powerpoint/2010/main" val="3902964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27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B76F498-989B-434B-AD02-F184E057F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Korrelation zwischen gasPrice und Latenz?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Eskalation von Transaktionskosten</a:t>
            </a:r>
          </a:p>
        </p:txBody>
      </p:sp>
    </p:spTree>
    <p:extLst>
      <p:ext uri="{BB962C8B-B14F-4D97-AF65-F5344CB8AC3E}">
        <p14:creationId xmlns:p14="http://schemas.microsoft.com/office/powerpoint/2010/main" val="3088235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Durchsatzfähigkeit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3349377"/>
                <a:ext cx="10592363" cy="864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𝑏𝑙𝑜𝑐𝑘𝐺𝑎𝑠𝐿𝑖𝑚𝑖𝑡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𝑡𝑟𝑎𝑛𝑠𝑎𝑐𝑡𝑖𝑜𝑛𝑀𝑒𝑑𝑖𝑎𝑛𝐺𝑎𝑠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9817880</m:t>
                          </m:r>
                        </m:num>
                        <m:den>
                          <m:r>
                            <a:rPr lang="de-DE" sz="2400" b="0" i="1" kern="0" smtClean="0">
                              <a:latin typeface="Cambria Math" panose="02040503050406030204" pitchFamily="18" charset="0"/>
                            </a:rPr>
                            <m:t>80000</m:t>
                          </m:r>
                        </m:den>
                      </m:f>
                      <m:r>
                        <a:rPr lang="de-DE" sz="2400" b="0" i="1" kern="0" smtClean="0">
                          <a:latin typeface="Cambria Math" panose="02040503050406030204" pitchFamily="18" charset="0"/>
                        </a:rPr>
                        <m:t>=122,72</m:t>
                      </m:r>
                    </m:oMath>
                  </m:oMathPara>
                </a14:m>
                <a:endParaRPr lang="en-US" sz="2400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6B76F498-989B-434B-AD02-F184E057F9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3349377"/>
                <a:ext cx="10592363" cy="8640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388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29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 err="1"/>
              <a:t>blockGasLimit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um maximal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de-DE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de-DE" sz="2000" b="0" i="1" kern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de-DE" sz="2000" b="0" i="1" kern="0" smtClean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de-DE" kern="0" dirty="0"/>
                  <a:t>  des alten Limits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kern="0" dirty="0"/>
                  <a:t> erhöht oder verringert werden darf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7F6507F8-9207-42C3-A0A6-E4221089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91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b="1" kern="0" dirty="0"/>
              <a:t>Einleitung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3225423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30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Entwicklung </a:t>
            </a:r>
            <a:r>
              <a:rPr lang="de-DE" sz="2400" b="0" i="1" kern="0" dirty="0" err="1"/>
              <a:t>gasPrice</a:t>
            </a:r>
            <a:endParaRPr lang="en-US" sz="2400" b="0" i="1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283B35E-77A4-490C-8D8D-252DE0BD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4" t="11437" r="9768" b="3403"/>
          <a:stretch/>
        </p:blipFill>
        <p:spPr>
          <a:xfrm>
            <a:off x="889621" y="1824633"/>
            <a:ext cx="10881560" cy="381642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8961A646-C29F-48F8-9823-51188531AA9A}"/>
              </a:ext>
            </a:extLst>
          </p:cNvPr>
          <p:cNvSpPr txBox="1"/>
          <p:nvPr/>
        </p:nvSpPr>
        <p:spPr>
          <a:xfrm>
            <a:off x="4439057" y="5641057"/>
            <a:ext cx="378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 err="1">
                <a:solidFill>
                  <a:schemeClr val="tx1"/>
                </a:solidFill>
              </a:rPr>
              <a:t>gasPrice</a:t>
            </a:r>
            <a:r>
              <a:rPr lang="de-DE" dirty="0">
                <a:solidFill>
                  <a:schemeClr val="tx1"/>
                </a:solidFill>
              </a:rPr>
              <a:t> nach Tag im Monat März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0504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31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Hohe Auslastung in kleinen Zeitintervallen problematisch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ICOs und DOS Angriffe verringern Zuverlässigkeit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696879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32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Preis und Latenz</a:t>
            </a:r>
            <a:endParaRPr lang="en-US" sz="2400" b="0" i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6507F8-9207-42C3-A0A6-E42210897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613" y="5653633"/>
            <a:ext cx="10592363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Leere Blöcke lassen sich schneller Veröffentlichen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Wirtschaftliche Interessen gehen vor</a:t>
            </a:r>
            <a:endParaRPr lang="en-US" kern="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6EEFEC1-64B1-4164-981B-C34CD82496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6" t="11047" r="9483" b="2188"/>
          <a:stretch/>
        </p:blipFill>
        <p:spPr>
          <a:xfrm>
            <a:off x="656660" y="1981225"/>
            <a:ext cx="7937818" cy="27833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762460A-45B4-41FB-9E30-6CF6774E50D0}"/>
              </a:ext>
            </a:extLst>
          </p:cNvPr>
          <p:cNvSpPr txBox="1"/>
          <p:nvPr/>
        </p:nvSpPr>
        <p:spPr>
          <a:xfrm>
            <a:off x="1314694" y="4764616"/>
            <a:ext cx="6621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DC3C05"/>
                </a:solidFill>
              </a:rPr>
              <a:t>Abbildung: </a:t>
            </a:r>
            <a:r>
              <a:rPr lang="de-DE" dirty="0">
                <a:solidFill>
                  <a:schemeClr val="tx1"/>
                </a:solidFill>
              </a:rPr>
              <a:t>Verteilung der Zahl an Transaktionen pro Block (60 konstante Klassen)</a:t>
            </a:r>
            <a:endParaRPr lang="de-DE" dirty="0">
              <a:solidFill>
                <a:srgbClr val="DC3C0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45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33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Gas</a:t>
            </a:r>
            <a:br>
              <a:rPr lang="de-DE" kern="0" dirty="0"/>
            </a:br>
            <a:r>
              <a:rPr lang="de-DE" sz="2400" b="0" i="1" kern="0" dirty="0"/>
              <a:t>Anreiz und Spieltheorie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Warum sollte ich Ressourcen für das System zur Verfügung stellen?</a:t>
                </a:r>
              </a:p>
              <a:p>
                <a:r>
                  <a:rPr lang="de-DE" kern="0"/>
                  <a:t>	</a:t>
                </a: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kern="0"/>
                  <a:t> Cryptoeconomics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 Formalisierung des menschlichen Verhaltens durch Spieletheorie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/>
                  <a:t>utility payoff </a:t>
                </a:r>
                <a:r>
                  <a:rPr lang="de-DE" kern="0"/>
                  <a:t>Nützlichkeitsfunktion </a:t>
                </a:r>
                <a14:m>
                  <m:oMath xmlns:m="http://schemas.openxmlformats.org/officeDocument/2006/math">
                    <m:r>
                      <a:rPr lang="de-DE" b="0" i="1" kern="0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de-DE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kern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de-DE" kern="0"/>
                  <a:t> möglichst maximieren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5D7ADBF9-1A6B-4DA4-B0B6-244FE4A50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69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34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Bedeutung</a:t>
            </a:r>
            <a:endParaRPr lang="en-US" sz="2400" b="0" i="1" kern="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 dirty="0"/>
              <a:t>belegt den Besitz eines Schlüssels, der aktuell die </a:t>
            </a:r>
            <a:r>
              <a:rPr lang="de-DE" kern="0" dirty="0" err="1"/>
              <a:t>Authenzität</a:t>
            </a:r>
            <a:r>
              <a:rPr lang="de-DE" kern="0" dirty="0"/>
              <a:t> und die Integrität der Nachricht beweisen</a:t>
            </a:r>
          </a:p>
        </p:txBody>
      </p:sp>
    </p:spTree>
    <p:extLst>
      <p:ext uri="{BB962C8B-B14F-4D97-AF65-F5344CB8AC3E}">
        <p14:creationId xmlns:p14="http://schemas.microsoft.com/office/powerpoint/2010/main" val="1888759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35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Signatur</a:t>
            </a:r>
            <a:br>
              <a:rPr lang="de-DE" kern="0" dirty="0"/>
            </a:br>
            <a:r>
              <a:rPr lang="de-DE" sz="2400" b="0" i="1" kern="0" dirty="0"/>
              <a:t>Funktion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𝑠𝑖𝑔</m:t>
                          </m:r>
                        </m:sub>
                      </m:sSub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𝑘𝑒𝑐𝑐𝑎𝑘</m:t>
                          </m:r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sub>
                      </m:sSub>
                      <m:d>
                        <m:dPr>
                          <m:ctrlPr>
                            <a:rPr lang="de-DE" b="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kern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b="0" i="1" kern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kern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Serialisierte Form aller Datenfelder + </a:t>
                </a:r>
                <a:r>
                  <a:rPr lang="de-DE" kern="0" dirty="0" err="1"/>
                  <a:t>ChainID</a:t>
                </a:r>
                <a:endParaRPr lang="de-DE" kern="0" dirty="0"/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9B0AC1B0-FE37-4109-8562-B388093BD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852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36</a:t>
            </a:fld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2pPr>
                <a:lvl3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3pPr>
                <a:lvl4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4pPr>
                <a:lvl5pPr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5pPr>
                <a:lvl6pPr marL="4572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6pPr>
                <a:lvl7pPr marL="9144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7pPr>
                <a:lvl8pPr marL="13716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8pPr>
                <a:lvl9pPr marL="1828800" algn="l" defTabSz="1054100" rtl="0" eaLnBrk="1" fontAlgn="base" hangingPunct="1">
                  <a:spcBef>
                    <a:spcPct val="0"/>
                  </a:spcBef>
                  <a:spcAft>
                    <a:spcPct val="0"/>
                  </a:spcAft>
                  <a:defRPr sz="3000" b="1">
                    <a:solidFill>
                      <a:schemeClr val="tx2"/>
                    </a:solidFill>
                    <a:latin typeface="Arial" charset="0"/>
                  </a:defRPr>
                </a:lvl9pPr>
              </a:lstStyle>
              <a:p>
                <a:r>
                  <a:rPr lang="de-DE" kern="0" dirty="0"/>
                  <a:t>Signatur</a:t>
                </a:r>
                <a:br>
                  <a:rPr lang="de-DE" kern="0" dirty="0"/>
                </a:br>
                <a:r>
                  <a:rPr lang="de-DE" sz="2400" b="0" i="1" kern="0" dirty="0" err="1"/>
                  <a:t>Signatur</a:t>
                </a:r>
                <a:r>
                  <a:rPr lang="de-DE" sz="2400" b="0" i="1" kern="0" dirty="0"/>
                  <a:t>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400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sz="2400" b="0" i="1" kern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2400" b="0" i="1" kern="0" dirty="0"/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B0EC8EEE-386C-4418-B19F-0D9C78587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675876"/>
                <a:ext cx="12131221" cy="949325"/>
              </a:xfrm>
              <a:prstGeom prst="rect">
                <a:avLst/>
              </a:prstGeom>
              <a:blipFill>
                <a:blip r:embed="rId2"/>
                <a:stretch>
                  <a:fillRect l="-1960" t="-13462" b="-64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3">
            <a:extLst>
              <a:ext uri="{FF2B5EF4-FFF2-40B4-BE49-F238E27FC236}">
                <a16:creationId xmlns:a16="http://schemas.microsoft.com/office/drawing/2014/main" id="{9B0AC1B0-FE37-4109-8562-B388093BD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3083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mc="http://schemas.openxmlformats.org/markup-compatibility/2006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de-DE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de-DE" sz="1700" i="1" dirty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lang="en-US" sz="17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8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ker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kern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8766EBB8-065A-4523-9021-CBDBD557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60" y="2138364"/>
                <a:ext cx="10592363" cy="346917"/>
              </a:xfrm>
              <a:prstGeom prst="rect">
                <a:avLst/>
              </a:prstGeom>
              <a:blipFill>
                <a:blip r:embed="rId3"/>
                <a:stretch>
                  <a:fillRect l="-748" t="-15789" b="-14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elle 3">
            <a:extLst>
              <a:ext uri="{FF2B5EF4-FFF2-40B4-BE49-F238E27FC236}">
                <a16:creationId xmlns:a16="http://schemas.microsoft.com/office/drawing/2014/main" id="{89F8164E-973E-42EA-BC88-EDB8F2EAC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82583"/>
              </p:ext>
            </p:extLst>
          </p:nvPr>
        </p:nvGraphicFramePr>
        <p:xfrm>
          <a:off x="1177653" y="2485281"/>
          <a:ext cx="11161240" cy="340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979308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0x218711a00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0x1117a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v: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0xdade772f31d20b4ed1c7f63ae035c0cc83fd7b786ca9339eb01763138877a6d4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/>
                        </a:rPr>
                        <a:t>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>
                          <a:latin typeface="JetBrains Mono" panose="020B0509020102050004" pitchFamily="49" charset="0"/>
                        </a:rPr>
                        <a:t>0x13e16f7a55d261e504e27ea4fecc174a1a46c87d804b9a3917aebde665c1ddb1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0xb0920c523d582040f2bcb1bd7fb1c7c1ecebdb34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5064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JetBrains Mono" panose="020B0509020102050004" pitchFamily="49" charset="0"/>
                          <a:ea typeface="+mn-ea"/>
                          <a:cs typeface="+mn-cs"/>
                        </a:rPr>
                        <a:t>0xde0b6b3a7640000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305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JetBrains Mono" panose="020B0509020102050004" pitchFamily="49" charset="0"/>
                        </a:rPr>
                        <a:t>0xa26e11860…020…0a45696e7a61686C756e670…0</a:t>
                      </a:r>
                      <a:endParaRPr lang="de-DE" sz="18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JetBrains Mono" panose="020B0509020102050004" pitchFamily="49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696462"/>
                  </a:ext>
                </a:extLst>
              </a:tr>
            </a:tbl>
          </a:graphicData>
        </a:graphic>
      </p:graphicFrame>
      <p:sp>
        <p:nvSpPr>
          <p:cNvPr id="10" name="Rectangle 5">
            <a:extLst>
              <a:ext uri="{FF2B5EF4-FFF2-40B4-BE49-F238E27FC236}">
                <a16:creationId xmlns:a16="http://schemas.microsoft.com/office/drawing/2014/main" id="{F66B4B1D-039E-4745-9393-E74E020C4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060739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86567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37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Einleitung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b="1" kern="0" dirty="0"/>
              <a:t>Transaktionsabwicklung</a:t>
            </a:r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559794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38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Transaktionsabwicklung</a:t>
            </a:r>
            <a:br>
              <a:rPr lang="de-DE" kern="0" dirty="0"/>
            </a:br>
            <a:r>
              <a:rPr lang="de-DE" sz="2400" b="0" i="1" kern="0" dirty="0"/>
              <a:t>Propagation</a:t>
            </a:r>
            <a:endParaRPr lang="en-US" sz="2400" b="0" i="1" kern="0" dirty="0"/>
          </a:p>
        </p:txBody>
      </p:sp>
      <p:grpSp>
        <p:nvGrpSpPr>
          <p:cNvPr id="106" name="Gruppieren 105">
            <a:extLst>
              <a:ext uri="{FF2B5EF4-FFF2-40B4-BE49-F238E27FC236}">
                <a16:creationId xmlns:a16="http://schemas.microsoft.com/office/drawing/2014/main" id="{005537D6-5589-43D2-B1CD-7B410AE1CCF8}"/>
              </a:ext>
            </a:extLst>
          </p:cNvPr>
          <p:cNvGrpSpPr/>
          <p:nvPr/>
        </p:nvGrpSpPr>
        <p:grpSpPr>
          <a:xfrm>
            <a:off x="3625925" y="1625201"/>
            <a:ext cx="6492597" cy="2372393"/>
            <a:chOff x="1741840" y="2053233"/>
            <a:chExt cx="8867989" cy="324036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2FA655EF-6AE9-4902-A143-56792298A6F3}"/>
                </a:ext>
              </a:extLst>
            </p:cNvPr>
            <p:cNvSpPr/>
            <p:nvPr/>
          </p:nvSpPr>
          <p:spPr bwMode="auto">
            <a:xfrm>
              <a:off x="1741840" y="3133353"/>
              <a:ext cx="1080120" cy="1080120"/>
            </a:xfrm>
            <a:prstGeom prst="rect">
              <a:avLst/>
            </a:prstGeom>
            <a:solidFill>
              <a:srgbClr val="DC3C0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 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3E57A2FB-82C1-4AC8-9DD4-2E173BE86D7D}"/>
                </a:ext>
              </a:extLst>
            </p:cNvPr>
            <p:cNvSpPr/>
            <p:nvPr/>
          </p:nvSpPr>
          <p:spPr bwMode="auto">
            <a:xfrm>
              <a:off x="4706045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67C62763-CAB6-428B-B8E5-D9CC64E03E5A}"/>
                </a:ext>
              </a:extLst>
            </p:cNvPr>
            <p:cNvSpPr/>
            <p:nvPr/>
          </p:nvSpPr>
          <p:spPr bwMode="auto">
            <a:xfrm>
              <a:off x="4706045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DFBDD11F-F10F-4341-A353-332534EE9D79}"/>
                </a:ext>
              </a:extLst>
            </p:cNvPr>
            <p:cNvSpPr/>
            <p:nvPr/>
          </p:nvSpPr>
          <p:spPr bwMode="auto">
            <a:xfrm>
              <a:off x="6722269" y="205323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E6B0C98-925E-42B2-8EB1-5B822D76F97E}"/>
                </a:ext>
              </a:extLst>
            </p:cNvPr>
            <p:cNvSpPr/>
            <p:nvPr/>
          </p:nvSpPr>
          <p:spPr bwMode="auto">
            <a:xfrm>
              <a:off x="6722269" y="4213473"/>
              <a:ext cx="1080120" cy="1080120"/>
            </a:xfrm>
            <a:prstGeom prst="rect">
              <a:avLst/>
            </a:prstGeom>
            <a:solidFill>
              <a:srgbClr val="FFA5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C4D823B-91F6-4231-B3F9-01B834220468}"/>
                </a:ext>
              </a:extLst>
            </p:cNvPr>
            <p:cNvSpPr/>
            <p:nvPr/>
          </p:nvSpPr>
          <p:spPr bwMode="auto">
            <a:xfrm>
              <a:off x="8738492" y="205323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96479211-0C43-4F6D-9304-3D8807757BD7}"/>
                </a:ext>
              </a:extLst>
            </p:cNvPr>
            <p:cNvSpPr/>
            <p:nvPr/>
          </p:nvSpPr>
          <p:spPr bwMode="auto">
            <a:xfrm>
              <a:off x="8738492" y="4213473"/>
              <a:ext cx="1080120" cy="1080120"/>
            </a:xfrm>
            <a:prstGeom prst="rect">
              <a:avLst/>
            </a:prstGeom>
            <a:solidFill>
              <a:srgbClr val="FFA500">
                <a:alpha val="38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  <a:norm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200" dirty="0"/>
                <a:t>Ethereum</a:t>
              </a:r>
              <a:br>
                <a:rPr lang="de-DE" sz="1200" dirty="0"/>
              </a:br>
              <a:r>
                <a:rPr lang="de-DE" sz="1200" dirty="0"/>
                <a:t>Client</a:t>
              </a:r>
            </a:p>
          </p:txBody>
        </p:sp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8BD5445A-8D13-4C4C-BF1B-CF5E1EC9E314}"/>
                </a:ext>
              </a:extLst>
            </p:cNvPr>
            <p:cNvCxnSpPr>
              <a:cxnSpLocks/>
              <a:stCxn id="2" idx="3"/>
              <a:endCxn id="6" idx="2"/>
            </p:cNvCxnSpPr>
            <p:nvPr/>
          </p:nvCxnSpPr>
          <p:spPr bwMode="auto">
            <a:xfrm flipV="1">
              <a:off x="2821960" y="313335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56730747-B7E8-44DC-B8FD-25DD95E4EE08}"/>
                </a:ext>
              </a:extLst>
            </p:cNvPr>
            <p:cNvCxnSpPr>
              <a:cxnSpLocks/>
              <a:stCxn id="2" idx="3"/>
              <a:endCxn id="8" idx="0"/>
            </p:cNvCxnSpPr>
            <p:nvPr/>
          </p:nvCxnSpPr>
          <p:spPr bwMode="auto">
            <a:xfrm>
              <a:off x="2821960" y="3673413"/>
              <a:ext cx="2424145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ED72143-E47C-4111-A333-7B40989A9404}"/>
                </a:ext>
              </a:extLst>
            </p:cNvPr>
            <p:cNvCxnSpPr>
              <a:cxnSpLocks/>
              <a:stCxn id="2" idx="3"/>
              <a:endCxn id="9" idx="2"/>
            </p:cNvCxnSpPr>
            <p:nvPr/>
          </p:nvCxnSpPr>
          <p:spPr bwMode="auto">
            <a:xfrm flipV="1">
              <a:off x="2821960" y="313335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BA2175D-6E8E-4D53-A5BF-692916A20455}"/>
                </a:ext>
              </a:extLst>
            </p:cNvPr>
            <p:cNvCxnSpPr>
              <a:cxnSpLocks/>
              <a:stCxn id="2" idx="3"/>
              <a:endCxn id="10" idx="0"/>
            </p:cNvCxnSpPr>
            <p:nvPr/>
          </p:nvCxnSpPr>
          <p:spPr bwMode="auto">
            <a:xfrm>
              <a:off x="2821960" y="3673413"/>
              <a:ext cx="4440369" cy="54006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7C1D734-DA03-4CE2-B19F-EED8C99A6680}"/>
                </a:ext>
              </a:extLst>
            </p:cNvPr>
            <p:cNvCxnSpPr>
              <a:cxnSpLocks/>
              <a:stCxn id="8" idx="0"/>
              <a:endCxn id="6" idx="2"/>
            </p:cNvCxnSpPr>
            <p:nvPr/>
          </p:nvCxnSpPr>
          <p:spPr bwMode="auto">
            <a:xfrm flipV="1">
              <a:off x="5246105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E1FB10-0599-426C-8BFD-2326937ECEF1}"/>
                </a:ext>
              </a:extLst>
            </p:cNvPr>
            <p:cNvCxnSpPr>
              <a:cxnSpLocks/>
              <a:stCxn id="10" idx="0"/>
              <a:endCxn id="9" idx="2"/>
            </p:cNvCxnSpPr>
            <p:nvPr/>
          </p:nvCxnSpPr>
          <p:spPr bwMode="auto">
            <a:xfrm flipV="1">
              <a:off x="7262329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4A3756DC-6E97-48B7-8E29-848B75C834D7}"/>
                </a:ext>
              </a:extLst>
            </p:cNvPr>
            <p:cNvCxnSpPr>
              <a:cxnSpLocks/>
              <a:stCxn id="9" idx="2"/>
              <a:endCxn id="6" idx="2"/>
            </p:cNvCxnSpPr>
            <p:nvPr/>
          </p:nvCxnSpPr>
          <p:spPr bwMode="auto">
            <a:xfrm flipH="1">
              <a:off x="5246105" y="313335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2AD617-0316-4DA4-A9BA-B1571DC406D8}"/>
                </a:ext>
              </a:extLst>
            </p:cNvPr>
            <p:cNvCxnSpPr>
              <a:cxnSpLocks/>
              <a:stCxn id="10" idx="0"/>
              <a:endCxn id="8" idx="0"/>
            </p:cNvCxnSpPr>
            <p:nvPr/>
          </p:nvCxnSpPr>
          <p:spPr bwMode="auto">
            <a:xfrm flipH="1">
              <a:off x="5246105" y="4213473"/>
              <a:ext cx="2016224" cy="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18D36347-C635-4565-AAA8-4310193AF429}"/>
                </a:ext>
              </a:extLst>
            </p:cNvPr>
            <p:cNvSpPr txBox="1"/>
            <p:nvPr/>
          </p:nvSpPr>
          <p:spPr>
            <a:xfrm>
              <a:off x="7926871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1E210431-1200-4FAE-8359-BF3CE855E76F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900510" y="3133353"/>
              <a:ext cx="37804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9CE5B2E-527F-4505-8B80-FFA6E4903FE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H="1" flipV="1">
              <a:off x="9278552" y="3133353"/>
              <a:ext cx="407922" cy="38433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B2C4AB4E-43DB-439B-941C-D4C6FD3E2400}"/>
                </a:ext>
              </a:extLst>
            </p:cNvPr>
            <p:cNvCxnSpPr>
              <a:cxnSpLocks/>
              <a:stCxn id="12" idx="0"/>
              <a:endCxn id="11" idx="2"/>
            </p:cNvCxnSpPr>
            <p:nvPr/>
          </p:nvCxnSpPr>
          <p:spPr bwMode="auto">
            <a:xfrm flipV="1">
              <a:off x="9278552" y="3133353"/>
              <a:ext cx="0" cy="1080120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1DFA9547-CD41-4181-96D0-03CD5C3D713B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 flipV="1">
              <a:off x="8738491" y="3133353"/>
              <a:ext cx="540061" cy="204883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284C879D-0581-4C44-8B6E-CFDABD8874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78551" y="3133353"/>
              <a:ext cx="684947" cy="206494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CC9DA22F-86A8-487D-862C-816AF07EAC55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3911895"/>
              <a:ext cx="270028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0860BC5C-080B-463E-B1A8-D808414AD59D}"/>
                </a:ext>
              </a:extLst>
            </p:cNvPr>
            <p:cNvCxnSpPr>
              <a:cxnSpLocks/>
              <a:stCxn id="12" idx="0"/>
            </p:cNvCxnSpPr>
            <p:nvPr/>
          </p:nvCxnSpPr>
          <p:spPr bwMode="auto">
            <a:xfrm flipV="1">
              <a:off x="9278552" y="4021308"/>
              <a:ext cx="540059" cy="192165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995049AE-7D3D-4EB0-B7CC-29CFD48C3901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9008521" y="3911895"/>
              <a:ext cx="270031" cy="301578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r Verbinder 80">
              <a:extLst>
                <a:ext uri="{FF2B5EF4-FFF2-40B4-BE49-F238E27FC236}">
                  <a16:creationId xmlns:a16="http://schemas.microsoft.com/office/drawing/2014/main" id="{59BB1BEE-56D0-4A6D-9CAC-91AF7B328D1A}"/>
                </a:ext>
              </a:extLst>
            </p:cNvPr>
            <p:cNvCxnSpPr>
              <a:cxnSpLocks/>
              <a:endCxn id="12" idx="0"/>
            </p:cNvCxnSpPr>
            <p:nvPr/>
          </p:nvCxnSpPr>
          <p:spPr bwMode="auto">
            <a:xfrm>
              <a:off x="8738491" y="4034026"/>
              <a:ext cx="540061" cy="179447"/>
            </a:xfrm>
            <a:prstGeom prst="line">
              <a:avLst/>
            </a:prstGeom>
            <a:solidFill>
              <a:srgbClr val="FFA500"/>
            </a:solidFill>
            <a:ln w="25400" cap="flat" cmpd="sng" algn="ctr">
              <a:solidFill>
                <a:srgbClr val="92D050">
                  <a:alpha val="38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7" name="Rechteck 96">
              <a:extLst>
                <a:ext uri="{FF2B5EF4-FFF2-40B4-BE49-F238E27FC236}">
                  <a16:creationId xmlns:a16="http://schemas.microsoft.com/office/drawing/2014/main" id="{A57DAEFD-AEAB-4951-91B5-E045BA2ACF15}"/>
                </a:ext>
              </a:extLst>
            </p:cNvPr>
            <p:cNvSpPr/>
            <p:nvPr/>
          </p:nvSpPr>
          <p:spPr bwMode="auto">
            <a:xfrm>
              <a:off x="4706045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8" name="Rechteck 97">
              <a:extLst>
                <a:ext uri="{FF2B5EF4-FFF2-40B4-BE49-F238E27FC236}">
                  <a16:creationId xmlns:a16="http://schemas.microsoft.com/office/drawing/2014/main" id="{344694B0-0447-446D-BB53-DCD3B010539E}"/>
                </a:ext>
              </a:extLst>
            </p:cNvPr>
            <p:cNvSpPr/>
            <p:nvPr/>
          </p:nvSpPr>
          <p:spPr bwMode="auto">
            <a:xfrm>
              <a:off x="6722276" y="5077569"/>
              <a:ext cx="1080113" cy="216020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  <a:endParaRPr lang="de-DE" dirty="0"/>
            </a:p>
          </p:txBody>
        </p:sp>
        <p:sp>
          <p:nvSpPr>
            <p:cNvPr id="99" name="Rechteck 98">
              <a:extLst>
                <a:ext uri="{FF2B5EF4-FFF2-40B4-BE49-F238E27FC236}">
                  <a16:creationId xmlns:a16="http://schemas.microsoft.com/office/drawing/2014/main" id="{94AD65F6-4B3A-4E6E-8835-E36F93D17494}"/>
                </a:ext>
              </a:extLst>
            </p:cNvPr>
            <p:cNvSpPr/>
            <p:nvPr/>
          </p:nvSpPr>
          <p:spPr bwMode="auto">
            <a:xfrm>
              <a:off x="8738491" y="5077569"/>
              <a:ext cx="1080113" cy="216020"/>
            </a:xfrm>
            <a:prstGeom prst="rect">
              <a:avLst/>
            </a:prstGeom>
            <a:solidFill>
              <a:srgbClr val="0070C0">
                <a:alpha val="39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182880" tIns="137160" rIns="182880" bIns="13716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100" dirty="0"/>
                <a:t>Miner</a:t>
              </a:r>
            </a:p>
          </p:txBody>
        </p:sp>
        <p:sp>
          <p:nvSpPr>
            <p:cNvPr id="103" name="Textfeld 102">
              <a:extLst>
                <a:ext uri="{FF2B5EF4-FFF2-40B4-BE49-F238E27FC236}">
                  <a16:creationId xmlns:a16="http://schemas.microsoft.com/office/drawing/2014/main" id="{92ACCCCF-8151-496E-8B12-5E182B46AACB}"/>
                </a:ext>
              </a:extLst>
            </p:cNvPr>
            <p:cNvSpPr txBox="1"/>
            <p:nvPr/>
          </p:nvSpPr>
          <p:spPr>
            <a:xfrm>
              <a:off x="9963498" y="209070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feld 103">
              <a:extLst>
                <a:ext uri="{FF2B5EF4-FFF2-40B4-BE49-F238E27FC236}">
                  <a16:creationId xmlns:a16="http://schemas.microsoft.com/office/drawing/2014/main" id="{7EA1D754-C98F-4576-92A0-18A9FBD7E020}"/>
                </a:ext>
              </a:extLst>
            </p:cNvPr>
            <p:cNvSpPr txBox="1"/>
            <p:nvPr/>
          </p:nvSpPr>
          <p:spPr>
            <a:xfrm>
              <a:off x="7947274" y="4258144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  <a:endParaRPr lang="de-DE" sz="3600" dirty="0">
                <a:solidFill>
                  <a:schemeClr val="tx1"/>
                </a:solidFill>
              </a:endParaRPr>
            </a:p>
          </p:txBody>
        </p: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7ECAC170-77C9-4272-86B4-4E7D1818B8B6}"/>
                </a:ext>
              </a:extLst>
            </p:cNvPr>
            <p:cNvSpPr txBox="1"/>
            <p:nvPr/>
          </p:nvSpPr>
          <p:spPr>
            <a:xfrm>
              <a:off x="9963496" y="4261450"/>
              <a:ext cx="646331" cy="7146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chemeClr val="tx1"/>
                  </a:solidFill>
                </a:rPr>
                <a:t>…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/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8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ADA69785-E68F-40DE-BAAC-4F049CFF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1560" y="2649292"/>
                <a:ext cx="949325" cy="324211"/>
              </a:xfrm>
              <a:prstGeom prst="rect">
                <a:avLst/>
              </a:prstGeom>
              <a:blipFill>
                <a:blip r:embed="rId2"/>
                <a:stretch>
                  <a:fillRect b="-3774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feld 107">
            <a:extLst>
              <a:ext uri="{FF2B5EF4-FFF2-40B4-BE49-F238E27FC236}">
                <a16:creationId xmlns:a16="http://schemas.microsoft.com/office/drawing/2014/main" id="{FEFC6AB5-0783-418D-86C3-A6BF81028E85}"/>
              </a:ext>
            </a:extLst>
          </p:cNvPr>
          <p:cNvSpPr txBox="1"/>
          <p:nvPr/>
        </p:nvSpPr>
        <p:spPr>
          <a:xfrm>
            <a:off x="1661559" y="2389605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signiert</a:t>
            </a:r>
          </a:p>
        </p:txBody>
      </p: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4A10B8BA-5B4F-4007-AC13-EC08586460CF}"/>
              </a:ext>
            </a:extLst>
          </p:cNvPr>
          <p:cNvCxnSpPr>
            <a:stCxn id="107" idx="3"/>
            <a:endCxn id="2" idx="1"/>
          </p:cNvCxnSpPr>
          <p:nvPr/>
        </p:nvCxnSpPr>
        <p:spPr bwMode="auto">
          <a:xfrm>
            <a:off x="2610885" y="2811398"/>
            <a:ext cx="1015040" cy="0"/>
          </a:xfrm>
          <a:prstGeom prst="straightConnector1">
            <a:avLst/>
          </a:prstGeom>
          <a:solidFill>
            <a:srgbClr val="FFA500"/>
          </a:solidFill>
          <a:ln w="2540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Rechteck 111">
            <a:extLst>
              <a:ext uri="{FF2B5EF4-FFF2-40B4-BE49-F238E27FC236}">
                <a16:creationId xmlns:a16="http://schemas.microsoft.com/office/drawing/2014/main" id="{A13BE508-5583-44B8-9DA4-DA34F990D23F}"/>
              </a:ext>
            </a:extLst>
          </p:cNvPr>
          <p:cNvSpPr/>
          <p:nvPr/>
        </p:nvSpPr>
        <p:spPr bwMode="auto">
          <a:xfrm>
            <a:off x="3409255" y="3918512"/>
            <a:ext cx="1440805" cy="2743233"/>
          </a:xfrm>
          <a:prstGeom prst="rect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694A74F5-A332-4541-ABE1-5BBA4A0AE7D5}"/>
              </a:ext>
            </a:extLst>
          </p:cNvPr>
          <p:cNvCxnSpPr>
            <a:cxnSpLocks/>
            <a:stCxn id="97" idx="2"/>
            <a:endCxn id="112" idx="3"/>
          </p:cNvCxnSpPr>
          <p:nvPr/>
        </p:nvCxnSpPr>
        <p:spPr bwMode="auto">
          <a:xfrm rot="5400000">
            <a:off x="4874526" y="3973125"/>
            <a:ext cx="1292538" cy="1341470"/>
          </a:xfrm>
          <a:prstGeom prst="curvedConnector2">
            <a:avLst/>
          </a:prstGeom>
          <a:solidFill>
            <a:srgbClr val="FFA500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" name="Textfeld 115">
            <a:extLst>
              <a:ext uri="{FF2B5EF4-FFF2-40B4-BE49-F238E27FC236}">
                <a16:creationId xmlns:a16="http://schemas.microsoft.com/office/drawing/2014/main" id="{627EF153-D928-4094-B9D3-6234B376580E}"/>
              </a:ext>
            </a:extLst>
          </p:cNvPr>
          <p:cNvSpPr txBox="1"/>
          <p:nvPr/>
        </p:nvSpPr>
        <p:spPr>
          <a:xfrm>
            <a:off x="5914004" y="4606121"/>
            <a:ext cx="662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Mines</a:t>
            </a:r>
            <a:endParaRPr lang="de-DE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/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solidFill>
                <a:srgbClr val="1EBEEB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D8CBE9B7-DEA7-4F88-8CBC-8D80670FEF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004721"/>
                <a:ext cx="1152128" cy="3242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/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C96BBC00-1FB9-4C05-BA62-F7592EB57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7" y="4534581"/>
                <a:ext cx="1152128" cy="3242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Rechteck 118">
            <a:extLst>
              <a:ext uri="{FF2B5EF4-FFF2-40B4-BE49-F238E27FC236}">
                <a16:creationId xmlns:a16="http://schemas.microsoft.com/office/drawing/2014/main" id="{F08F2A00-FC54-46F2-BA1B-BFC6EC7E7034}"/>
              </a:ext>
            </a:extLst>
          </p:cNvPr>
          <p:cNvSpPr/>
          <p:nvPr/>
        </p:nvSpPr>
        <p:spPr bwMode="auto">
          <a:xfrm>
            <a:off x="3553917" y="4064441"/>
            <a:ext cx="1152128" cy="324211"/>
          </a:xfrm>
          <a:prstGeom prst="rect">
            <a:avLst/>
          </a:prstGeom>
          <a:solidFill>
            <a:schemeClr val="accent1">
              <a:lumMod val="75000"/>
              <a:alpha val="5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100" dirty="0"/>
              <a:t>Block Header</a:t>
            </a:r>
            <a:endParaRPr kumimoji="0" lang="de-DE" sz="11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/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09CC4FE9-3CC5-47F8-B4D4-2F9D047FE1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5474861"/>
                <a:ext cx="1152128" cy="324211"/>
              </a:xfrm>
              <a:prstGeom prst="rect">
                <a:avLst/>
              </a:prstGeom>
              <a:blipFill>
                <a:blip r:embed="rId5"/>
                <a:stretch>
                  <a:fillRect b="-1887"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/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solidFill>
                <a:srgbClr val="1EBEEB">
                  <a:alpha val="57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182880" tIns="137160" rIns="182880" bIns="13716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kumimoji="0" lang="de-DE" sz="16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0" lang="de-DE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endParaRPr>
              </a:p>
            </p:txBody>
          </p:sp>
        </mc:Choice>
        <mc:Fallback xmlns=""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0EBAC46B-5BA7-46AE-BA53-5825073F0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3918" y="6186576"/>
                <a:ext cx="1152128" cy="3242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Textfeld 122">
            <a:extLst>
              <a:ext uri="{FF2B5EF4-FFF2-40B4-BE49-F238E27FC236}">
                <a16:creationId xmlns:a16="http://schemas.microsoft.com/office/drawing/2014/main" id="{23AC8216-A9CE-4A87-89DF-12D65D31E379}"/>
              </a:ext>
            </a:extLst>
          </p:cNvPr>
          <p:cNvSpPr txBox="1"/>
          <p:nvPr/>
        </p:nvSpPr>
        <p:spPr>
          <a:xfrm rot="5400000">
            <a:off x="3977146" y="5790793"/>
            <a:ext cx="473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…</a:t>
            </a:r>
            <a:endParaRPr lang="de-DE" sz="2800" dirty="0"/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ABAFB15B-9CB1-4CEF-B449-01800BAD10CD}"/>
              </a:ext>
            </a:extLst>
          </p:cNvPr>
          <p:cNvSpPr txBox="1"/>
          <p:nvPr/>
        </p:nvSpPr>
        <p:spPr>
          <a:xfrm>
            <a:off x="3409248" y="3644338"/>
            <a:ext cx="1019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i="1" dirty="0">
                <a:solidFill>
                  <a:schemeClr val="tx1"/>
                </a:solidFill>
              </a:rPr>
              <a:t>Neuer Block</a:t>
            </a:r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18C9D5E4-CAEC-42E3-8DF4-91E6FA1FD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289" y="6510787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100" kern="0" dirty="0" err="1">
                <a:latin typeface="+mj-lt"/>
              </a:rPr>
              <a:t>Bildquelle</a:t>
            </a:r>
            <a:r>
              <a:rPr lang="en-US" sz="1100" kern="0" dirty="0">
                <a:latin typeface="+mj-lt"/>
              </a:rPr>
              <a:t>: web3j Docs, Transactions</a:t>
            </a:r>
            <a:br>
              <a:rPr lang="en-US" sz="1100" kern="0" dirty="0">
                <a:latin typeface="+mj-lt"/>
              </a:rPr>
            </a:br>
            <a:r>
              <a:rPr lang="en-US" sz="1100" kern="0" dirty="0">
                <a:latin typeface="+mj-lt"/>
                <a:hlinkClick r:id="rId7"/>
              </a:rPr>
              <a:t>https://web3j.readthedocs.io/en/latest/_images/web3j_transaction.png</a:t>
            </a:r>
            <a:r>
              <a:rPr lang="en-US" sz="1100" kern="0" dirty="0">
                <a:latin typeface="+mj-lt"/>
              </a:rPr>
              <a:t> </a:t>
            </a:r>
          </a:p>
          <a:p>
            <a:endParaRPr lang="en-US" sz="11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55855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39</a:t>
            </a:fld>
            <a:endParaRPr lang="de-D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Transaktionsabwicklung</a:t>
            </a:r>
            <a:br>
              <a:rPr lang="de-DE" kern="0" dirty="0"/>
            </a:br>
            <a:r>
              <a:rPr lang="de-DE" sz="2400" b="0" i="1" kern="0" dirty="0"/>
              <a:t>Speicherung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Inkludierung im Block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Erstellung eines Receipts: </a:t>
                </a:r>
                <a:r>
                  <a:rPr lang="de-DE" i="1" kern="0"/>
                  <a:t>receipt</a:t>
                </a:r>
                <a:r>
                  <a:rPr lang="de-DE" kern="0"/>
                  <a:t> besteht aus dem Zustand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de-DE" kern="0"/>
                  <a:t> nach der Transaktion, dem kumulierten, verbrauchten Gas nach der Transaktion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de-DE" kern="0"/>
                  <a:t> und den Logs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de-DE" ker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i="1" kern="0"/>
                  <a:t>bloom filter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18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de-DE" sz="1800" b="0" i="1" kern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de-DE" i="1" kern="0"/>
                  <a:t> </a:t>
                </a:r>
                <a:r>
                  <a:rPr lang="de-DE" kern="0"/>
                  <a:t>von den Logs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/>
                  <a:t>Nach Konsens über Block unveränderlicher Teil der Blockchain</a:t>
                </a:r>
              </a:p>
            </p:txBody>
          </p:sp>
        </mc:Choice>
        <mc:Fallback xmlns=""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F53B1B63-CD83-49B4-8E0D-0548C9505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601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4CDCE16C-BB8B-41B6-BC70-61DAD202005A}" type="slidenum">
              <a:rPr lang="de-DE"/>
              <a:pPr/>
              <a:t>4</a:t>
            </a:fld>
            <a:endParaRPr lang="de-DE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Einleitung</a:t>
            </a:r>
            <a:endParaRPr lang="de-DE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Ethereum ist ein „transaktionsbasierter Automat“ (</a:t>
                </a:r>
                <a:r>
                  <a:rPr lang="de-DE" i="1"/>
                  <a:t>transaction-based state machine</a:t>
                </a:r>
                <a:r>
                  <a:rPr lang="de-DE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Definition einer Zustandsübergangsfunktion </a:t>
                </a:r>
                <a14:m>
                  <m:oMath xmlns:m="http://schemas.openxmlformats.org/officeDocument/2006/math">
                    <m:r>
                      <a:rPr lang="de-DE" sz="18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𝛶</m:t>
                    </m:r>
                  </m:oMath>
                </a14:m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/>
                  <a:t>Erläuterung an einer Bespieltransaktion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151" t="-1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/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B8DA9D64-9C93-47A2-B3D1-3B7D0F9C9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29" y="3248166"/>
                <a:ext cx="72008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/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40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𝛶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e-DE" sz="40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51444065-7D14-4B89-89F3-D5DE58547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901" y="3257624"/>
                <a:ext cx="232283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/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400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40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40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de-DE" sz="12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86DD3A09-716D-4017-9239-3D8D65FBE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0923" y="3257623"/>
                <a:ext cx="144016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688AF8A-E825-498D-B6C1-473243645635}"/>
              </a:ext>
            </a:extLst>
          </p:cNvPr>
          <p:cNvCxnSpPr>
            <a:cxnSpLocks/>
          </p:cNvCxnSpPr>
          <p:nvPr/>
        </p:nvCxnSpPr>
        <p:spPr bwMode="auto">
          <a:xfrm>
            <a:off x="5732731" y="3579408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2069095-5D77-4C3F-BEE0-CCA0DE7124D0}"/>
              </a:ext>
            </a:extLst>
          </p:cNvPr>
          <p:cNvCxnSpPr>
            <a:cxnSpLocks/>
          </p:cNvCxnSpPr>
          <p:nvPr/>
        </p:nvCxnSpPr>
        <p:spPr bwMode="auto">
          <a:xfrm>
            <a:off x="1681709" y="3565401"/>
            <a:ext cx="1584176" cy="0"/>
          </a:xfrm>
          <a:prstGeom prst="straightConnector1">
            <a:avLst/>
          </a:prstGeom>
          <a:solidFill>
            <a:srgbClr val="FFA5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40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Einleitung</a:t>
            </a:r>
          </a:p>
          <a:p>
            <a:pPr marL="342900" indent="-342900">
              <a:buAutoNum type="arabicPeriod"/>
            </a:pPr>
            <a:r>
              <a:rPr lang="de-DE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 err="1"/>
              <a:t>Transaktionabwicklung</a:t>
            </a:r>
            <a:endParaRPr lang="de-DE" kern="0" dirty="0"/>
          </a:p>
          <a:p>
            <a:pPr marL="342900" indent="-342900">
              <a:buAutoNum type="arabicPeriod"/>
            </a:pPr>
            <a:r>
              <a:rPr lang="de-DE" b="1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21723765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CAEED438-B660-4C04-BC25-4C23CCFBC7F4}" type="slidenum">
              <a:rPr lang="de-DE"/>
              <a:pPr/>
              <a:t>41</a:t>
            </a:fld>
            <a:endParaRPr lang="de-DE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EC8EEE-386C-4418-B19F-0D9C785871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675876"/>
            <a:ext cx="12131221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defTabSz="1054100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de-DE" kern="0" dirty="0"/>
              <a:t>Ausblick</a:t>
            </a:r>
            <a:endParaRPr lang="en-US" sz="2400" b="0" i="1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defRPr sz="17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9875" indent="-268288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Char char="•"/>
                  <a:defRPr sz="1700">
                    <a:solidFill>
                      <a:schemeClr val="tx1"/>
                    </a:solidFill>
                    <a:latin typeface="+mn-lt"/>
                  </a:defRPr>
                </a:lvl2pPr>
                <a:lvl3pPr marL="627063" indent="-177800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3pPr>
                <a:lvl4pPr marL="1074738" indent="-174625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 i="1">
                    <a:solidFill>
                      <a:schemeClr val="tx1"/>
                    </a:solidFill>
                    <a:latin typeface="+mn-lt"/>
                  </a:defRPr>
                </a:lvl4pPr>
                <a:lvl5pPr marL="16160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5pPr>
                <a:lvl6pPr marL="20732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6pPr>
                <a:lvl7pPr marL="25304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7pPr>
                <a:lvl8pPr marL="29876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8pPr>
                <a:lvl9pPr marL="3444875" indent="-176213" algn="l" defTabSz="1054100" rtl="0" eaLnBrk="1" fontAlgn="base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40000"/>
                  </a:spcAft>
                  <a:buFont typeface="Arial" charset="0"/>
                  <a:buChar char="-"/>
                  <a:defRPr sz="17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kern="0" dirty="0"/>
                  <a:t>Homorphische Verschlüsselung und Zero-</a:t>
                </a:r>
                <a:r>
                  <a:rPr lang="de-DE" kern="0" dirty="0" err="1"/>
                  <a:t>knowledge</a:t>
                </a:r>
                <a:r>
                  <a:rPr lang="de-DE" kern="0" dirty="0"/>
                  <a:t>-</a:t>
                </a:r>
                <a:r>
                  <a:rPr lang="de-DE" kern="0" dirty="0" err="1"/>
                  <a:t>proofs</a:t>
                </a:r>
                <a:endParaRPr lang="de-DE" kern="0" dirty="0"/>
              </a:p>
              <a:p>
                <a:pPr marL="449263" lvl="2" indent="0">
                  <a:buNone/>
                </a:pPr>
                <a14:m>
                  <m:oMath xmlns:m="http://schemas.openxmlformats.org/officeDocument/2006/math">
                    <m:r>
                      <a:rPr lang="de-DE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de-DE" kern="0" dirty="0"/>
                  <a:t> Ethereum 2.0</a:t>
                </a: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392C6D5-9A89-42F3-A2DA-6236389025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6659" y="2138364"/>
                <a:ext cx="10592363" cy="3083221"/>
              </a:xfrm>
              <a:prstGeom prst="rect">
                <a:avLst/>
              </a:prstGeom>
              <a:blipFill>
                <a:blip r:embed="rId2"/>
                <a:stretch>
                  <a:fillRect l="-1151" t="-19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46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7C825A45-7494-4182-9A4A-AB4F72FEBB3C}" type="slidenum">
              <a:rPr lang="de-DE"/>
              <a:pPr/>
              <a:t>42</a:t>
            </a:fld>
            <a:endParaRPr lang="de-DE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title"/>
          </p:nvPr>
        </p:nvSpPr>
        <p:spPr>
          <a:xfrm>
            <a:off x="3229943" y="3378770"/>
            <a:ext cx="6984651" cy="402655"/>
          </a:xfrm>
        </p:spPr>
        <p:txBody>
          <a:bodyPr/>
          <a:lstStyle/>
          <a:p>
            <a:r>
              <a:rPr lang="de-DE"/>
              <a:t>Vielen Dank für Ihre Aufmerksamkeit!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39BC1543-AAC8-420D-BBBB-BCE8A35A375E}" type="slidenum">
              <a:rPr lang="de-DE"/>
              <a:pPr/>
              <a:t>5</a:t>
            </a:fld>
            <a:endParaRPr lang="de-DE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  <a:endParaRPr lang="de-DE" sz="2400" i="1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D4130-F0D3-48C7-A989-8C6853076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452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342900" indent="-342900">
              <a:buAutoNum type="arabicPeriod"/>
            </a:pPr>
            <a:r>
              <a:rPr lang="de-DE" kern="0" dirty="0"/>
              <a:t>Einleitung</a:t>
            </a:r>
          </a:p>
          <a:p>
            <a:pPr marL="342900" indent="-342900">
              <a:buAutoNum type="arabicPeriod"/>
            </a:pPr>
            <a:r>
              <a:rPr lang="de-DE" b="1" kern="0" dirty="0"/>
              <a:t>Struktur und technische Umsetzung</a:t>
            </a:r>
          </a:p>
          <a:p>
            <a:pPr marL="342900" indent="-342900">
              <a:buAutoNum type="arabicPeriod"/>
            </a:pPr>
            <a:r>
              <a:rPr lang="de-DE" kern="0" dirty="0"/>
              <a:t>Komponenten im Detail</a:t>
            </a:r>
          </a:p>
          <a:p>
            <a:pPr marL="342900" indent="-342900">
              <a:buAutoNum type="arabicPeriod"/>
            </a:pPr>
            <a:r>
              <a:rPr lang="de-DE" kern="0" dirty="0" err="1"/>
              <a:t>Transaktionabwicklung</a:t>
            </a:r>
            <a:endParaRPr lang="de-DE" kern="0" dirty="0"/>
          </a:p>
          <a:p>
            <a:pPr marL="342900" indent="-342900">
              <a:buAutoNum type="arabicPeriod"/>
            </a:pPr>
            <a:r>
              <a:rPr lang="de-DE" kern="0" dirty="0"/>
              <a:t>Ausblick</a:t>
            </a:r>
          </a:p>
        </p:txBody>
      </p:sp>
    </p:spTree>
    <p:extLst>
      <p:ext uri="{BB962C8B-B14F-4D97-AF65-F5344CB8AC3E}">
        <p14:creationId xmlns:p14="http://schemas.microsoft.com/office/powerpoint/2010/main" val="144072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6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Komponenten</a:t>
            </a:r>
            <a:r>
              <a:rPr lang="en-US" dirty="0"/>
              <a:t> </a:t>
            </a:r>
            <a:r>
              <a:rPr lang="en-US" dirty="0" err="1"/>
              <a:t>einer</a:t>
            </a:r>
            <a:r>
              <a:rPr lang="en-US" dirty="0"/>
              <a:t> </a:t>
            </a:r>
            <a:r>
              <a:rPr lang="en-US" dirty="0" err="1"/>
              <a:t>Transaktion</a:t>
            </a:r>
            <a:endParaRPr lang="en-US" sz="2400" b="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41" name="Rectangle 5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>
                    <a:latin typeface="JetBrains Mono" panose="020B0509020102050004" pitchFamily="49" charset="0"/>
                  </a:rPr>
                  <a:t> = {</a:t>
                </a:r>
              </a:p>
            </p:txBody>
          </p:sp>
        </mc:Choice>
        <mc:Fallback xmlns="">
          <p:sp>
            <p:nvSpPr>
              <p:cNvPr id="1434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56660" y="2138364"/>
                <a:ext cx="10592363" cy="346917"/>
              </a:xfrm>
              <a:blipFill>
                <a:blip r:embed="rId2"/>
                <a:stretch>
                  <a:fillRect l="-748" t="-15789" b="-1403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16036BD5-8DB1-49F7-8C18-043C92BF6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933154"/>
              </p:ext>
            </p:extLst>
          </p:nvPr>
        </p:nvGraphicFramePr>
        <p:xfrm>
          <a:off x="1177653" y="2485281"/>
          <a:ext cx="7992888" cy="30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1248286970"/>
                    </a:ext>
                  </a:extLst>
                </a:gridCol>
                <a:gridCol w="6552728">
                  <a:extLst>
                    <a:ext uri="{9D8B030D-6E8A-4147-A177-3AD203B41FA5}">
                      <a16:colId xmlns:a16="http://schemas.microsoft.com/office/drawing/2014/main" val="248657583"/>
                    </a:ext>
                  </a:extLst>
                </a:gridCol>
              </a:tblGrid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nonce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Anzahl vom EOA durchgeführte Transaktionen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60740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gasPrice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 pro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3148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gasLimit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Maximal Betrag an verbrauchbarem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062384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to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160-Bit Adresse des Empfängers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74333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value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 = Betrag an Wei, den der Empfänger erhält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96211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v,r,s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Skalare  = Komponenten der ECSDA-Signatur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220786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init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kompilierter Sourcecode des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391848"/>
                  </a:ext>
                </a:extLst>
              </a:tr>
              <a:tr h="378000">
                <a:tc>
                  <a:txBody>
                    <a:bodyPr/>
                    <a:lstStyle/>
                    <a:p>
                      <a:r>
                        <a:rPr lang="de-DE" sz="1700" dirty="0" err="1">
                          <a:latin typeface="JetBrains Mono" panose="020B0509020102050004"/>
                        </a:rPr>
                        <a:t>data</a:t>
                      </a:r>
                      <a:r>
                        <a:rPr lang="de-DE" sz="1700" dirty="0">
                          <a:latin typeface="JetBrains Mono" panose="020B050902010205000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700" dirty="0"/>
                        <a:t>Byte-Array = Funktionsaufruf eines Kontrakts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405055"/>
                  </a:ext>
                </a:extLst>
              </a:tr>
            </a:tbl>
          </a:graphicData>
        </a:graphic>
      </p:graphicFrame>
      <p:sp>
        <p:nvSpPr>
          <p:cNvPr id="8" name="Rectangle 5">
            <a:extLst>
              <a:ext uri="{FF2B5EF4-FFF2-40B4-BE49-F238E27FC236}">
                <a16:creationId xmlns:a16="http://schemas.microsoft.com/office/drawing/2014/main" id="{B34262BB-9167-47FC-9033-799E24224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5452001"/>
            <a:ext cx="10592363" cy="3469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>
                <a:latin typeface="JetBrains Mono" panose="020B050902010205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1928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7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Typen von Transkationen</a:t>
            </a:r>
            <a:endParaRPr lang="de-DE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de-DE">
                <a:latin typeface="+mj-lt"/>
              </a:rPr>
              <a:t>1. Message-Call-Transaktionen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B153097-B605-4AB6-8E86-F59EF500505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2024" y="2701449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484" y="4601671"/>
            <a:ext cx="1800000" cy="1800000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438CF938-EFB5-43FC-8E5F-DDDA99559CC0}"/>
              </a:ext>
            </a:extLst>
          </p:cNvPr>
          <p:cNvSpPr txBox="1"/>
          <p:nvPr/>
        </p:nvSpPr>
        <p:spPr>
          <a:xfrm>
            <a:off x="6017837" y="3072474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336" name="Rechteck 14335">
            <a:extLst>
              <a:ext uri="{FF2B5EF4-FFF2-40B4-BE49-F238E27FC236}">
                <a16:creationId xmlns:a16="http://schemas.microsoft.com/office/drawing/2014/main" id="{AFC1480E-1AED-4A6F-BC1B-7130F2684549}"/>
              </a:ext>
            </a:extLst>
          </p:cNvPr>
          <p:cNvSpPr/>
          <p:nvPr/>
        </p:nvSpPr>
        <p:spPr>
          <a:xfrm>
            <a:off x="3263440" y="4061203"/>
            <a:ext cx="15424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to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0x275…9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C5D3062-7B30-42D3-8B10-B0B27FABBA90}"/>
              </a:ext>
            </a:extLst>
          </p:cNvPr>
          <p:cNvSpPr txBox="1"/>
          <p:nvPr/>
        </p:nvSpPr>
        <p:spPr>
          <a:xfrm>
            <a:off x="6017837" y="4781203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value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0xde0…0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8BF3768-2893-4A44-864B-DB1CE5A4EE4C}"/>
              </a:ext>
            </a:extLst>
          </p:cNvPr>
          <p:cNvSpPr txBox="1"/>
          <p:nvPr/>
        </p:nvSpPr>
        <p:spPr>
          <a:xfrm>
            <a:off x="6017837" y="5135146"/>
            <a:ext cx="2182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 err="1">
                <a:solidFill>
                  <a:schemeClr val="tx2"/>
                </a:solidFill>
                <a:latin typeface="JetBrains Mono" panose="020B0509020102050004" pitchFamily="49" charset="0"/>
              </a:rPr>
              <a:t>data</a:t>
            </a:r>
            <a:r>
              <a:rPr lang="de-DE" sz="1600" i="1" dirty="0">
                <a:solidFill>
                  <a:schemeClr val="tx2"/>
                </a:solidFill>
                <a:latin typeface="JetBrains Mono" panose="020B0509020102050004" pitchFamily="49" charset="0"/>
              </a:rPr>
              <a:t>: 0xa26e…0</a:t>
            </a:r>
            <a:endParaRPr lang="en-GB" sz="16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2E06C6F-CEE4-4FFC-8DF9-A3EC09300F5F}"/>
              </a:ext>
            </a:extLst>
          </p:cNvPr>
          <p:cNvCxnSpPr>
            <a:cxnSpLocks/>
          </p:cNvCxnSpPr>
          <p:nvPr/>
        </p:nvCxnSpPr>
        <p:spPr bwMode="auto">
          <a:xfrm>
            <a:off x="3049861" y="4399757"/>
            <a:ext cx="2088232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30807CAC-4680-4A8E-83D5-8C2C9C45AD43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6936605" y="3990692"/>
            <a:ext cx="31910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B3A3744C-D8B7-47C0-A5F4-899EF30D8E27}"/>
              </a:ext>
            </a:extLst>
          </p:cNvPr>
          <p:cNvCxnSpPr>
            <a:cxnSpLocks/>
            <a:stCxn id="45" idx="0"/>
          </p:cNvCxnSpPr>
          <p:nvPr/>
        </p:nvCxnSpPr>
        <p:spPr bwMode="auto">
          <a:xfrm rot="5400000" flipH="1" flipV="1">
            <a:off x="7016895" y="2154250"/>
            <a:ext cx="158522" cy="2702856"/>
          </a:xfrm>
          <a:prstGeom prst="bentConnector2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aute 10">
            <a:extLst>
              <a:ext uri="{FF2B5EF4-FFF2-40B4-BE49-F238E27FC236}">
                <a16:creationId xmlns:a16="http://schemas.microsoft.com/office/drawing/2014/main" id="{4059571D-52F4-4083-AF83-9042A5177CB9}"/>
              </a:ext>
            </a:extLst>
          </p:cNvPr>
          <p:cNvSpPr/>
          <p:nvPr/>
        </p:nvSpPr>
        <p:spPr bwMode="auto">
          <a:xfrm>
            <a:off x="5002834" y="3940197"/>
            <a:ext cx="1458509" cy="919121"/>
          </a:xfrm>
          <a:prstGeom prst="diamond">
            <a:avLst/>
          </a:prstGeom>
          <a:solidFill>
            <a:srgbClr val="FFA500"/>
          </a:solidFill>
          <a:ln w="9525" cap="flat" cmpd="sng" algn="ctr">
            <a:solidFill>
              <a:srgbClr val="FFA5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82880" tIns="137160" rIns="182880" bIns="13716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1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JetBrains Mono" panose="020B0509020102050004" pitchFamily="49" charset="0"/>
              </a:rPr>
              <a:t>to</a:t>
            </a: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ist EOA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A42E24-76D3-4895-8768-8F4327FE0C31}"/>
              </a:ext>
            </a:extLst>
          </p:cNvPr>
          <p:cNvSpPr/>
          <p:nvPr/>
        </p:nvSpPr>
        <p:spPr>
          <a:xfrm>
            <a:off x="5544192" y="3584939"/>
            <a:ext cx="4010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Ja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87BF573-849C-43E7-AB19-F04D0B260185}"/>
              </a:ext>
            </a:extLst>
          </p:cNvPr>
          <p:cNvSpPr/>
          <p:nvPr/>
        </p:nvSpPr>
        <p:spPr>
          <a:xfrm>
            <a:off x="5442401" y="4844015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600" i="1" dirty="0">
                <a:solidFill>
                  <a:schemeClr val="tx2"/>
                </a:solidFill>
                <a:latin typeface="+mj-lt"/>
              </a:rPr>
              <a:t>Nein</a:t>
            </a:r>
            <a:endParaRPr lang="en-GB" sz="1600" i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BCEA7BC0-3033-47F6-9960-D9E4F4D1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250929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User: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Pixel-perfect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5"/>
              </a:rPr>
              <a:t>https://www.flaticon.com/authors/pixel-perfect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826D81EF-07B6-4CE9-B3DF-DC4C96E0C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900" kern="0" dirty="0" err="1">
                <a:latin typeface="+mj-lt"/>
              </a:rPr>
              <a:t>Bildquelle</a:t>
            </a:r>
            <a:r>
              <a:rPr lang="en-US" sz="900" kern="0" dirty="0">
                <a:latin typeface="+mj-lt"/>
              </a:rPr>
              <a:t> </a:t>
            </a:r>
            <a:r>
              <a:rPr lang="en-US" sz="900" kern="0" dirty="0" err="1">
                <a:latin typeface="+mj-lt"/>
              </a:rPr>
              <a:t>Kontrakt</a:t>
            </a:r>
            <a:r>
              <a:rPr lang="en-US" sz="900" kern="0" dirty="0">
                <a:latin typeface="+mj-lt"/>
              </a:rPr>
              <a:t>: </a:t>
            </a:r>
            <a:r>
              <a:rPr lang="en-US" sz="900" kern="0" dirty="0" err="1">
                <a:latin typeface="+mj-lt"/>
              </a:rPr>
              <a:t>Flaticon</a:t>
            </a:r>
            <a:r>
              <a:rPr lang="en-US" sz="900" kern="0" dirty="0">
                <a:latin typeface="+mj-lt"/>
              </a:rPr>
              <a:t>, </a:t>
            </a:r>
            <a:r>
              <a:rPr lang="en-US" sz="900" kern="0" dirty="0" err="1">
                <a:latin typeface="+mj-lt"/>
              </a:rPr>
              <a:t>Freepik</a:t>
            </a:r>
            <a:br>
              <a:rPr lang="en-US" sz="900" kern="0" dirty="0">
                <a:latin typeface="+mj-lt"/>
              </a:rPr>
            </a:br>
            <a:r>
              <a:rPr lang="en-US" sz="900" kern="0" dirty="0">
                <a:latin typeface="+mj-lt"/>
                <a:hlinkClick r:id="rId6"/>
              </a:rPr>
              <a:t>https://www.flaticon.com/authors/freepik</a:t>
            </a:r>
            <a:r>
              <a:rPr lang="en-US" sz="900" kern="0" dirty="0">
                <a:latin typeface="+mj-lt"/>
              </a:rPr>
              <a:t> </a:t>
            </a:r>
          </a:p>
          <a:p>
            <a:endParaRPr lang="en-US" sz="900" kern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5036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8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Typen von Transkationen</a:t>
            </a:r>
            <a:endParaRPr lang="de-DE" sz="2400" b="0" i="1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656660" y="2138364"/>
            <a:ext cx="10592363" cy="353943"/>
          </a:xfrm>
        </p:spPr>
        <p:txBody>
          <a:bodyPr/>
          <a:lstStyle/>
          <a:p>
            <a:r>
              <a:rPr lang="de-DE">
                <a:latin typeface="+mj-lt"/>
              </a:rPr>
              <a:t>2. Contract-Creation-Transaktionen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6BC3900-2839-494B-B9BC-31AD7D101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693" y="3679757"/>
            <a:ext cx="1440000" cy="1440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899C75E-18A9-4417-A226-82237D0B03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445" y="3499757"/>
            <a:ext cx="1800000" cy="1800000"/>
          </a:xfrm>
          <a:prstGeom prst="rect">
            <a:avLst/>
          </a:prstGeom>
        </p:spPr>
      </p:pic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CD77E315-6D69-4FF7-AFFC-4ED24409E25B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6568579" y="4399757"/>
            <a:ext cx="1665858" cy="0"/>
          </a:xfrm>
          <a:prstGeom prst="straightConnector1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C3A09B-8B53-4115-A9BF-C21854853E82}"/>
              </a:ext>
            </a:extLst>
          </p:cNvPr>
          <p:cNvSpPr txBox="1"/>
          <p:nvPr/>
        </p:nvSpPr>
        <p:spPr>
          <a:xfrm>
            <a:off x="4453897" y="4014482"/>
            <a:ext cx="216032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BA00A29-69CB-4775-BDFF-BB7BEF01EE4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8413" y="4645521"/>
            <a:ext cx="1107237" cy="110723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0C780C4-8427-4EF5-AFCE-0358EFDA2EA7}"/>
              </a:ext>
            </a:extLst>
          </p:cNvPr>
          <p:cNvSpPr txBox="1"/>
          <p:nvPr/>
        </p:nvSpPr>
        <p:spPr>
          <a:xfrm>
            <a:off x="4453897" y="3653473"/>
            <a:ext cx="237634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GB" sz="1700" i="1" dirty="0">
              <a:solidFill>
                <a:schemeClr val="tx2"/>
              </a:solidFill>
              <a:latin typeface="JetBrains Mono" panose="020B05090201020500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413E2D3-200C-4837-A43A-0BEF80D865C7}"/>
              </a:ext>
            </a:extLst>
          </p:cNvPr>
          <p:cNvSpPr txBox="1"/>
          <p:nvPr/>
        </p:nvSpPr>
        <p:spPr>
          <a:xfrm>
            <a:off x="4453897" y="3938092"/>
            <a:ext cx="21146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to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init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0x608…0</a:t>
            </a:r>
            <a:b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</a:br>
            <a:r>
              <a:rPr lang="de-DE" sz="1800" i="1" dirty="0" err="1">
                <a:solidFill>
                  <a:schemeClr val="tx1"/>
                </a:solidFill>
                <a:latin typeface="JetBrains Mono" panose="020B0509020102050004" pitchFamily="49" charset="0"/>
              </a:rPr>
              <a:t>value</a:t>
            </a:r>
            <a:r>
              <a:rPr lang="de-DE" sz="1800" i="1" dirty="0">
                <a:solidFill>
                  <a:schemeClr val="tx1"/>
                </a:solidFill>
                <a:latin typeface="JetBrains Mono" panose="020B0509020102050004" pitchFamily="49" charset="0"/>
              </a:rPr>
              <a:t>: 0xde0…0</a:t>
            </a: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6BB9CFF-70AC-402D-B94D-E19B3B998FE5}"/>
              </a:ext>
            </a:extLst>
          </p:cNvPr>
          <p:cNvCxnSpPr>
            <a:cxnSpLocks/>
            <a:endCxn id="15" idx="1"/>
          </p:cNvCxnSpPr>
          <p:nvPr/>
        </p:nvCxnSpPr>
        <p:spPr bwMode="auto">
          <a:xfrm>
            <a:off x="3049861" y="4399757"/>
            <a:ext cx="1404036" cy="0"/>
          </a:xfrm>
          <a:prstGeom prst="line">
            <a:avLst/>
          </a:prstGeom>
          <a:solidFill>
            <a:srgbClr val="FFA500"/>
          </a:solidFill>
          <a:ln w="63500" cap="flat" cmpd="sng" algn="ctr">
            <a:solidFill>
              <a:srgbClr val="DC3C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5">
            <a:extLst>
              <a:ext uri="{FF2B5EF4-FFF2-40B4-BE49-F238E27FC236}">
                <a16:creationId xmlns:a16="http://schemas.microsoft.com/office/drawing/2014/main" id="{84FBD7C6-6594-4A2E-9468-316323CF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60" y="6621812"/>
            <a:ext cx="4434002" cy="41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de-DE" sz="1700" i="1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lang="en-US" sz="17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de-DE" sz="900" kern="0">
                <a:latin typeface="+mj-lt"/>
              </a:rPr>
              <a:t>Bildquelle Neuschild: Flaticon, Freepik</a:t>
            </a:r>
            <a:br>
              <a:rPr lang="de-DE" sz="900" kern="0">
                <a:latin typeface="+mj-lt"/>
              </a:rPr>
            </a:br>
            <a:r>
              <a:rPr lang="de-DE" sz="900" kern="0">
                <a:latin typeface="+mj-lt"/>
                <a:hlinkClick r:id="rId5"/>
              </a:rPr>
              <a:t>https://www.flaticon.com/authors/freepik</a:t>
            </a:r>
            <a:r>
              <a:rPr lang="de-DE" sz="900" kern="0">
                <a:latin typeface="+mj-lt"/>
              </a:rPr>
              <a:t> </a:t>
            </a:r>
          </a:p>
          <a:p>
            <a:endParaRPr lang="de-DE" sz="900" ker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4082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de-DE"/>
              <a:t>Seite </a:t>
            </a:r>
            <a:fld id="{CAEED438-B660-4C04-BC25-4C23CCFBC7F4}" type="slidenum">
              <a:rPr lang="de-DE"/>
              <a:pPr/>
              <a:t>9</a:t>
            </a:fld>
            <a:endParaRPr lang="de-DE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Verteilung</a:t>
            </a:r>
            <a:endParaRPr lang="de-DE" sz="2400" b="0" i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1D15FD-9BF5-4088-89DF-0A3287EA8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659" y="2138364"/>
            <a:ext cx="10592363" cy="1897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defRPr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8288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Char char="•"/>
              <a:defRPr sz="1700">
                <a:solidFill>
                  <a:schemeClr val="tx1"/>
                </a:solidFill>
                <a:latin typeface="+mn-lt"/>
              </a:defRPr>
            </a:lvl2pPr>
            <a:lvl3pPr marL="627063" indent="-177800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3pPr>
            <a:lvl4pPr marL="1074738" indent="-174625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 i="1">
                <a:solidFill>
                  <a:schemeClr val="tx1"/>
                </a:solidFill>
                <a:latin typeface="+mn-lt"/>
              </a:defRPr>
            </a:lvl4pPr>
            <a:lvl5pPr marL="16160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5pPr>
            <a:lvl6pPr marL="20732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6pPr>
            <a:lvl7pPr marL="25304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7pPr>
            <a:lvl8pPr marL="29876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8pPr>
            <a:lvl9pPr marL="3444875" indent="-176213" algn="l" defTabSz="1054100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40000"/>
              </a:spcAft>
              <a:buFont typeface="Arial" charset="0"/>
              <a:buChar char="-"/>
              <a:defRPr sz="1700">
                <a:solidFill>
                  <a:schemeClr val="tx1"/>
                </a:solidFill>
                <a:latin typeface="+mn-l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 22.748.700 Transkationen wurden im Zeitraum 01.03.2020 bis 31.03.2020 getätigt:</a:t>
            </a:r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de-DE" kern="0"/>
              <a:t>2,1% sind Kontrakterzeugungen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Die ersten 100 Adressen machen 2,3% des Gesamtwertes aller Transaktionen aus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kern="0"/>
              <a:t>44,2% aller Transaktionen sind an diese Adressen gerichtet</a:t>
            </a:r>
          </a:p>
          <a:p>
            <a:pPr marL="555625" lvl="1" indent="-285750">
              <a:buFont typeface="Arial" panose="020B0604020202020204" pitchFamily="34" charset="0"/>
              <a:buChar char="•"/>
            </a:pPr>
            <a:r>
              <a:rPr lang="de-DE" kern="0"/>
              <a:t>15% dieser sind an den Kontrakt des Tokens </a:t>
            </a:r>
            <a:r>
              <a:rPr lang="de-DE"/>
              <a:t>„</a:t>
            </a:r>
            <a:r>
              <a:rPr lang="de-DE" kern="0"/>
              <a:t>Tether” gerichtet</a:t>
            </a:r>
          </a:p>
        </p:txBody>
      </p:sp>
    </p:spTree>
    <p:extLst>
      <p:ext uri="{BB962C8B-B14F-4D97-AF65-F5344CB8AC3E}">
        <p14:creationId xmlns:p14="http://schemas.microsoft.com/office/powerpoint/2010/main" val="2822354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PALETTEDESIGNATOR" val="HsH"/>
</p:tagLst>
</file>

<file path=ppt/theme/theme1.xml><?xml version="1.0" encoding="utf-8"?>
<a:theme xmlns:a="http://schemas.openxmlformats.org/drawingml/2006/main" name="Standarddesign">
  <a:themeElements>
    <a:clrScheme name="Benutzerdefiniert 5">
      <a:dk1>
        <a:srgbClr val="000000"/>
      </a:dk1>
      <a:lt1>
        <a:srgbClr val="FFFFFF"/>
      </a:lt1>
      <a:dk2>
        <a:srgbClr val="000000"/>
      </a:dk2>
      <a:lt2>
        <a:srgbClr val="D23C96"/>
      </a:lt2>
      <a:accent1>
        <a:srgbClr val="DC3C05"/>
      </a:accent1>
      <a:accent2>
        <a:srgbClr val="1EBEEB"/>
      </a:accent2>
      <a:accent3>
        <a:srgbClr val="FFFFFF"/>
      </a:accent3>
      <a:accent4>
        <a:srgbClr val="000000"/>
      </a:accent4>
      <a:accent5>
        <a:srgbClr val="FFCAAA"/>
      </a:accent5>
      <a:accent6>
        <a:srgbClr val="1AACD5"/>
      </a:accent6>
      <a:hlink>
        <a:srgbClr val="46B48C"/>
      </a:hlink>
      <a:folHlink>
        <a:srgbClr val="FFD2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A500"/>
        </a:solidFill>
        <a:ln w="9525" cap="flat" cmpd="sng" algn="ctr">
          <a:solidFill>
            <a:srgbClr val="FFA5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82880" tIns="137160" rIns="182880" bIns="13716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23C96"/>
        </a:lt2>
        <a:accent1>
          <a:srgbClr val="FF9900"/>
        </a:accent1>
        <a:accent2>
          <a:srgbClr val="1EBEEB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1AACD5"/>
        </a:accent6>
        <a:hlink>
          <a:srgbClr val="46B48C"/>
        </a:hlink>
        <a:folHlink>
          <a:srgbClr val="FFD2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HsH_WI_2007-2013</Template>
  <TotalTime>0</TotalTime>
  <Words>1620</Words>
  <Application>Microsoft Office PowerPoint</Application>
  <PresentationFormat>Benutzerdefiniert</PresentationFormat>
  <Paragraphs>359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6" baseType="lpstr">
      <vt:lpstr>Arial</vt:lpstr>
      <vt:lpstr>Cambria Math</vt:lpstr>
      <vt:lpstr>JetBrains Mono</vt:lpstr>
      <vt:lpstr>Standarddesign</vt:lpstr>
      <vt:lpstr>Ethereum</vt:lpstr>
      <vt:lpstr>Inhaltsverzeichnis</vt:lpstr>
      <vt:lpstr>Inhaltsverzeichnis</vt:lpstr>
      <vt:lpstr>Einleitung</vt:lpstr>
      <vt:lpstr>Inhaltsverzeichnis</vt:lpstr>
      <vt:lpstr>Komponenten einer Transaktion</vt:lpstr>
      <vt:lpstr>Typen von Transkationen</vt:lpstr>
      <vt:lpstr>Typen von Transkationen</vt:lpstr>
      <vt:lpstr>Verteilung</vt:lpstr>
      <vt:lpstr>PowerPoint-Präsentation</vt:lpstr>
      <vt:lpstr>Inhaltsverzeichnis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Inhaltsverzeichnis</vt:lpstr>
      <vt:lpstr>PowerPoint-Präsentation</vt:lpstr>
      <vt:lpstr>PowerPoint-Präsentation</vt:lpstr>
      <vt:lpstr>Inhaltsverzeichnis</vt:lpstr>
      <vt:lpstr>PowerPoint-Präsentation</vt:lpstr>
      <vt:lpstr>Vielen Dank für Ihre Aufmerksamkeit!</vt:lpstr>
    </vt:vector>
  </TitlesOfParts>
  <Company>in.form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Ethereum</dc:title>
  <dc:creator>Jannes</dc:creator>
  <cp:lastModifiedBy>Jannes</cp:lastModifiedBy>
  <cp:revision>68</cp:revision>
  <dcterms:created xsi:type="dcterms:W3CDTF">2020-05-24T15:36:34Z</dcterms:created>
  <dcterms:modified xsi:type="dcterms:W3CDTF">2020-05-27T13:47:48Z</dcterms:modified>
</cp:coreProperties>
</file>