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557012"/>
            <a:ext cx="8915399" cy="101421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331077"/>
            <a:ext cx="8915399" cy="3572586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</a:p>
          <a:p>
            <a:pPr algn="ctr"/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QUẢN LÝ BẤT ĐỘNG SẢN CHO THUÊ</a:t>
            </a:r>
          </a:p>
          <a:p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 h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dẫn 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Ths. Ph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Văn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      : Phạm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 Duy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sinh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                 : 1481310017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                               : D9 CNPM</a:t>
            </a:r>
          </a:p>
        </p:txBody>
      </p:sp>
    </p:spTree>
    <p:extLst>
      <p:ext uri="{BB962C8B-B14F-4D97-AF65-F5344CB8AC3E}">
        <p14:creationId xmlns:p14="http://schemas.microsoft.com/office/powerpoint/2010/main" val="40138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đầy đủ những chức năng của hê thống quản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trực quan, dễ sử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Khuyết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còn mới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mẻ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thay đổi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 sử dụng thủ công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và hoàn thiện những chức năng cần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Khắc phục những khuyết điểm của ứng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51" y="844062"/>
            <a:ext cx="7647989" cy="55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công trình cho thuê ở các thành phố lớn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mọc nhanh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 thuê nhà các tỉnh thành phố lớn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 cao 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 trên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 tr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còn ít và khá mới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căn hộ thủ công làm tốn công sức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 nh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thời gian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TRẠNG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Nhu cầu thuê bất động sản tăng cao do quy hoạch đô thị và tỷ lệ gia tăng dân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căn hộ nhiều căn hộ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 quản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hời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CNTT phát triển nên áp dụng vào công tác quản lý là điều cần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tay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 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đều có một chiếc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SmartPhone.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6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thu, chi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hợp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khách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hóa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căn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dịch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</a:p>
        </p:txBody>
      </p:sp>
    </p:spTree>
    <p:extLst>
      <p:ext uri="{BB962C8B-B14F-4D97-AF65-F5344CB8AC3E}">
        <p14:creationId xmlns:p14="http://schemas.microsoft.com/office/powerpoint/2010/main" val="20119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 NHÂN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căn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thuê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căn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hộ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API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 DB.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 MVC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89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CĂN HỘ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84" y="1601009"/>
            <a:ext cx="6491767" cy="4859481"/>
          </a:xfrm>
        </p:spPr>
      </p:pic>
    </p:spTree>
    <p:extLst>
      <p:ext uri="{BB962C8B-B14F-4D97-AF65-F5344CB8AC3E}">
        <p14:creationId xmlns:p14="http://schemas.microsoft.com/office/powerpoint/2010/main" val="30950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367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THỐNG KÊ BÁO CÁO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00" y="1617785"/>
            <a:ext cx="5687907" cy="4257743"/>
          </a:xfrm>
        </p:spPr>
      </p:pic>
    </p:spTree>
    <p:extLst>
      <p:ext uri="{BB962C8B-B14F-4D97-AF65-F5344CB8AC3E}">
        <p14:creationId xmlns:p14="http://schemas.microsoft.com/office/powerpoint/2010/main" val="9300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TỔNG QUAN HỆ THỐNG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8" y="1511325"/>
            <a:ext cx="5815573" cy="4400525"/>
          </a:xfrm>
        </p:spPr>
      </p:pic>
    </p:spTree>
    <p:extLst>
      <p:ext uri="{BB962C8B-B14F-4D97-AF65-F5344CB8AC3E}">
        <p14:creationId xmlns:p14="http://schemas.microsoft.com/office/powerpoint/2010/main" val="20917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339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Wisp</vt:lpstr>
      <vt:lpstr>ĐỒ ÁN TỐT NGHIỆP</vt:lpstr>
      <vt:lpstr>LÝ DO CHỌN ĐỀ TÀI</vt:lpstr>
      <vt:lpstr>THỰC TRẠNG</vt:lpstr>
      <vt:lpstr>CHỨC NĂNG CỦA HỆ THỐNG</vt:lpstr>
      <vt:lpstr>TÁC NHÂN CỦA HỆ THỐNG</vt:lpstr>
      <vt:lpstr>CÔNG NGHỆ SỬ DỤNG</vt:lpstr>
      <vt:lpstr>FORM QUẢN LÝ CĂN HỘ</vt:lpstr>
      <vt:lpstr>FORM THỐNG KÊ BÁO CÁO</vt:lpstr>
      <vt:lpstr>FORM TỔNG QUAN HỆ THỐNG</vt:lpstr>
      <vt:lpstr>KẾT LUẬN</vt:lpstr>
      <vt:lpstr>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Duy</dc:creator>
  <cp:lastModifiedBy>Duy</cp:lastModifiedBy>
  <cp:revision>7</cp:revision>
  <dcterms:created xsi:type="dcterms:W3CDTF">2019-01-11T16:15:18Z</dcterms:created>
  <dcterms:modified xsi:type="dcterms:W3CDTF">2019-01-11T17:12:36Z</dcterms:modified>
</cp:coreProperties>
</file>