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A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DE6EB-3130-7847-B1EC-F386683F000B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F2D49-F605-8144-AE16-7B3C0267D5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834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6F2D49-F605-8144-AE16-7B3C0267D57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312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150209-571E-4942-A1E9-A4FACC031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AE8CBD-8EF4-4444-8E17-379434065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1A5A87-39A0-3D4B-89A9-479CCF51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DC0A-BAD0-A242-9F63-F76E1F532D50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3FA2E0-D99E-EF47-8503-A7E34F43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F862A9-D09C-7347-A1AB-5F306D6C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B505-66F9-624B-817C-36DF16400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3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CCFD46-C7EC-8942-86C2-2F8CA7F2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6A82E6-BAA2-E241-8BD8-7F712A666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F682D0-9D54-6F4B-87EB-F32CEA59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DC0A-BAD0-A242-9F63-F76E1F532D50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52F975-873B-A544-91BC-51FE2499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6B680A-D8E0-DE4B-80A4-9278D3A5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B505-66F9-624B-817C-36DF16400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66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860797D-6125-4649-871B-C41E342C0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7D4769-022A-714A-A1CF-765AC4EA0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BB9444-A266-2E41-9E7C-616DE7EB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DC0A-BAD0-A242-9F63-F76E1F532D50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229DF0-E743-1D41-968E-DF1758EE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E81FA9-ADBA-6940-ACF9-C50A9828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B505-66F9-624B-817C-36DF16400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41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18457-FF14-5A4E-BE1C-5755096D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7F594F-14A3-644F-B9FA-C5AE6752A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23969A-216C-3F43-BBF9-FF03B284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DC0A-BAD0-A242-9F63-F76E1F532D50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3D60D4-4BB9-0448-A32D-05DFF639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DF2D3A-21E0-E544-A72B-6BBF4E82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B505-66F9-624B-817C-36DF16400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520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10E920-2480-0D49-A4C6-4EF7C0F0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E069E1-43E7-C249-AA55-ACD3343A5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0D2D66-4788-2A40-8E71-3FF296E5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DC0A-BAD0-A242-9F63-F76E1F532D50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3AF1BD-8DCC-054E-890C-2B0087493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62242D-367E-6E4F-BF80-73C4FB2D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B505-66F9-624B-817C-36DF16400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02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A6F42-61B7-2546-88DD-D3B36C32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1DAAD9-1DC2-DC40-9850-1782425F6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1CDC43-DBBF-5A4D-BC27-9CBBC3E5B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4B48BB-9CB2-9E4E-A600-DB43455E3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DC0A-BAD0-A242-9F63-F76E1F532D50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6CF608-4C25-1F46-AAC9-5F4A1DB3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8364A4-03DB-8047-A9E2-4AE2D1D4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B505-66F9-624B-817C-36DF16400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92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2DD5EC-F8E2-4E47-9BAD-BDFC5F80F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05ED46-8DCF-9E43-875A-9BD4B2A93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224CC8-4477-DB49-9D99-99C580848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AEB5007-ADFD-D94F-B458-121EA870C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6A7009-A764-6B43-B046-9E4958C1B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CBF5DD2-83CD-6747-9FC8-5C6CD3F7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DC0A-BAD0-A242-9F63-F76E1F532D50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5E759D3-0E81-3544-8E48-576D3E9A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F86FC8A-ED68-C944-AC22-42453DCA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B505-66F9-624B-817C-36DF16400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748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726195-EAC7-954B-8D07-1089B55A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AE6CAE9-67D3-D441-BE92-3F78EE5F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DC0A-BAD0-A242-9F63-F76E1F532D50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755A716-4FFF-8D48-B3D8-AEB803D8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E2E9C0-5394-AD48-88EA-D8E8947B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B505-66F9-624B-817C-36DF16400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52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D52F8B-264E-9C42-A859-AB4FB8F7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DC0A-BAD0-A242-9F63-F76E1F532D50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6E8278B-31A0-984E-9956-1652CEA83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905EC3-00EC-6D47-A1F9-6608A2BB9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B505-66F9-624B-817C-36DF16400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33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5A627-29AE-E845-AF4F-A9949BE3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9A6E56-5A23-D544-A0A6-9EAF23381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85C9FA-CC02-4146-8C8F-37E0A3CF0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B43EDD-97E2-D94F-A197-478FA064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DC0A-BAD0-A242-9F63-F76E1F532D50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46ABA4-0EE9-CA44-A48A-D00D80AE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68C5BE-DC9C-F340-A060-7DE4E6F9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B505-66F9-624B-817C-36DF16400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3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EF6A63-C600-DF4F-A60E-2E1FF7BAB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DC10E5E-73AD-7843-A445-FDF525A55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11DB7A-115C-024B-A74C-A9766A2E3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66EF1E-AB4A-CA44-BE47-7C744E93D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DC0A-BAD0-A242-9F63-F76E1F532D50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555697-7D32-AB42-AD2E-BF5A6968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C34C84-DB1B-1A47-A0F2-C427E1FF7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B505-66F9-624B-817C-36DF16400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89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6FA0906-7FD3-864D-B9AD-B780E4FA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4B513B-EE68-1E42-B023-8D604EA61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B5A761-86A8-1748-BCA6-380231C25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2DC0A-BAD0-A242-9F63-F76E1F532D50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0652A7-7258-4345-B5F1-BD74EFDF2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E4F010-C281-A94D-B318-9D2040EF6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6B505-66F9-624B-817C-36DF16400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79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771C4E9E-BB87-BF4B-AD22-431410425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0254" y="1196864"/>
            <a:ext cx="8111491" cy="279706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F776EBB-0B21-6849-8093-90926E398C37}"/>
              </a:ext>
            </a:extLst>
          </p:cNvPr>
          <p:cNvSpPr txBox="1"/>
          <p:nvPr/>
        </p:nvSpPr>
        <p:spPr>
          <a:xfrm>
            <a:off x="4020206" y="4708633"/>
            <a:ext cx="4151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200" b="1" dirty="0" err="1">
                <a:solidFill>
                  <a:srgbClr val="DC4A5E"/>
                </a:solidFill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Relaym</a:t>
            </a:r>
            <a:endParaRPr kumimoji="1" lang="ja-JP" altLang="en-US" sz="7200" b="1">
              <a:solidFill>
                <a:srgbClr val="DC4A5E"/>
              </a:solidFill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067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Macintosh PowerPoint</Application>
  <PresentationFormat>ワイド画面</PresentationFormat>
  <Paragraphs>2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Hiragino Kaku Gothic Pro W6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岸直輝</dc:creator>
  <cp:lastModifiedBy>岸直輝</cp:lastModifiedBy>
  <cp:revision>2</cp:revision>
  <dcterms:created xsi:type="dcterms:W3CDTF">2020-07-23T09:04:00Z</dcterms:created>
  <dcterms:modified xsi:type="dcterms:W3CDTF">2020-07-23T09:10:31Z</dcterms:modified>
</cp:coreProperties>
</file>