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 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amphortree.org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Brother Project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camphortree.org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952500" y="2590800"/>
            <a:ext cx="1152311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いつでも、どこでも、行きたいところに簡単ナビ</a:t>
            </a:r>
          </a:p>
        </p:txBody>
      </p:sp>
      <p:pic>
        <p:nvPicPr>
          <p:cNvPr id="12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00" y="3958576"/>
            <a:ext cx="5513531" cy="4135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247" y="4024014"/>
            <a:ext cx="5835703" cy="3420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ビジョン/仮説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952500" y="2368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移動中に目的地まで、徒歩含む最短ルートを知りたい</a:t>
            </a:r>
          </a:p>
          <a:p>
            <a:pPr/>
            <a:r>
              <a:t>検索ではなく、候補を知りたい</a:t>
            </a:r>
          </a:p>
          <a:p>
            <a:pPr/>
            <a:r>
              <a:t>地図のように使いたい</a:t>
            </a:r>
          </a:p>
          <a:p>
            <a:pPr/>
            <a:r>
              <a:t>位置連動型の広告モデルで収益化する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