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 &amp; 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8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 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amphortre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Brother Project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FFFFFF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camphortree.org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952500" y="2590800"/>
            <a:ext cx="11523117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ブラザーがいつでも、どこでも、目的地までの行き方を教えてくれる</a:t>
            </a:r>
          </a:p>
        </p:txBody>
      </p:sp>
      <p:pic>
        <p:nvPicPr>
          <p:cNvPr id="124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500" y="4273049"/>
            <a:ext cx="4941833" cy="370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246" y="4402762"/>
            <a:ext cx="5189443" cy="3041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ビジョン/仮説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2368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移動中に目的地まで、最適な移動方法(徒歩含む)を知りたい</a:t>
            </a:r>
          </a:p>
          <a:p>
            <a:pPr/>
            <a:r>
              <a:t>検索ではなく、候補を知りたい</a:t>
            </a:r>
          </a:p>
          <a:p>
            <a:pPr/>
            <a:r>
              <a:t>位置連動型の広告モデルで収益化する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