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6"/>
  </p:notesMasterIdLst>
  <p:handoutMasterIdLst>
    <p:handoutMasterId r:id="rId17"/>
  </p:handoutMasterIdLst>
  <p:sldIdLst>
    <p:sldId id="1393" r:id="rId8"/>
    <p:sldId id="1518" r:id="rId9"/>
    <p:sldId id="1711" r:id="rId10"/>
    <p:sldId id="1713" r:id="rId11"/>
    <p:sldId id="1705" r:id="rId12"/>
    <p:sldId id="1715" r:id="rId13"/>
    <p:sldId id="1714" r:id="rId14"/>
    <p:sldId id="1615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518"/>
            <p14:sldId id="1711"/>
            <p14:sldId id="1713"/>
            <p14:sldId id="1705"/>
            <p14:sldId id="1715"/>
            <p14:sldId id="1714"/>
          </p14:sldIdLst>
        </p14:section>
        <p14:section name="Finalizando" id="{CF622469-3E87-46BA-8ED6-912C47B00EF3}">
          <p14:sldIdLst>
            <p14:sldId id="1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6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3/18/2023 9:33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3/18/2023 9:33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3/18/2023 9:33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3/18/2023 9:33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3/18/2023 9:33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6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3/18/2023 9:33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8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3/18/2023 9:33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3/18/2023 9:33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3/18/2023 9:33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3/18/2023 9:33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6000" b="1" dirty="0" err="1"/>
              <a:t>Serverless</a:t>
            </a:r>
            <a:r>
              <a:rPr lang="pt-BR" sz="6000" b="1" dirty="0"/>
              <a:t> de A </a:t>
            </a:r>
            <a:r>
              <a:rPr lang="pt-BR" sz="6000" b="1" dirty="0" err="1"/>
              <a:t>a</a:t>
            </a:r>
            <a:r>
              <a:rPr lang="pt-BR" sz="6000" b="1" dirty="0"/>
              <a:t> Z</a:t>
            </a:r>
            <a:endParaRPr lang="pt-BR" sz="40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437" y="2451828"/>
            <a:ext cx="5517355" cy="1121634"/>
          </a:xfrm>
        </p:spPr>
        <p:txBody>
          <a:bodyPr/>
          <a:lstStyle/>
          <a:p>
            <a:r>
              <a:rPr lang="en-US" sz="2400" b="1" dirty="0"/>
              <a:t>Renato </a:t>
            </a:r>
            <a:r>
              <a:rPr lang="en-US" sz="2400" b="1" dirty="0" err="1"/>
              <a:t>Groffe</a:t>
            </a:r>
            <a:endParaRPr lang="en-US" sz="2400" b="1" dirty="0"/>
          </a:p>
          <a:p>
            <a:r>
              <a:rPr lang="en-US" sz="2000" dirty="0"/>
              <a:t>Microsoft MVP, MTAC</a:t>
            </a:r>
          </a:p>
          <a:p>
            <a:r>
              <a:rPr lang="en-US" sz="2000" dirty="0"/>
              <a:t>linkedin.com/in/</a:t>
            </a:r>
            <a:r>
              <a:rPr lang="en-US" sz="2000" dirty="0" err="1"/>
              <a:t>renatogroffe</a:t>
            </a:r>
            <a:endParaRPr lang="en-US" sz="2000" dirty="0"/>
          </a:p>
        </p:txBody>
      </p:sp>
      <p:pic>
        <p:nvPicPr>
          <p:cNvPr id="9" name="Imagem 8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F3F7C02-66CD-44EE-AA36-1DBACF8C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037" y="2582862"/>
            <a:ext cx="2609597" cy="260959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CC3D822-DC0A-C056-4DD4-3C269AA56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437" y="5899635"/>
            <a:ext cx="3140110" cy="84940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E5FA9D-C113-859D-78C0-36C4B6DF5F3A}"/>
              </a:ext>
            </a:extLst>
          </p:cNvPr>
          <p:cNvSpPr txBox="1">
            <a:spLocks/>
          </p:cNvSpPr>
          <p:nvPr/>
        </p:nvSpPr>
        <p:spPr bwMode="white">
          <a:xfrm>
            <a:off x="960436" y="3724450"/>
            <a:ext cx="5517355" cy="1121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Roberto Fonseca</a:t>
            </a:r>
          </a:p>
          <a:p>
            <a:r>
              <a:rPr lang="en-US" sz="2000" dirty="0"/>
              <a:t>Microsoft MVP, MTAC</a:t>
            </a:r>
          </a:p>
          <a:p>
            <a:r>
              <a:rPr lang="en-US" sz="2000" dirty="0"/>
              <a:t>linkedin.com/in/</a:t>
            </a:r>
            <a:r>
              <a:rPr lang="en-US" sz="2000" dirty="0" err="1"/>
              <a:t>rffonseca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F10BEF7-AE58-1B45-6F4E-3E3971F99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O desafio </a:t>
            </a:r>
            <a:r>
              <a:rPr lang="pt-BR" sz="3600" dirty="0" err="1">
                <a:solidFill>
                  <a:srgbClr val="494949"/>
                </a:solidFill>
              </a:rPr>
              <a:t>Serverless</a:t>
            </a:r>
            <a:r>
              <a:rPr lang="pt-BR" sz="3600" dirty="0">
                <a:solidFill>
                  <a:srgbClr val="494949"/>
                </a:solidFill>
              </a:rPr>
              <a:t> de A </a:t>
            </a:r>
            <a:r>
              <a:rPr lang="pt-BR" sz="3600" dirty="0" err="1">
                <a:solidFill>
                  <a:srgbClr val="494949"/>
                </a:solidFill>
              </a:rPr>
              <a:t>a</a:t>
            </a:r>
            <a:r>
              <a:rPr lang="pt-BR" sz="3600" dirty="0">
                <a:solidFill>
                  <a:srgbClr val="494949"/>
                </a:solidFill>
              </a:rPr>
              <a:t> 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Uma visão </a:t>
            </a:r>
            <a:r>
              <a:rPr lang="pt-BR" sz="3600">
                <a:solidFill>
                  <a:srgbClr val="494949"/>
                </a:solidFill>
              </a:rPr>
              <a:t>geral dos </a:t>
            </a:r>
            <a:r>
              <a:rPr lang="pt-BR" sz="3600" dirty="0">
                <a:solidFill>
                  <a:srgbClr val="494949"/>
                </a:solidFill>
              </a:rPr>
              <a:t>serviços do Microsoft Azure</a:t>
            </a:r>
          </a:p>
        </p:txBody>
      </p:sp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0B6D4E1-B277-400C-99A0-D0133F47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7" y="3652604"/>
            <a:ext cx="1836611" cy="1836611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6C59DB8C-9844-4E3A-9BC5-4159DE14B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837" y="3652604"/>
            <a:ext cx="2072385" cy="20723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81AC5E-E831-C0EB-6599-9DE84E98B46F}"/>
              </a:ext>
            </a:extLst>
          </p:cNvPr>
          <p:cNvSpPr txBox="1"/>
          <p:nvPr/>
        </p:nvSpPr>
        <p:spPr>
          <a:xfrm>
            <a:off x="1417637" y="5748359"/>
            <a:ext cx="1005840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</a:rPr>
              <a:t>https://bit.ly/cloud-skills-challenge-serverless</a:t>
            </a:r>
          </a:p>
        </p:txBody>
      </p:sp>
    </p:spTree>
    <p:extLst>
      <p:ext uri="{BB962C8B-B14F-4D97-AF65-F5344CB8AC3E}">
        <p14:creationId xmlns:p14="http://schemas.microsoft.com/office/powerpoint/2010/main" val="36247558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EC9B8ED-5157-CEFC-23C3-BAF9EEF3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750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Tecnologias abordadas no Desafio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</a:t>
            </a:r>
            <a:r>
              <a:rPr lang="pt-BR" dirty="0" err="1">
                <a:solidFill>
                  <a:srgbClr val="494949"/>
                </a:solidFill>
              </a:rPr>
              <a:t>Functions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API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</a:t>
            </a:r>
            <a:r>
              <a:rPr lang="pt-BR" dirty="0" err="1">
                <a:solidFill>
                  <a:srgbClr val="494949"/>
                </a:solidFill>
              </a:rPr>
              <a:t>Logic</a:t>
            </a:r>
            <a:r>
              <a:rPr lang="pt-BR" dirty="0">
                <a:solidFill>
                  <a:srgbClr val="494949"/>
                </a:solidFill>
              </a:rPr>
              <a:t> Apps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Cosmos DB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Data </a:t>
            </a:r>
            <a:r>
              <a:rPr lang="pt-BR" dirty="0" err="1">
                <a:solidFill>
                  <a:srgbClr val="494949"/>
                </a:solidFill>
              </a:rPr>
              <a:t>Factory</a:t>
            </a:r>
            <a:endParaRPr lang="pt-BR" dirty="0">
              <a:solidFill>
                <a:srgbClr val="49494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D84629-DC39-4A7B-B752-0C115E4D6315}"/>
              </a:ext>
            </a:extLst>
          </p:cNvPr>
          <p:cNvSpPr/>
          <p:nvPr/>
        </p:nvSpPr>
        <p:spPr>
          <a:xfrm>
            <a:off x="8594370" y="4345401"/>
            <a:ext cx="34089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Azure</a:t>
            </a:r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0CEE959-E667-4C7B-9B67-0AFFF1F9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37" y="2278062"/>
            <a:ext cx="2217611" cy="2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Exames relacionados ao Desafio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65876"/>
            <a:ext cx="11658599" cy="22529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AZ-900: Microsoft Azure Fundamentals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DP-900: Microsoft Azure Data Fundamentals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AZ-204: </a:t>
            </a:r>
            <a:r>
              <a:rPr lang="pt-BR" sz="3200" dirty="0" err="1">
                <a:solidFill>
                  <a:srgbClr val="494949"/>
                </a:solidFill>
              </a:rPr>
              <a:t>Developing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Solutions</a:t>
            </a:r>
            <a:r>
              <a:rPr lang="pt-BR" sz="3200" dirty="0">
                <a:solidFill>
                  <a:srgbClr val="494949"/>
                </a:solidFill>
              </a:rPr>
              <a:t> for Microsoft Azure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AZ-305: </a:t>
            </a:r>
            <a:r>
              <a:rPr lang="pt-BR" sz="3200" dirty="0" err="1">
                <a:solidFill>
                  <a:srgbClr val="494949"/>
                </a:solidFill>
              </a:rPr>
              <a:t>Designing</a:t>
            </a:r>
            <a:r>
              <a:rPr lang="pt-BR" sz="3200" dirty="0">
                <a:solidFill>
                  <a:srgbClr val="494949"/>
                </a:solidFill>
              </a:rPr>
              <a:t> Microsoft Azure </a:t>
            </a:r>
            <a:r>
              <a:rPr lang="pt-BR" sz="3200" dirty="0" err="1">
                <a:solidFill>
                  <a:srgbClr val="494949"/>
                </a:solidFill>
              </a:rPr>
              <a:t>Infrastructure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Solutions</a:t>
            </a:r>
            <a:endParaRPr lang="pt-BR" sz="3200" dirty="0">
              <a:solidFill>
                <a:srgbClr val="49494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D84629-DC39-4A7B-B752-0C115E4D6315}"/>
              </a:ext>
            </a:extLst>
          </p:cNvPr>
          <p:cNvSpPr/>
          <p:nvPr/>
        </p:nvSpPr>
        <p:spPr>
          <a:xfrm>
            <a:off x="7818437" y="5214534"/>
            <a:ext cx="34089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Azure</a:t>
            </a:r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0CEE959-E667-4C7B-9B67-0AFFF1F9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837" y="4494271"/>
            <a:ext cx="2217611" cy="2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236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que se certificar?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552766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Possibilidade de seguir um roteiro estruturado de estudos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Validar e aprofundar conhecimentos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Aprender também novas tecnologias e ficar por dentro de novidades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Empresas nacionais e internacionais enxergam com bons olhos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D84629-DC39-4A7B-B752-0C115E4D6315}"/>
              </a:ext>
            </a:extLst>
          </p:cNvPr>
          <p:cNvSpPr/>
          <p:nvPr/>
        </p:nvSpPr>
        <p:spPr>
          <a:xfrm>
            <a:off x="8594370" y="4345401"/>
            <a:ext cx="34089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Azure</a:t>
            </a:r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0CEE959-E667-4C7B-9B67-0AFFF1F9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37" y="2278062"/>
            <a:ext cx="2217611" cy="2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606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718</TotalTime>
  <Words>410</Words>
  <Application>Microsoft Office PowerPoint</Application>
  <PresentationFormat>Personalizar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Serverless de A a Z</vt:lpstr>
      <vt:lpstr>Apresentação do PowerPoint</vt:lpstr>
      <vt:lpstr>Agenda</vt:lpstr>
      <vt:lpstr>Apresentação do PowerPoint</vt:lpstr>
      <vt:lpstr>Tecnologias abordadas no Desafio</vt:lpstr>
      <vt:lpstr>Exames relacionados ao Desafio</vt:lpstr>
      <vt:lpstr>Por que se certificar?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.</cp:lastModifiedBy>
  <cp:revision>444</cp:revision>
  <dcterms:created xsi:type="dcterms:W3CDTF">2016-08-05T22:03:34Z</dcterms:created>
  <dcterms:modified xsi:type="dcterms:W3CDTF">2023-03-19T00:33:38Z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