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74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60" r:id="rId8"/>
    <p:sldId id="261" r:id="rId9"/>
    <p:sldId id="267" r:id="rId10"/>
    <p:sldId id="263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07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0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73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1628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25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774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32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514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268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55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20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901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66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41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08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96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2C7D-194F-4CD9-B4A5-42DE21798587}" type="datetimeFigureOut">
              <a:rPr lang="he-IL" smtClean="0"/>
              <a:t>כ"ד/אייר/תש"פ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2BDCFF7-0D76-4242-91E6-872C52A099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926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694191" y="2660376"/>
            <a:ext cx="4883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CampingAgent</a:t>
            </a:r>
            <a:endParaRPr lang="he-I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309" y="5831047"/>
            <a:ext cx="764999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u="sng" dirty="0">
                <a:latin typeface="Arial" panose="020B0604020202020204" pitchFamily="34" charset="0"/>
              </a:rPr>
              <a:t>מבצעי הפרויקט:</a:t>
            </a:r>
            <a:r>
              <a:rPr lang="he-IL" sz="2000" b="1" dirty="0">
                <a:latin typeface="Arial" panose="020B0604020202020204" pitchFamily="34" charset="0"/>
              </a:rPr>
              <a:t> ליאת נתח, אוראל נפוסי, רום חיימי, קיריל צ'רננקו </a:t>
            </a:r>
          </a:p>
          <a:p>
            <a:pPr algn="ctr"/>
            <a:r>
              <a:rPr lang="he-IL" sz="2000" b="1" u="sng" dirty="0">
                <a:latin typeface="Arial" panose="020B0604020202020204" pitchFamily="34" charset="0"/>
              </a:rPr>
              <a:t>מנחים:</a:t>
            </a:r>
            <a:r>
              <a:rPr lang="he-IL" sz="2000" b="1" dirty="0">
                <a:latin typeface="Arial" panose="020B0604020202020204" pitchFamily="34" charset="0"/>
              </a:rPr>
              <a:t>  מר מארק ישראל</a:t>
            </a:r>
            <a:endParaRPr lang="he-IL" sz="2000" b="1" u="sng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001078" y="318006"/>
            <a:ext cx="10018713" cy="1752599"/>
          </a:xfrm>
        </p:spPr>
        <p:txBody>
          <a:bodyPr/>
          <a:lstStyle/>
          <a:p>
            <a:pPr algn="r"/>
            <a:r>
              <a:rPr lang="he-IL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רשימת חניונים:</a:t>
            </a:r>
          </a:p>
        </p:txBody>
      </p:sp>
      <p:pic>
        <p:nvPicPr>
          <p:cNvPr id="8" name="תמונה 20">
            <a:extLst>
              <a:ext uri="{FF2B5EF4-FFF2-40B4-BE49-F238E27FC236}">
                <a16:creationId xmlns:a16="http://schemas.microsoft.com/office/drawing/2014/main" id="{35A47D0B-435E-4FDF-B157-E790678A52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21752"/>
            <a:ext cx="8579485" cy="4214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42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001713" y="484006"/>
            <a:ext cx="10018713" cy="1752599"/>
          </a:xfrm>
        </p:spPr>
        <p:txBody>
          <a:bodyPr/>
          <a:lstStyle/>
          <a:p>
            <a:pPr algn="r"/>
            <a:r>
              <a:rPr lang="he-IL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דפי חניוני לילה:</a:t>
            </a:r>
          </a:p>
        </p:txBody>
      </p:sp>
      <p:pic>
        <p:nvPicPr>
          <p:cNvPr id="5" name="תמונה 19">
            <a:extLst>
              <a:ext uri="{FF2B5EF4-FFF2-40B4-BE49-F238E27FC236}">
                <a16:creationId xmlns:a16="http://schemas.microsoft.com/office/drawing/2014/main" id="{330CC3F4-6725-4F47-80A9-7D5CDEB8D7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775" y="1495425"/>
            <a:ext cx="8531225" cy="42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2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1">
            <a:extLst>
              <a:ext uri="{FF2B5EF4-FFF2-40B4-BE49-F238E27FC236}">
                <a16:creationId xmlns:a16="http://schemas.microsoft.com/office/drawing/2014/main" id="{C64987C1-2FAA-483C-A93F-A360DA7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3647" y="398938"/>
            <a:ext cx="10018713" cy="1752599"/>
          </a:xfrm>
        </p:spPr>
        <p:txBody>
          <a:bodyPr/>
          <a:lstStyle/>
          <a:p>
            <a:pPr algn="r"/>
            <a:r>
              <a:rPr lang="he-IL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תוכן דפי חניוני לילה:</a:t>
            </a:r>
          </a:p>
        </p:txBody>
      </p:sp>
      <p:pic>
        <p:nvPicPr>
          <p:cNvPr id="4" name="תמונה 18">
            <a:extLst>
              <a:ext uri="{FF2B5EF4-FFF2-40B4-BE49-F238E27FC236}">
                <a16:creationId xmlns:a16="http://schemas.microsoft.com/office/drawing/2014/main" id="{5E598BA2-619D-4401-8225-A3CF2BCAA6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6" y="1275238"/>
            <a:ext cx="8086090" cy="4307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2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332420" y="1184341"/>
            <a:ext cx="10018713" cy="1752599"/>
          </a:xfrm>
        </p:spPr>
        <p:txBody>
          <a:bodyPr/>
          <a:lstStyle/>
          <a:p>
            <a:pPr algn="r"/>
            <a:r>
              <a:rPr lang="he-IL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מוטיבציה לביצוע הפרויקט: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2505256"/>
            <a:ext cx="11022257" cy="5257414"/>
          </a:xfrm>
          <a:ln>
            <a:noFill/>
          </a:ln>
        </p:spPr>
        <p:txBody>
          <a:bodyPr>
            <a:normAutofit/>
          </a:bodyPr>
          <a:lstStyle/>
          <a:p>
            <a:r>
              <a:rPr lang="he-IL" dirty="0">
                <a:latin typeface="Arial" panose="020B0604020202020204" pitchFamily="34" charset="0"/>
                <a:cs typeface="+mj-cs"/>
              </a:rPr>
              <a:t>ניהול פרויקטים מכל סוג הנדרש לשלב מפה כחלק אינטגרלי מניהולו השוטף.</a:t>
            </a:r>
            <a:br>
              <a:rPr lang="en-US" dirty="0">
                <a:latin typeface="Arial" panose="020B0604020202020204" pitchFamily="34" charset="0"/>
                <a:cs typeface="+mj-cs"/>
              </a:rPr>
            </a:br>
            <a:endParaRPr lang="he-IL" dirty="0">
              <a:latin typeface="Arial" panose="020B0604020202020204" pitchFamily="34" charset="0"/>
              <a:cs typeface="+mj-cs"/>
            </a:endParaRPr>
          </a:p>
          <a:p>
            <a:r>
              <a:rPr lang="he-IL" dirty="0">
                <a:latin typeface="Arial" panose="020B0604020202020204" pitchFamily="34" charset="0"/>
                <a:cs typeface="+mj-cs"/>
              </a:rPr>
              <a:t>איסוף נתונים, עיבודם ויצירת שכבת מידע למען נוחות המשתמש. 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+mj-cs"/>
            </a:endParaRPr>
          </a:p>
          <a:p>
            <a:r>
              <a:rPr lang="he-IL" dirty="0">
                <a:latin typeface="Arial" panose="020B0604020202020204" pitchFamily="34" charset="0"/>
                <a:cs typeface="+mj-cs"/>
              </a:rPr>
              <a:t>הנגשת כלל המידע על חניוני הלילה שפרוסים במדינת ישראל, כולל חוות דעת אישיות של מבקרים ומסלולים רלוונטיים</a:t>
            </a:r>
            <a:r>
              <a:rPr lang="en-US" dirty="0">
                <a:latin typeface="Arial" panose="020B0604020202020204" pitchFamily="34" charset="0"/>
                <a:cs typeface="+mj-cs"/>
              </a:rPr>
              <a:t>.</a:t>
            </a:r>
            <a:br>
              <a:rPr lang="en-US" dirty="0">
                <a:latin typeface="Arial" panose="020B0604020202020204" pitchFamily="34" charset="0"/>
                <a:cs typeface="+mj-cs"/>
              </a:rPr>
            </a:br>
            <a:endParaRPr lang="he-IL" dirty="0">
              <a:latin typeface="Arial" panose="020B0604020202020204" pitchFamily="34" charset="0"/>
              <a:cs typeface="+mj-cs"/>
            </a:endParaRPr>
          </a:p>
          <a:p>
            <a:r>
              <a:rPr lang="he-IL" dirty="0">
                <a:latin typeface="Arial" panose="020B0604020202020204" pitchFamily="34" charset="0"/>
                <a:cs typeface="+mj-cs"/>
              </a:rPr>
              <a:t>ריכוז חניוני הלילה הרשמיים בארץ לרשימה אחת והצגתם על גבי מפה.</a:t>
            </a:r>
          </a:p>
          <a:p>
            <a:endParaRPr lang="he-IL" dirty="0">
              <a:latin typeface="Arial" panose="020B0604020202020204" pitchFamily="34" charset="0"/>
              <a:cs typeface="+mj-cs"/>
            </a:endParaRPr>
          </a:p>
          <a:p>
            <a:r>
              <a:rPr lang="he-IL" dirty="0">
                <a:latin typeface="Arial" panose="020B0604020202020204" pitchFamily="34" charset="0"/>
                <a:cs typeface="+mj-cs"/>
              </a:rPr>
              <a:t>בחירת חניון על גבי מפה תציג למשתמש את המידע הבסיסי אותו ירצה לדעת על מנת להבין אם החניון עומד בדרישותיו.</a:t>
            </a:r>
          </a:p>
        </p:txBody>
      </p:sp>
    </p:spTree>
    <p:extLst>
      <p:ext uri="{BB962C8B-B14F-4D97-AF65-F5344CB8AC3E}">
        <p14:creationId xmlns:p14="http://schemas.microsoft.com/office/powerpoint/2010/main" val="143687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962062" y="528145"/>
            <a:ext cx="10018713" cy="1752599"/>
          </a:xfrm>
        </p:spPr>
        <p:txBody>
          <a:bodyPr/>
          <a:lstStyle/>
          <a:p>
            <a:pPr algn="r"/>
            <a:r>
              <a:rPr lang="he-IL" b="1" u="sng" dirty="0">
                <a:solidFill>
                  <a:schemeClr val="accent2">
                    <a:lumMod val="75000"/>
                  </a:schemeClr>
                </a:solidFill>
                <a:latin typeface="Miriam" panose="020B0502050101010101" pitchFamily="34" charset="-79"/>
              </a:rPr>
              <a:t>סביבות עבודה ושפות פיתוח: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0104" y="4606642"/>
            <a:ext cx="313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latin typeface="Microsoft MHei" panose="020B0402040204020203" pitchFamily="34" charset="-120"/>
                <a:ea typeface="Microsoft MHei" panose="020B0402040204020203" pitchFamily="34" charset="-120"/>
              </a:rPr>
              <a:t>	Visual Studio Code</a:t>
            </a:r>
          </a:p>
        </p:txBody>
      </p:sp>
      <p:pic>
        <p:nvPicPr>
          <p:cNvPr id="15" name="תמונה 7">
            <a:extLst>
              <a:ext uri="{FF2B5EF4-FFF2-40B4-BE49-F238E27FC236}">
                <a16:creationId xmlns:a16="http://schemas.microsoft.com/office/drawing/2014/main" id="{B6B391DC-9BF3-43DE-A337-0C1058382E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52" y="3055869"/>
            <a:ext cx="2757547" cy="1319494"/>
          </a:xfrm>
          <a:prstGeom prst="rect">
            <a:avLst/>
          </a:prstGeom>
        </p:spPr>
      </p:pic>
      <p:pic>
        <p:nvPicPr>
          <p:cNvPr id="16" name="תמונה 5">
            <a:extLst>
              <a:ext uri="{FF2B5EF4-FFF2-40B4-BE49-F238E27FC236}">
                <a16:creationId xmlns:a16="http://schemas.microsoft.com/office/drawing/2014/main" id="{7ED8B859-F1DA-4B91-9E49-5BAAB79683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7" y="3241686"/>
            <a:ext cx="3353818" cy="947859"/>
          </a:xfrm>
          <a:prstGeom prst="rect">
            <a:avLst/>
          </a:prstGeom>
        </p:spPr>
      </p:pic>
      <p:pic>
        <p:nvPicPr>
          <p:cNvPr id="17" name="תמונה 9">
            <a:extLst>
              <a:ext uri="{FF2B5EF4-FFF2-40B4-BE49-F238E27FC236}">
                <a16:creationId xmlns:a16="http://schemas.microsoft.com/office/drawing/2014/main" id="{3A5497D8-FEFD-4EB0-8A71-47F4DD9A92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27455" y="2854043"/>
            <a:ext cx="1521320" cy="1521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F032D5-9E43-4533-8BE4-4FDDE187454F}"/>
              </a:ext>
            </a:extLst>
          </p:cNvPr>
          <p:cNvSpPr txBox="1"/>
          <p:nvPr/>
        </p:nvSpPr>
        <p:spPr>
          <a:xfrm>
            <a:off x="5074123" y="4587359"/>
            <a:ext cx="179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latin typeface="Microsoft MHei" panose="020B0402040204020203" pitchFamily="34" charset="-120"/>
                <a:ea typeface="Microsoft MHei" panose="020B0402040204020203" pitchFamily="34" charset="-120"/>
              </a:rPr>
              <a:t>	QGIS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0332D-256A-4867-8519-CAF69392001B}"/>
              </a:ext>
            </a:extLst>
          </p:cNvPr>
          <p:cNvSpPr txBox="1"/>
          <p:nvPr/>
        </p:nvSpPr>
        <p:spPr>
          <a:xfrm>
            <a:off x="445827" y="4402693"/>
            <a:ext cx="313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latin typeface="Microsoft MHei" panose="020B0402040204020203" pitchFamily="34" charset="-120"/>
                <a:ea typeface="Microsoft MHei" panose="020B0402040204020203" pitchFamily="34" charset="-120"/>
              </a:rPr>
              <a:t>HTML5        CSS3                JS</a:t>
            </a:r>
          </a:p>
        </p:txBody>
      </p:sp>
    </p:spTree>
    <p:extLst>
      <p:ext uri="{BB962C8B-B14F-4D97-AF65-F5344CB8AC3E}">
        <p14:creationId xmlns:p14="http://schemas.microsoft.com/office/powerpoint/2010/main" val="335665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725490" y="449252"/>
            <a:ext cx="10018713" cy="1752599"/>
          </a:xfrm>
        </p:spPr>
        <p:txBody>
          <a:bodyPr/>
          <a:lstStyle/>
          <a:p>
            <a:pPr algn="r"/>
            <a:r>
              <a:rPr lang="he-IL" b="1" u="sng" dirty="0">
                <a:solidFill>
                  <a:schemeClr val="accent2">
                    <a:lumMod val="75000"/>
                  </a:schemeClr>
                </a:solidFill>
              </a:rPr>
              <a:t>פונקיוצאליות: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2F5CEDE5-2031-4448-8139-05D0DA7B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7163" y="1325551"/>
            <a:ext cx="11022257" cy="5257414"/>
          </a:xfrm>
          <a:ln>
            <a:noFill/>
          </a:ln>
        </p:spPr>
        <p:txBody>
          <a:bodyPr>
            <a:normAutofit/>
          </a:bodyPr>
          <a:lstStyle/>
          <a:p>
            <a:r>
              <a:rPr lang="he-IL" dirty="0">
                <a:latin typeface="Arial" panose="020B0604020202020204" pitchFamily="34" charset="0"/>
                <a:cs typeface="+mj-cs"/>
              </a:rPr>
              <a:t>מרכוז וסימון של החניון הנבחר על המפה.</a:t>
            </a:r>
            <a:br>
              <a:rPr lang="en-US" dirty="0">
                <a:latin typeface="Arial" panose="020B0604020202020204" pitchFamily="34" charset="0"/>
                <a:cs typeface="+mj-cs"/>
              </a:rPr>
            </a:br>
            <a:endParaRPr lang="he-IL" dirty="0">
              <a:latin typeface="Arial" panose="020B0604020202020204" pitchFamily="34" charset="0"/>
              <a:cs typeface="+mj-cs"/>
            </a:endParaRPr>
          </a:p>
          <a:p>
            <a:r>
              <a:rPr lang="he-IL" dirty="0">
                <a:latin typeface="Arial" panose="020B0604020202020204" pitchFamily="34" charset="0"/>
                <a:cs typeface="+mj-cs"/>
              </a:rPr>
              <a:t>הצגת מידע בסיסי על החניון ע''י בחירת חניון על גבי המפה.</a:t>
            </a:r>
          </a:p>
          <a:p>
            <a:endParaRPr lang="he-IL" dirty="0">
              <a:latin typeface="Arial" panose="020B0604020202020204" pitchFamily="34" charset="0"/>
              <a:cs typeface="+mj-cs"/>
            </a:endParaRPr>
          </a:p>
          <a:p>
            <a:r>
              <a:rPr lang="he-IL" dirty="0">
                <a:latin typeface="Arial" panose="020B0604020202020204" pitchFamily="34" charset="0"/>
                <a:cs typeface="+mj-cs"/>
              </a:rPr>
              <a:t>מדידת מרחק בין 2 נקודות על גבי המפה.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+mj-cs"/>
            </a:endParaRPr>
          </a:p>
          <a:p>
            <a:r>
              <a:rPr lang="he-IL" dirty="0">
                <a:latin typeface="Arial" panose="020B0604020202020204" pitchFamily="34" charset="0"/>
                <a:cs typeface="+mj-cs"/>
              </a:rPr>
              <a:t>חיפוש אובייקטים בשכבה לפי שם.</a:t>
            </a:r>
          </a:p>
          <a:p>
            <a:endParaRPr lang="he-IL" dirty="0">
              <a:latin typeface="Arial" panose="020B0604020202020204" pitchFamily="34" charset="0"/>
              <a:cs typeface="+mj-cs"/>
            </a:endParaRPr>
          </a:p>
          <a:p>
            <a:r>
              <a:rPr lang="he-IL" dirty="0">
                <a:latin typeface="Arial" panose="020B0604020202020204" pitchFamily="34" charset="0"/>
                <a:cs typeface="+mj-cs"/>
              </a:rPr>
              <a:t>איתור מיקום נוכחי על גבי המפה.</a:t>
            </a:r>
          </a:p>
          <a:p>
            <a:endParaRPr lang="he-IL" dirty="0">
              <a:latin typeface="Arial" panose="020B0604020202020204" pitchFamily="34" charset="0"/>
              <a:cs typeface="+mj-cs"/>
            </a:endParaRPr>
          </a:p>
          <a:p>
            <a:r>
              <a:rPr lang="he-IL" dirty="0">
                <a:latin typeface="Arial" panose="020B0604020202020204" pitchFamily="34" charset="0"/>
                <a:cs typeface="+mj-cs"/>
              </a:rPr>
              <a:t>הצגת מידע מלא על כל חניון.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+mj-cs"/>
            </a:endParaRP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649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1">
            <a:extLst>
              <a:ext uri="{FF2B5EF4-FFF2-40B4-BE49-F238E27FC236}">
                <a16:creationId xmlns:a16="http://schemas.microsoft.com/office/drawing/2014/main" id="{C64987C1-2FAA-483C-A93F-A360DA7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0506" y="238125"/>
            <a:ext cx="10018713" cy="1752599"/>
          </a:xfrm>
        </p:spPr>
        <p:txBody>
          <a:bodyPr/>
          <a:lstStyle/>
          <a:p>
            <a:pPr algn="r"/>
            <a:r>
              <a:rPr lang="he-IL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בסיס נתונים: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320C04-05B7-41B4-A67E-F655CF99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039049"/>
            <a:ext cx="8016222" cy="431400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5AE686E-22C2-4E25-8E51-C3CA2A1E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5476877"/>
            <a:ext cx="8479082" cy="1018994"/>
          </a:xfrm>
          <a:ln>
            <a:noFill/>
          </a:ln>
        </p:spPr>
        <p:txBody>
          <a:bodyPr>
            <a:normAutofit/>
          </a:bodyPr>
          <a:lstStyle/>
          <a:p>
            <a:r>
              <a:rPr lang="he-IL" dirty="0">
                <a:latin typeface="Arial" panose="020B0604020202020204" pitchFamily="34" charset="0"/>
                <a:cs typeface="+mj-cs"/>
              </a:rPr>
              <a:t>את בסיס הנתונים יצרנו באופן עצמאי באמצעות איסוף מידע.</a:t>
            </a:r>
            <a:br>
              <a:rPr lang="en-US" dirty="0">
                <a:latin typeface="Arial" panose="020B0604020202020204" pitchFamily="34" charset="0"/>
                <a:cs typeface="+mj-cs"/>
              </a:rPr>
            </a:br>
            <a:endParaRPr lang="he-IL" dirty="0">
              <a:latin typeface="Arial" panose="020B0604020202020204" pitchFamily="34" charset="0"/>
              <a:cs typeface="+mj-cs"/>
            </a:endParaRP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+mj-cs"/>
            </a:endParaRP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446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1">
            <a:extLst>
              <a:ext uri="{FF2B5EF4-FFF2-40B4-BE49-F238E27FC236}">
                <a16:creationId xmlns:a16="http://schemas.microsoft.com/office/drawing/2014/main" id="{C64987C1-2FAA-483C-A93F-A360DA7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1214" y="655456"/>
            <a:ext cx="10018713" cy="1752599"/>
          </a:xfrm>
        </p:spPr>
        <p:txBody>
          <a:bodyPr/>
          <a:lstStyle/>
          <a:p>
            <a:pPr algn="r"/>
            <a:r>
              <a:rPr lang="he-IL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תרשים זרימה: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E7019F-BDBA-4CAE-A521-492023D2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739499"/>
            <a:ext cx="3986212" cy="51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487364" y="369218"/>
            <a:ext cx="10018713" cy="1752599"/>
          </a:xfrm>
        </p:spPr>
        <p:txBody>
          <a:bodyPr/>
          <a:lstStyle/>
          <a:p>
            <a:pPr algn="r"/>
            <a:r>
              <a:rPr lang="he-IL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מסך ראשי:</a:t>
            </a:r>
          </a:p>
        </p:txBody>
      </p:sp>
      <p:pic>
        <p:nvPicPr>
          <p:cNvPr id="4" name="תמונה 22">
            <a:extLst>
              <a:ext uri="{FF2B5EF4-FFF2-40B4-BE49-F238E27FC236}">
                <a16:creationId xmlns:a16="http://schemas.microsoft.com/office/drawing/2014/main" id="{F4EADBFC-6414-4327-B8CF-B18991B74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8976" y="1371601"/>
            <a:ext cx="8161655" cy="43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0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2109" y="209550"/>
            <a:ext cx="8596668" cy="1320800"/>
          </a:xfrm>
        </p:spPr>
        <p:txBody>
          <a:bodyPr/>
          <a:lstStyle/>
          <a:p>
            <a:pPr algn="r"/>
            <a:r>
              <a:rPr lang="he-IL" b="1" u="sng" dirty="0">
                <a:solidFill>
                  <a:schemeClr val="accent2">
                    <a:lumMod val="75000"/>
                  </a:schemeClr>
                </a:solidFill>
              </a:rPr>
              <a:t>מפה:</a:t>
            </a:r>
          </a:p>
        </p:txBody>
      </p:sp>
      <p:pic>
        <p:nvPicPr>
          <p:cNvPr id="4" name="תמונה 15">
            <a:extLst>
              <a:ext uri="{FF2B5EF4-FFF2-40B4-BE49-F238E27FC236}">
                <a16:creationId xmlns:a16="http://schemas.microsoft.com/office/drawing/2014/main" id="{1900C554-2461-4BCF-87B2-0A3E48DC306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9" b="5529"/>
          <a:stretch/>
        </p:blipFill>
        <p:spPr bwMode="auto">
          <a:xfrm>
            <a:off x="691977" y="962024"/>
            <a:ext cx="8686800" cy="43815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947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592139" y="342901"/>
            <a:ext cx="10018713" cy="1752599"/>
          </a:xfrm>
        </p:spPr>
        <p:txBody>
          <a:bodyPr/>
          <a:lstStyle/>
          <a:p>
            <a:pPr algn="r"/>
            <a:r>
              <a:rPr lang="he-IL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מיקוד אובייקט על המפה:</a:t>
            </a:r>
          </a:p>
        </p:txBody>
      </p:sp>
      <p:pic>
        <p:nvPicPr>
          <p:cNvPr id="7" name="תמונה 14">
            <a:extLst>
              <a:ext uri="{FF2B5EF4-FFF2-40B4-BE49-F238E27FC236}">
                <a16:creationId xmlns:a16="http://schemas.microsoft.com/office/drawing/2014/main" id="{A796B477-CE72-4AD1-BDD2-C0E4FD628CF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100" y="1219201"/>
            <a:ext cx="8499158" cy="42344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6836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9056</TotalTime>
  <Words>92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Microsoft MHei</vt:lpstr>
      <vt:lpstr>Miriam</vt:lpstr>
      <vt:lpstr>Trebuchet MS</vt:lpstr>
      <vt:lpstr>Wingdings 3</vt:lpstr>
      <vt:lpstr>Facet</vt:lpstr>
      <vt:lpstr>PowerPoint Presentation</vt:lpstr>
      <vt:lpstr>מוטיבציה לביצוע הפרויקט:</vt:lpstr>
      <vt:lpstr>סביבות עבודה ושפות פיתוח:</vt:lpstr>
      <vt:lpstr>פונקיוצאליות:</vt:lpstr>
      <vt:lpstr>בסיס נתונים:</vt:lpstr>
      <vt:lpstr>תרשים זרימה:</vt:lpstr>
      <vt:lpstr>מסך ראשי:</vt:lpstr>
      <vt:lpstr>מפה:</vt:lpstr>
      <vt:lpstr>מיקוד אובייקט על המפה:</vt:lpstr>
      <vt:lpstr>רשימת חניונים:</vt:lpstr>
      <vt:lpstr>דפי חניוני לילה:</vt:lpstr>
      <vt:lpstr>תוכן דפי חניוני לילה: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talst</dc:creator>
  <cp:lastModifiedBy>Kiril Chernenko</cp:lastModifiedBy>
  <cp:revision>51</cp:revision>
  <dcterms:created xsi:type="dcterms:W3CDTF">2018-09-30T17:07:50Z</dcterms:created>
  <dcterms:modified xsi:type="dcterms:W3CDTF">2020-05-18T17:18:52Z</dcterms:modified>
</cp:coreProperties>
</file>