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72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pos="204" userDrawn="1">
          <p15:clr>
            <a:srgbClr val="A4A3A4"/>
          </p15:clr>
        </p15:guide>
        <p15:guide id="4" pos="5556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pos="249">
          <p15:clr>
            <a:srgbClr val="A4A3A4"/>
          </p15:clr>
        </p15:guide>
        <p15:guide id="9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2"/>
    <a:srgbClr val="046C88"/>
    <a:srgbClr val="E5DBD2"/>
    <a:srgbClr val="03566D"/>
    <a:srgbClr val="333399"/>
    <a:srgbClr val="F86B74"/>
    <a:srgbClr val="FD7777"/>
    <a:srgbClr val="FC9A9A"/>
    <a:srgbClr val="658762"/>
    <a:srgbClr val="D585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4" autoAdjust="0"/>
    <p:restoredTop sz="94712" autoAdjust="0"/>
  </p:normalViewPr>
  <p:slideViewPr>
    <p:cSldViewPr>
      <p:cViewPr varScale="1">
        <p:scale>
          <a:sx n="109" d="100"/>
          <a:sy n="109" d="100"/>
        </p:scale>
        <p:origin x="426" y="96"/>
      </p:cViewPr>
      <p:guideLst>
        <p:guide pos="2880"/>
        <p:guide pos="204"/>
        <p:guide pos="5556"/>
        <p:guide orient="horz" pos="210"/>
        <p:guide orient="horz" pos="4088"/>
        <p:guide orient="horz" pos="2160"/>
        <p:guide pos="249"/>
        <p:guide pos="55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90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AC019-18D5-4974-ADC1-C829DE870491}" type="datetimeFigureOut">
              <a:rPr lang="ko-KR" altLang="en-US" smtClean="0"/>
              <a:pPr/>
              <a:t>2018-03-19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F6EA3-24A1-4852-8B8E-AD7195AB88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26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48482-2751-44C1-8019-6AEED55B4518}" type="datetimeFigureOut">
              <a:rPr lang="ko-KR" altLang="en-US" smtClean="0"/>
              <a:pPr/>
              <a:t>2018-03-19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31792-534C-46A9-A9C6-3325B8C071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666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 rot="16200000">
            <a:off x="3089189" y="-2693901"/>
            <a:ext cx="2965622" cy="8353425"/>
          </a:xfrm>
          <a:prstGeom prst="rect">
            <a:avLst/>
          </a:prstGeom>
          <a:pattFill prst="lg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51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2528888"/>
            <a:ext cx="9151938" cy="432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3" name="Rectangle 5"/>
          <p:cNvSpPr>
            <a:spLocks noChangeArrowheads="1"/>
          </p:cNvSpPr>
          <p:nvPr userDrawn="1"/>
        </p:nvSpPr>
        <p:spPr bwMode="auto">
          <a:xfrm>
            <a:off x="0" y="3095625"/>
            <a:ext cx="9151938" cy="3762375"/>
          </a:xfrm>
          <a:prstGeom prst="rect">
            <a:avLst/>
          </a:prstGeom>
          <a:solidFill>
            <a:srgbClr val="F1F1F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Rectangle 6"/>
          <p:cNvSpPr>
            <a:spLocks noChangeArrowheads="1"/>
          </p:cNvSpPr>
          <p:nvPr userDrawn="1"/>
        </p:nvSpPr>
        <p:spPr bwMode="auto">
          <a:xfrm>
            <a:off x="0" y="2727325"/>
            <a:ext cx="9151938" cy="3762375"/>
          </a:xfrm>
          <a:prstGeom prst="rect">
            <a:avLst/>
          </a:prstGeom>
          <a:solidFill>
            <a:srgbClr val="046C88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975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727784" y="0"/>
            <a:ext cx="2965622" cy="6858000"/>
          </a:xfrm>
          <a:prstGeom prst="rect">
            <a:avLst/>
          </a:prstGeom>
          <a:pattFill prst="lg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 flipH="1" flipV="1">
            <a:off x="6786438" y="-8691"/>
            <a:ext cx="2357562" cy="5643154"/>
          </a:xfrm>
          <a:prstGeom prst="line">
            <a:avLst/>
          </a:prstGeom>
          <a:ln w="1270">
            <a:solidFill>
              <a:schemeClr val="bg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5"/>
          <p:cNvSpPr>
            <a:spLocks noChangeArrowheads="1"/>
          </p:cNvSpPr>
          <p:nvPr userDrawn="1"/>
        </p:nvSpPr>
        <p:spPr bwMode="auto">
          <a:xfrm rot="5400000">
            <a:off x="-2098364" y="1899084"/>
            <a:ext cx="6858000" cy="3059832"/>
          </a:xfrm>
          <a:prstGeom prst="rect">
            <a:avLst/>
          </a:prstGeom>
          <a:solidFill>
            <a:srgbClr val="F1F1F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-199280" y="1376772"/>
            <a:ext cx="4139952" cy="864095"/>
          </a:xfrm>
          <a:prstGeom prst="rect">
            <a:avLst/>
          </a:prstGeom>
          <a:solidFill>
            <a:srgbClr val="046C88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 rot="10800000" flipH="1">
            <a:off x="3688644" y="2240868"/>
            <a:ext cx="252028" cy="396044"/>
          </a:xfrm>
          <a:prstGeom prst="rtTriangle">
            <a:avLst/>
          </a:prstGeom>
          <a:solidFill>
            <a:srgbClr val="03566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srgbClr val="046C8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 userDrawn="1"/>
        </p:nvSpPr>
        <p:spPr bwMode="auto">
          <a:xfrm rot="5400000">
            <a:off x="2329673" y="-1142999"/>
            <a:ext cx="4484653" cy="9144000"/>
          </a:xfrm>
          <a:prstGeom prst="rect">
            <a:avLst/>
          </a:prstGeom>
          <a:solidFill>
            <a:srgbClr val="F1F1F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005826" y="1862826"/>
            <a:ext cx="3132348" cy="3132348"/>
          </a:xfrm>
          <a:prstGeom prst="rect">
            <a:avLst/>
          </a:prstGeom>
          <a:solidFill>
            <a:srgbClr val="046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 rot="5400000">
            <a:off x="5143500" y="-3271800"/>
            <a:ext cx="728700" cy="7272300"/>
          </a:xfrm>
          <a:prstGeom prst="rect">
            <a:avLst/>
          </a:prstGeom>
          <a:solidFill>
            <a:srgbClr val="F1F1F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0" y="1"/>
            <a:ext cx="1943708" cy="728700"/>
          </a:xfrm>
          <a:prstGeom prst="rect">
            <a:avLst/>
          </a:prstGeom>
          <a:solidFill>
            <a:srgbClr val="046C88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0" y="793582"/>
            <a:ext cx="9144000" cy="0"/>
          </a:xfrm>
          <a:prstGeom prst="line">
            <a:avLst/>
          </a:prstGeom>
          <a:ln>
            <a:solidFill>
              <a:srgbClr val="046C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-3969" y="1808820"/>
            <a:ext cx="9151938" cy="3600399"/>
            <a:chOff x="0" y="1268760"/>
            <a:chExt cx="9151938" cy="3600399"/>
          </a:xfrm>
        </p:grpSpPr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0" y="1268760"/>
              <a:ext cx="9151938" cy="2628292"/>
            </a:xfrm>
            <a:prstGeom prst="rect">
              <a:avLst/>
            </a:prstGeom>
            <a:solidFill>
              <a:srgbClr val="046C8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 rot="16200000">
              <a:off x="4083448" y="-195363"/>
              <a:ext cx="985042" cy="9144001"/>
            </a:xfrm>
            <a:prstGeom prst="rect">
              <a:avLst/>
            </a:prstGeom>
            <a:pattFill prst="lgGr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9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myu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7"/>
          <p:cNvSpPr txBox="1"/>
          <p:nvPr/>
        </p:nvSpPr>
        <p:spPr>
          <a:xfrm>
            <a:off x="2560562" y="2773377"/>
            <a:ext cx="4022877" cy="1015663"/>
          </a:xfrm>
          <a:prstGeom prst="rect">
            <a:avLst/>
          </a:prstGeom>
          <a:noFill/>
        </p:spPr>
        <p:txBody>
          <a:bodyPr wrap="none" rtlCol="0" anchor="b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+mn-ea"/>
                <a:hlinkClick r:id="rId2"/>
              </a:rPr>
              <a:t>https://github.com/Simyu</a:t>
            </a:r>
            <a:endParaRPr lang="en-US" altLang="ko-KR" sz="4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6"/>
          <p:cNvSpPr txBox="1"/>
          <p:nvPr/>
        </p:nvSpPr>
        <p:spPr>
          <a:xfrm>
            <a:off x="0" y="4113076"/>
            <a:ext cx="9144000" cy="43204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감사합니다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27"/>
          <p:cNvSpPr txBox="1"/>
          <p:nvPr/>
        </p:nvSpPr>
        <p:spPr>
          <a:xfrm>
            <a:off x="2560561" y="1941509"/>
            <a:ext cx="4022877" cy="1015663"/>
          </a:xfrm>
          <a:prstGeom prst="rect">
            <a:avLst/>
          </a:prstGeom>
          <a:noFill/>
        </p:spPr>
        <p:txBody>
          <a:bodyPr wrap="none" rtlCol="0" anchor="b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b="1" dirty="0" smtClean="0">
                <a:solidFill>
                  <a:schemeClr val="bg1"/>
                </a:solidFill>
                <a:latin typeface="+mn-ea"/>
              </a:rPr>
              <a:t>올해 수행한 프로젝트 입니다</a:t>
            </a:r>
            <a:endParaRPr lang="en-US" altLang="ko-KR" sz="4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38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2159</TotalTime>
  <Words>8</Words>
  <Application>Microsoft Office PowerPoint</Application>
  <PresentationFormat>화면 슬라이드 쇼(4:3)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kitri</cp:lastModifiedBy>
  <cp:revision>257</cp:revision>
  <dcterms:created xsi:type="dcterms:W3CDTF">2015-03-27T04:47:41Z</dcterms:created>
  <dcterms:modified xsi:type="dcterms:W3CDTF">2018-03-19T07:19:52Z</dcterms:modified>
</cp:coreProperties>
</file>