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89000" autoAdjust="0"/>
  </p:normalViewPr>
  <p:slideViewPr>
    <p:cSldViewPr>
      <p:cViewPr varScale="1">
        <p:scale>
          <a:sx n="63" d="100"/>
          <a:sy n="63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4A357-8E02-4881-9572-D93B99CDF23E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8C02D-66BD-4D0F-BA0E-BD6CA09D9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C02D-66BD-4D0F-BA0E-BD6CA09D91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5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C02D-66BD-4D0F-BA0E-BD6CA09D91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C02D-66BD-4D0F-BA0E-BD6CA09D91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9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C02D-66BD-4D0F-BA0E-BD6CA09D91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C02D-66BD-4D0F-BA0E-BD6CA09D91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2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background data will include demographics, programmatic statistics, client histories, and pretest GAIN-SS scores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C02D-66BD-4D0F-BA0E-BD6CA09D917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C02D-66BD-4D0F-BA0E-BD6CA09D91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4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B47-0D27-4CA6-B1AF-676B58615283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B8FD-4195-4C89-9097-5348546F17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B47-0D27-4CA6-B1AF-676B58615283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B8FD-4195-4C89-9097-5348546F1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B47-0D27-4CA6-B1AF-676B58615283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B8FD-4195-4C89-9097-5348546F1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B47-0D27-4CA6-B1AF-676B58615283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B8FD-4195-4C89-9097-5348546F1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B47-0D27-4CA6-B1AF-676B58615283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A48B8FD-4195-4C89-9097-5348546F1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B47-0D27-4CA6-B1AF-676B58615283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B8FD-4195-4C89-9097-5348546F1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B47-0D27-4CA6-B1AF-676B58615283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B8FD-4195-4C89-9097-5348546F1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B47-0D27-4CA6-B1AF-676B58615283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B8FD-4195-4C89-9097-5348546F1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B47-0D27-4CA6-B1AF-676B58615283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B8FD-4195-4C89-9097-5348546F1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B47-0D27-4CA6-B1AF-676B58615283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B8FD-4195-4C89-9097-5348546F1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B47-0D27-4CA6-B1AF-676B58615283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B8FD-4195-4C89-9097-5348546F1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4AC4B47-0D27-4CA6-B1AF-676B58615283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A48B8FD-4195-4C89-9097-5348546F1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Crisis Residential Center </a:t>
            </a:r>
            <a:br>
              <a:rPr lang="en-US" dirty="0" smtClean="0"/>
            </a:br>
            <a:r>
              <a:rPr lang="en-US" dirty="0" smtClean="0"/>
              <a:t>Directions Program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Jacob Campbell, </a:t>
            </a:r>
            <a:r>
              <a:rPr lang="en-US" dirty="0" err="1" smtClean="0"/>
              <a:t>Shireen</a:t>
            </a:r>
            <a:r>
              <a:rPr lang="en-US" dirty="0" smtClean="0"/>
              <a:t> Wheeler, Jennifer </a:t>
            </a:r>
            <a:r>
              <a:rPr lang="en-US" smtClean="0"/>
              <a:t>Boisen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Homeless youth living without family make up 1% of the total urban homeless population</a:t>
            </a:r>
          </a:p>
          <a:p>
            <a:r>
              <a:rPr lang="en-US" dirty="0" smtClean="0"/>
              <a:t>There were about 1,682,900 youth who ran away or were forced out of their homes in 2002</a:t>
            </a:r>
          </a:p>
          <a:p>
            <a:r>
              <a:rPr lang="en-US" dirty="0" smtClean="0"/>
              <a:t>Many come from chaotic homes</a:t>
            </a:r>
          </a:p>
          <a:p>
            <a:r>
              <a:rPr lang="en-US" dirty="0" smtClean="0"/>
              <a:t>Issues with school attendance</a:t>
            </a:r>
          </a:p>
          <a:p>
            <a:r>
              <a:rPr lang="en-US" dirty="0" smtClean="0"/>
              <a:t>Face developing mental disorders, physical health issues and conduct disorder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importance of the environment </a:t>
            </a:r>
          </a:p>
          <a:p>
            <a:pPr lvl="1"/>
            <a:r>
              <a:rPr lang="en-US" dirty="0" smtClean="0"/>
              <a:t>The milieu </a:t>
            </a:r>
          </a:p>
          <a:p>
            <a:pPr lvl="1"/>
            <a:r>
              <a:rPr lang="en-US" dirty="0" smtClean="0"/>
              <a:t>Relationship with staff</a:t>
            </a:r>
          </a:p>
          <a:p>
            <a:r>
              <a:rPr lang="en-US" dirty="0" smtClean="0"/>
              <a:t>Group Work</a:t>
            </a:r>
          </a:p>
          <a:p>
            <a:pPr lvl="1"/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Relationships</a:t>
            </a:r>
          </a:p>
          <a:p>
            <a:r>
              <a:rPr lang="en-US" dirty="0" smtClean="0"/>
              <a:t>Family Therapy</a:t>
            </a:r>
          </a:p>
          <a:p>
            <a:pPr lvl="1"/>
            <a:r>
              <a:rPr lang="en-US" dirty="0" smtClean="0"/>
              <a:t>Reunification</a:t>
            </a:r>
          </a:p>
          <a:p>
            <a:r>
              <a:rPr lang="en-US" dirty="0" smtClean="0"/>
              <a:t>Referrals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recent studies on residential programs working with this population</a:t>
            </a:r>
          </a:p>
          <a:p>
            <a:r>
              <a:rPr lang="en-US" dirty="0" smtClean="0"/>
              <a:t>Even fewer studies looked at the programs from the client’s perspective</a:t>
            </a:r>
          </a:p>
          <a:p>
            <a:r>
              <a:rPr lang="en-US" dirty="0" smtClean="0"/>
              <a:t>Our study focuses mostly on client perspective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Question </a:t>
            </a:r>
            <a:br>
              <a:rPr lang="en-US" dirty="0" smtClean="0"/>
            </a:br>
            <a:r>
              <a:rPr lang="en-US" dirty="0" smtClean="0"/>
              <a:t>and Why it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Question:</a:t>
            </a:r>
          </a:p>
          <a:p>
            <a:pPr lvl="1"/>
            <a:r>
              <a:rPr lang="en-US" dirty="0" smtClean="0"/>
              <a:t>What is the effectiveness of the CRC Directions Program for the financial grant years 2006-2008?</a:t>
            </a:r>
          </a:p>
          <a:p>
            <a:r>
              <a:rPr lang="en-US" dirty="0" smtClean="0"/>
              <a:t> The objective is to analyze the impact that the Directions Program has on its clients and their families. </a:t>
            </a:r>
          </a:p>
          <a:p>
            <a:r>
              <a:rPr lang="en-US" dirty="0" smtClean="0"/>
              <a:t>Identify procedures and interventions that need to be improved.</a:t>
            </a:r>
          </a:p>
          <a:p>
            <a:r>
              <a:rPr lang="en-US" dirty="0" smtClean="0"/>
              <a:t>Give a voice to former clients and their families.</a:t>
            </a:r>
          </a:p>
          <a:p>
            <a:r>
              <a:rPr lang="en-US" dirty="0" smtClean="0"/>
              <a:t>Aid other programs such as the Hope Centers and Basic Centers in addition to the CRC 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</a:p>
          <a:p>
            <a:pPr lvl="1"/>
            <a:r>
              <a:rPr lang="en-US" dirty="0" smtClean="0"/>
              <a:t>Former clients of the CRC Directions Program, from between October 1, 2006 and September 30, 2008, and their legal guardians</a:t>
            </a:r>
          </a:p>
          <a:p>
            <a:pPr lvl="1"/>
            <a:r>
              <a:rPr lang="en-US" dirty="0" smtClean="0"/>
              <a:t>127 former clients and 127 adults</a:t>
            </a:r>
          </a:p>
          <a:p>
            <a:r>
              <a:rPr lang="en-US" dirty="0" smtClean="0"/>
              <a:t>Data Collection Methods and Procedures</a:t>
            </a:r>
          </a:p>
          <a:p>
            <a:pPr lvl="1"/>
            <a:r>
              <a:rPr lang="en-US" dirty="0" smtClean="0"/>
              <a:t>Client files will be studied</a:t>
            </a:r>
          </a:p>
          <a:p>
            <a:pPr lvl="1"/>
            <a:r>
              <a:rPr lang="en-US" dirty="0" smtClean="0"/>
              <a:t>Surveys will be sent to the parents and the youth  </a:t>
            </a:r>
          </a:p>
          <a:p>
            <a:pPr lvl="1"/>
            <a:r>
              <a:rPr lang="en-US" dirty="0" smtClean="0"/>
              <a:t>GAIN-SS</a:t>
            </a:r>
          </a:p>
          <a:p>
            <a:pPr lvl="1"/>
            <a:r>
              <a:rPr lang="en-US" dirty="0" smtClean="0"/>
              <a:t>In-depth  one on one interview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3200400" y="2590800"/>
            <a:ext cx="2088668" cy="2926080"/>
            <a:chOff x="2451" y="1890"/>
            <a:chExt cx="858" cy="1202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2451" y="1890"/>
              <a:ext cx="858" cy="1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463" y="2240"/>
              <a:ext cx="790" cy="834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316" y="8"/>
                </a:cxn>
                <a:cxn ang="0">
                  <a:pos x="242" y="32"/>
                </a:cxn>
                <a:cxn ang="0">
                  <a:pos x="174" y="72"/>
                </a:cxn>
                <a:cxn ang="0">
                  <a:pos x="116" y="122"/>
                </a:cxn>
                <a:cxn ang="0">
                  <a:pos x="68" y="184"/>
                </a:cxn>
                <a:cxn ang="0">
                  <a:pos x="30" y="256"/>
                </a:cxn>
                <a:cxn ang="0">
                  <a:pos x="8" y="334"/>
                </a:cxn>
                <a:cxn ang="0">
                  <a:pos x="0" y="418"/>
                </a:cxn>
                <a:cxn ang="0">
                  <a:pos x="2" y="460"/>
                </a:cxn>
                <a:cxn ang="0">
                  <a:pos x="18" y="540"/>
                </a:cxn>
                <a:cxn ang="0">
                  <a:pos x="48" y="616"/>
                </a:cxn>
                <a:cxn ang="0">
                  <a:pos x="90" y="682"/>
                </a:cxn>
                <a:cxn ang="0">
                  <a:pos x="144" y="738"/>
                </a:cxn>
                <a:cxn ang="0">
                  <a:pos x="206" y="784"/>
                </a:cxn>
                <a:cxn ang="0">
                  <a:pos x="278" y="816"/>
                </a:cxn>
                <a:cxn ang="0">
                  <a:pos x="354" y="832"/>
                </a:cxn>
                <a:cxn ang="0">
                  <a:pos x="394" y="834"/>
                </a:cxn>
                <a:cxn ang="0">
                  <a:pos x="474" y="826"/>
                </a:cxn>
                <a:cxn ang="0">
                  <a:pos x="548" y="802"/>
                </a:cxn>
                <a:cxn ang="0">
                  <a:pos x="616" y="762"/>
                </a:cxn>
                <a:cxn ang="0">
                  <a:pos x="674" y="712"/>
                </a:cxn>
                <a:cxn ang="0">
                  <a:pos x="722" y="650"/>
                </a:cxn>
                <a:cxn ang="0">
                  <a:pos x="758" y="580"/>
                </a:cxn>
                <a:cxn ang="0">
                  <a:pos x="782" y="502"/>
                </a:cxn>
                <a:cxn ang="0">
                  <a:pos x="790" y="418"/>
                </a:cxn>
                <a:cxn ang="0">
                  <a:pos x="788" y="374"/>
                </a:cxn>
                <a:cxn ang="0">
                  <a:pos x="772" y="294"/>
                </a:cxn>
                <a:cxn ang="0">
                  <a:pos x="742" y="218"/>
                </a:cxn>
                <a:cxn ang="0">
                  <a:pos x="700" y="152"/>
                </a:cxn>
                <a:cxn ang="0">
                  <a:pos x="646" y="96"/>
                </a:cxn>
                <a:cxn ang="0">
                  <a:pos x="582" y="50"/>
                </a:cxn>
                <a:cxn ang="0">
                  <a:pos x="512" y="18"/>
                </a:cxn>
                <a:cxn ang="0">
                  <a:pos x="436" y="2"/>
                </a:cxn>
                <a:cxn ang="0">
                  <a:pos x="394" y="0"/>
                </a:cxn>
              </a:cxnLst>
              <a:rect l="0" t="0" r="r" b="b"/>
              <a:pathLst>
                <a:path w="790" h="834">
                  <a:moveTo>
                    <a:pt x="394" y="0"/>
                  </a:moveTo>
                  <a:lnTo>
                    <a:pt x="394" y="0"/>
                  </a:lnTo>
                  <a:lnTo>
                    <a:pt x="354" y="2"/>
                  </a:lnTo>
                  <a:lnTo>
                    <a:pt x="316" y="8"/>
                  </a:lnTo>
                  <a:lnTo>
                    <a:pt x="278" y="18"/>
                  </a:lnTo>
                  <a:lnTo>
                    <a:pt x="242" y="32"/>
                  </a:lnTo>
                  <a:lnTo>
                    <a:pt x="206" y="50"/>
                  </a:lnTo>
                  <a:lnTo>
                    <a:pt x="174" y="72"/>
                  </a:lnTo>
                  <a:lnTo>
                    <a:pt x="144" y="96"/>
                  </a:lnTo>
                  <a:lnTo>
                    <a:pt x="116" y="122"/>
                  </a:lnTo>
                  <a:lnTo>
                    <a:pt x="90" y="152"/>
                  </a:lnTo>
                  <a:lnTo>
                    <a:pt x="68" y="184"/>
                  </a:lnTo>
                  <a:lnTo>
                    <a:pt x="48" y="218"/>
                  </a:lnTo>
                  <a:lnTo>
                    <a:pt x="30" y="256"/>
                  </a:lnTo>
                  <a:lnTo>
                    <a:pt x="18" y="294"/>
                  </a:lnTo>
                  <a:lnTo>
                    <a:pt x="8" y="334"/>
                  </a:lnTo>
                  <a:lnTo>
                    <a:pt x="2" y="374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2" y="460"/>
                  </a:lnTo>
                  <a:lnTo>
                    <a:pt x="8" y="502"/>
                  </a:lnTo>
                  <a:lnTo>
                    <a:pt x="18" y="540"/>
                  </a:lnTo>
                  <a:lnTo>
                    <a:pt x="30" y="580"/>
                  </a:lnTo>
                  <a:lnTo>
                    <a:pt x="48" y="616"/>
                  </a:lnTo>
                  <a:lnTo>
                    <a:pt x="68" y="650"/>
                  </a:lnTo>
                  <a:lnTo>
                    <a:pt x="90" y="682"/>
                  </a:lnTo>
                  <a:lnTo>
                    <a:pt x="116" y="712"/>
                  </a:lnTo>
                  <a:lnTo>
                    <a:pt x="144" y="738"/>
                  </a:lnTo>
                  <a:lnTo>
                    <a:pt x="174" y="762"/>
                  </a:lnTo>
                  <a:lnTo>
                    <a:pt x="206" y="784"/>
                  </a:lnTo>
                  <a:lnTo>
                    <a:pt x="242" y="802"/>
                  </a:lnTo>
                  <a:lnTo>
                    <a:pt x="278" y="816"/>
                  </a:lnTo>
                  <a:lnTo>
                    <a:pt x="316" y="826"/>
                  </a:lnTo>
                  <a:lnTo>
                    <a:pt x="354" y="832"/>
                  </a:lnTo>
                  <a:lnTo>
                    <a:pt x="394" y="834"/>
                  </a:lnTo>
                  <a:lnTo>
                    <a:pt x="394" y="834"/>
                  </a:lnTo>
                  <a:lnTo>
                    <a:pt x="436" y="832"/>
                  </a:lnTo>
                  <a:lnTo>
                    <a:pt x="474" y="826"/>
                  </a:lnTo>
                  <a:lnTo>
                    <a:pt x="512" y="816"/>
                  </a:lnTo>
                  <a:lnTo>
                    <a:pt x="548" y="802"/>
                  </a:lnTo>
                  <a:lnTo>
                    <a:pt x="582" y="784"/>
                  </a:lnTo>
                  <a:lnTo>
                    <a:pt x="616" y="762"/>
                  </a:lnTo>
                  <a:lnTo>
                    <a:pt x="646" y="738"/>
                  </a:lnTo>
                  <a:lnTo>
                    <a:pt x="674" y="712"/>
                  </a:lnTo>
                  <a:lnTo>
                    <a:pt x="700" y="682"/>
                  </a:lnTo>
                  <a:lnTo>
                    <a:pt x="722" y="650"/>
                  </a:lnTo>
                  <a:lnTo>
                    <a:pt x="742" y="616"/>
                  </a:lnTo>
                  <a:lnTo>
                    <a:pt x="758" y="580"/>
                  </a:lnTo>
                  <a:lnTo>
                    <a:pt x="772" y="540"/>
                  </a:lnTo>
                  <a:lnTo>
                    <a:pt x="782" y="502"/>
                  </a:lnTo>
                  <a:lnTo>
                    <a:pt x="788" y="460"/>
                  </a:lnTo>
                  <a:lnTo>
                    <a:pt x="790" y="418"/>
                  </a:lnTo>
                  <a:lnTo>
                    <a:pt x="790" y="418"/>
                  </a:lnTo>
                  <a:lnTo>
                    <a:pt x="788" y="374"/>
                  </a:lnTo>
                  <a:lnTo>
                    <a:pt x="782" y="334"/>
                  </a:lnTo>
                  <a:lnTo>
                    <a:pt x="772" y="294"/>
                  </a:lnTo>
                  <a:lnTo>
                    <a:pt x="758" y="256"/>
                  </a:lnTo>
                  <a:lnTo>
                    <a:pt x="742" y="218"/>
                  </a:lnTo>
                  <a:lnTo>
                    <a:pt x="722" y="184"/>
                  </a:lnTo>
                  <a:lnTo>
                    <a:pt x="700" y="152"/>
                  </a:lnTo>
                  <a:lnTo>
                    <a:pt x="674" y="122"/>
                  </a:lnTo>
                  <a:lnTo>
                    <a:pt x="646" y="96"/>
                  </a:lnTo>
                  <a:lnTo>
                    <a:pt x="616" y="72"/>
                  </a:lnTo>
                  <a:lnTo>
                    <a:pt x="582" y="50"/>
                  </a:lnTo>
                  <a:lnTo>
                    <a:pt x="548" y="32"/>
                  </a:lnTo>
                  <a:lnTo>
                    <a:pt x="512" y="18"/>
                  </a:lnTo>
                  <a:lnTo>
                    <a:pt x="474" y="8"/>
                  </a:lnTo>
                  <a:lnTo>
                    <a:pt x="436" y="2"/>
                  </a:lnTo>
                  <a:lnTo>
                    <a:pt x="394" y="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463" y="2236"/>
              <a:ext cx="794" cy="840"/>
            </a:xfrm>
            <a:custGeom>
              <a:avLst/>
              <a:gdLst/>
              <a:ahLst/>
              <a:cxnLst>
                <a:cxn ang="0">
                  <a:pos x="396" y="0"/>
                </a:cxn>
                <a:cxn ang="0">
                  <a:pos x="316" y="10"/>
                </a:cxn>
                <a:cxn ang="0">
                  <a:pos x="242" y="34"/>
                </a:cxn>
                <a:cxn ang="0">
                  <a:pos x="174" y="72"/>
                </a:cxn>
                <a:cxn ang="0">
                  <a:pos x="116" y="124"/>
                </a:cxn>
                <a:cxn ang="0">
                  <a:pos x="68" y="186"/>
                </a:cxn>
                <a:cxn ang="0">
                  <a:pos x="30" y="258"/>
                </a:cxn>
                <a:cxn ang="0">
                  <a:pos x="8" y="336"/>
                </a:cxn>
                <a:cxn ang="0">
                  <a:pos x="0" y="420"/>
                </a:cxn>
                <a:cxn ang="0">
                  <a:pos x="2" y="462"/>
                </a:cxn>
                <a:cxn ang="0">
                  <a:pos x="16" y="544"/>
                </a:cxn>
                <a:cxn ang="0">
                  <a:pos x="48" y="620"/>
                </a:cxn>
                <a:cxn ang="0">
                  <a:pos x="90" y="686"/>
                </a:cxn>
                <a:cxn ang="0">
                  <a:pos x="144" y="744"/>
                </a:cxn>
                <a:cxn ang="0">
                  <a:pos x="208" y="788"/>
                </a:cxn>
                <a:cxn ang="0">
                  <a:pos x="278" y="820"/>
                </a:cxn>
                <a:cxn ang="0">
                  <a:pos x="356" y="838"/>
                </a:cxn>
                <a:cxn ang="0">
                  <a:pos x="396" y="840"/>
                </a:cxn>
                <a:cxn ang="0">
                  <a:pos x="476" y="830"/>
                </a:cxn>
                <a:cxn ang="0">
                  <a:pos x="550" y="806"/>
                </a:cxn>
                <a:cxn ang="0">
                  <a:pos x="618" y="768"/>
                </a:cxn>
                <a:cxn ang="0">
                  <a:pos x="676" y="716"/>
                </a:cxn>
                <a:cxn ang="0">
                  <a:pos x="726" y="654"/>
                </a:cxn>
                <a:cxn ang="0">
                  <a:pos x="762" y="582"/>
                </a:cxn>
                <a:cxn ang="0">
                  <a:pos x="786" y="504"/>
                </a:cxn>
                <a:cxn ang="0">
                  <a:pos x="794" y="420"/>
                </a:cxn>
                <a:cxn ang="0">
                  <a:pos x="792" y="378"/>
                </a:cxn>
                <a:cxn ang="0">
                  <a:pos x="776" y="296"/>
                </a:cxn>
                <a:cxn ang="0">
                  <a:pos x="746" y="220"/>
                </a:cxn>
                <a:cxn ang="0">
                  <a:pos x="702" y="154"/>
                </a:cxn>
                <a:cxn ang="0">
                  <a:pos x="648" y="96"/>
                </a:cxn>
                <a:cxn ang="0">
                  <a:pos x="586" y="52"/>
                </a:cxn>
                <a:cxn ang="0">
                  <a:pos x="514" y="20"/>
                </a:cxn>
                <a:cxn ang="0">
                  <a:pos x="436" y="2"/>
                </a:cxn>
                <a:cxn ang="0">
                  <a:pos x="396" y="0"/>
                </a:cxn>
              </a:cxnLst>
              <a:rect l="0" t="0" r="r" b="b"/>
              <a:pathLst>
                <a:path w="794" h="840">
                  <a:moveTo>
                    <a:pt x="396" y="0"/>
                  </a:moveTo>
                  <a:lnTo>
                    <a:pt x="396" y="0"/>
                  </a:lnTo>
                  <a:lnTo>
                    <a:pt x="356" y="2"/>
                  </a:lnTo>
                  <a:lnTo>
                    <a:pt x="316" y="10"/>
                  </a:lnTo>
                  <a:lnTo>
                    <a:pt x="278" y="20"/>
                  </a:lnTo>
                  <a:lnTo>
                    <a:pt x="242" y="34"/>
                  </a:lnTo>
                  <a:lnTo>
                    <a:pt x="208" y="52"/>
                  </a:lnTo>
                  <a:lnTo>
                    <a:pt x="174" y="72"/>
                  </a:lnTo>
                  <a:lnTo>
                    <a:pt x="144" y="96"/>
                  </a:lnTo>
                  <a:lnTo>
                    <a:pt x="116" y="124"/>
                  </a:lnTo>
                  <a:lnTo>
                    <a:pt x="90" y="154"/>
                  </a:lnTo>
                  <a:lnTo>
                    <a:pt x="68" y="186"/>
                  </a:lnTo>
                  <a:lnTo>
                    <a:pt x="48" y="220"/>
                  </a:lnTo>
                  <a:lnTo>
                    <a:pt x="30" y="258"/>
                  </a:lnTo>
                  <a:lnTo>
                    <a:pt x="16" y="296"/>
                  </a:lnTo>
                  <a:lnTo>
                    <a:pt x="8" y="336"/>
                  </a:lnTo>
                  <a:lnTo>
                    <a:pt x="2" y="378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" y="462"/>
                  </a:lnTo>
                  <a:lnTo>
                    <a:pt x="8" y="504"/>
                  </a:lnTo>
                  <a:lnTo>
                    <a:pt x="16" y="544"/>
                  </a:lnTo>
                  <a:lnTo>
                    <a:pt x="30" y="582"/>
                  </a:lnTo>
                  <a:lnTo>
                    <a:pt x="48" y="620"/>
                  </a:lnTo>
                  <a:lnTo>
                    <a:pt x="68" y="654"/>
                  </a:lnTo>
                  <a:lnTo>
                    <a:pt x="90" y="686"/>
                  </a:lnTo>
                  <a:lnTo>
                    <a:pt x="116" y="716"/>
                  </a:lnTo>
                  <a:lnTo>
                    <a:pt x="144" y="744"/>
                  </a:lnTo>
                  <a:lnTo>
                    <a:pt x="174" y="768"/>
                  </a:lnTo>
                  <a:lnTo>
                    <a:pt x="208" y="788"/>
                  </a:lnTo>
                  <a:lnTo>
                    <a:pt x="242" y="806"/>
                  </a:lnTo>
                  <a:lnTo>
                    <a:pt x="278" y="820"/>
                  </a:lnTo>
                  <a:lnTo>
                    <a:pt x="316" y="830"/>
                  </a:lnTo>
                  <a:lnTo>
                    <a:pt x="356" y="838"/>
                  </a:lnTo>
                  <a:lnTo>
                    <a:pt x="396" y="840"/>
                  </a:lnTo>
                  <a:lnTo>
                    <a:pt x="396" y="840"/>
                  </a:lnTo>
                  <a:lnTo>
                    <a:pt x="436" y="838"/>
                  </a:lnTo>
                  <a:lnTo>
                    <a:pt x="476" y="830"/>
                  </a:lnTo>
                  <a:lnTo>
                    <a:pt x="514" y="820"/>
                  </a:lnTo>
                  <a:lnTo>
                    <a:pt x="550" y="806"/>
                  </a:lnTo>
                  <a:lnTo>
                    <a:pt x="586" y="788"/>
                  </a:lnTo>
                  <a:lnTo>
                    <a:pt x="618" y="768"/>
                  </a:lnTo>
                  <a:lnTo>
                    <a:pt x="648" y="744"/>
                  </a:lnTo>
                  <a:lnTo>
                    <a:pt x="676" y="716"/>
                  </a:lnTo>
                  <a:lnTo>
                    <a:pt x="702" y="686"/>
                  </a:lnTo>
                  <a:lnTo>
                    <a:pt x="726" y="654"/>
                  </a:lnTo>
                  <a:lnTo>
                    <a:pt x="746" y="620"/>
                  </a:lnTo>
                  <a:lnTo>
                    <a:pt x="762" y="582"/>
                  </a:lnTo>
                  <a:lnTo>
                    <a:pt x="776" y="544"/>
                  </a:lnTo>
                  <a:lnTo>
                    <a:pt x="786" y="504"/>
                  </a:lnTo>
                  <a:lnTo>
                    <a:pt x="792" y="462"/>
                  </a:lnTo>
                  <a:lnTo>
                    <a:pt x="794" y="420"/>
                  </a:lnTo>
                  <a:lnTo>
                    <a:pt x="794" y="420"/>
                  </a:lnTo>
                  <a:lnTo>
                    <a:pt x="792" y="378"/>
                  </a:lnTo>
                  <a:lnTo>
                    <a:pt x="786" y="336"/>
                  </a:lnTo>
                  <a:lnTo>
                    <a:pt x="776" y="296"/>
                  </a:lnTo>
                  <a:lnTo>
                    <a:pt x="762" y="258"/>
                  </a:lnTo>
                  <a:lnTo>
                    <a:pt x="746" y="220"/>
                  </a:lnTo>
                  <a:lnTo>
                    <a:pt x="726" y="186"/>
                  </a:lnTo>
                  <a:lnTo>
                    <a:pt x="702" y="154"/>
                  </a:lnTo>
                  <a:lnTo>
                    <a:pt x="676" y="124"/>
                  </a:lnTo>
                  <a:lnTo>
                    <a:pt x="648" y="96"/>
                  </a:lnTo>
                  <a:lnTo>
                    <a:pt x="618" y="72"/>
                  </a:lnTo>
                  <a:lnTo>
                    <a:pt x="586" y="52"/>
                  </a:lnTo>
                  <a:lnTo>
                    <a:pt x="550" y="34"/>
                  </a:lnTo>
                  <a:lnTo>
                    <a:pt x="514" y="20"/>
                  </a:lnTo>
                  <a:lnTo>
                    <a:pt x="476" y="10"/>
                  </a:lnTo>
                  <a:lnTo>
                    <a:pt x="436" y="2"/>
                  </a:lnTo>
                  <a:lnTo>
                    <a:pt x="396" y="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461" y="2234"/>
              <a:ext cx="798" cy="842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320" y="8"/>
                </a:cxn>
                <a:cxn ang="0">
                  <a:pos x="244" y="32"/>
                </a:cxn>
                <a:cxn ang="0">
                  <a:pos x="176" y="72"/>
                </a:cxn>
                <a:cxn ang="0">
                  <a:pos x="118" y="124"/>
                </a:cxn>
                <a:cxn ang="0">
                  <a:pos x="68" y="186"/>
                </a:cxn>
                <a:cxn ang="0">
                  <a:pos x="32" y="258"/>
                </a:cxn>
                <a:cxn ang="0">
                  <a:pos x="8" y="336"/>
                </a:cxn>
                <a:cxn ang="0">
                  <a:pos x="0" y="420"/>
                </a:cxn>
                <a:cxn ang="0">
                  <a:pos x="2" y="464"/>
                </a:cxn>
                <a:cxn ang="0">
                  <a:pos x="18" y="546"/>
                </a:cxn>
                <a:cxn ang="0">
                  <a:pos x="48" y="622"/>
                </a:cxn>
                <a:cxn ang="0">
                  <a:pos x="92" y="688"/>
                </a:cxn>
                <a:cxn ang="0">
                  <a:pos x="146" y="746"/>
                </a:cxn>
                <a:cxn ang="0">
                  <a:pos x="210" y="792"/>
                </a:cxn>
                <a:cxn ang="0">
                  <a:pos x="282" y="824"/>
                </a:cxn>
                <a:cxn ang="0">
                  <a:pos x="358" y="840"/>
                </a:cxn>
                <a:cxn ang="0">
                  <a:pos x="400" y="842"/>
                </a:cxn>
                <a:cxn ang="0">
                  <a:pos x="480" y="834"/>
                </a:cxn>
                <a:cxn ang="0">
                  <a:pos x="554" y="808"/>
                </a:cxn>
                <a:cxn ang="0">
                  <a:pos x="622" y="770"/>
                </a:cxn>
                <a:cxn ang="0">
                  <a:pos x="682" y="718"/>
                </a:cxn>
                <a:cxn ang="0">
                  <a:pos x="730" y="656"/>
                </a:cxn>
                <a:cxn ang="0">
                  <a:pos x="768" y="584"/>
                </a:cxn>
                <a:cxn ang="0">
                  <a:pos x="790" y="506"/>
                </a:cxn>
                <a:cxn ang="0">
                  <a:pos x="798" y="420"/>
                </a:cxn>
                <a:cxn ang="0">
                  <a:pos x="796" y="378"/>
                </a:cxn>
                <a:cxn ang="0">
                  <a:pos x="780" y="296"/>
                </a:cxn>
                <a:cxn ang="0">
                  <a:pos x="750" y="220"/>
                </a:cxn>
                <a:cxn ang="0">
                  <a:pos x="708" y="154"/>
                </a:cxn>
                <a:cxn ang="0">
                  <a:pos x="654" y="96"/>
                </a:cxn>
                <a:cxn ang="0">
                  <a:pos x="590" y="50"/>
                </a:cxn>
                <a:cxn ang="0">
                  <a:pos x="518" y="18"/>
                </a:cxn>
                <a:cxn ang="0">
                  <a:pos x="440" y="2"/>
                </a:cxn>
                <a:cxn ang="0">
                  <a:pos x="400" y="0"/>
                </a:cxn>
              </a:cxnLst>
              <a:rect l="0" t="0" r="r" b="b"/>
              <a:pathLst>
                <a:path w="798" h="842">
                  <a:moveTo>
                    <a:pt x="400" y="0"/>
                  </a:moveTo>
                  <a:lnTo>
                    <a:pt x="400" y="0"/>
                  </a:lnTo>
                  <a:lnTo>
                    <a:pt x="358" y="2"/>
                  </a:lnTo>
                  <a:lnTo>
                    <a:pt x="320" y="8"/>
                  </a:lnTo>
                  <a:lnTo>
                    <a:pt x="282" y="18"/>
                  </a:lnTo>
                  <a:lnTo>
                    <a:pt x="244" y="32"/>
                  </a:lnTo>
                  <a:lnTo>
                    <a:pt x="210" y="50"/>
                  </a:lnTo>
                  <a:lnTo>
                    <a:pt x="176" y="72"/>
                  </a:lnTo>
                  <a:lnTo>
                    <a:pt x="146" y="96"/>
                  </a:lnTo>
                  <a:lnTo>
                    <a:pt x="118" y="124"/>
                  </a:lnTo>
                  <a:lnTo>
                    <a:pt x="92" y="154"/>
                  </a:lnTo>
                  <a:lnTo>
                    <a:pt x="68" y="186"/>
                  </a:lnTo>
                  <a:lnTo>
                    <a:pt x="48" y="220"/>
                  </a:lnTo>
                  <a:lnTo>
                    <a:pt x="32" y="258"/>
                  </a:lnTo>
                  <a:lnTo>
                    <a:pt x="18" y="296"/>
                  </a:lnTo>
                  <a:lnTo>
                    <a:pt x="8" y="336"/>
                  </a:lnTo>
                  <a:lnTo>
                    <a:pt x="2" y="378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" y="464"/>
                  </a:lnTo>
                  <a:lnTo>
                    <a:pt x="8" y="506"/>
                  </a:lnTo>
                  <a:lnTo>
                    <a:pt x="18" y="546"/>
                  </a:lnTo>
                  <a:lnTo>
                    <a:pt x="32" y="584"/>
                  </a:lnTo>
                  <a:lnTo>
                    <a:pt x="48" y="622"/>
                  </a:lnTo>
                  <a:lnTo>
                    <a:pt x="68" y="656"/>
                  </a:lnTo>
                  <a:lnTo>
                    <a:pt x="92" y="688"/>
                  </a:lnTo>
                  <a:lnTo>
                    <a:pt x="118" y="718"/>
                  </a:lnTo>
                  <a:lnTo>
                    <a:pt x="146" y="746"/>
                  </a:lnTo>
                  <a:lnTo>
                    <a:pt x="176" y="770"/>
                  </a:lnTo>
                  <a:lnTo>
                    <a:pt x="210" y="792"/>
                  </a:lnTo>
                  <a:lnTo>
                    <a:pt x="244" y="808"/>
                  </a:lnTo>
                  <a:lnTo>
                    <a:pt x="282" y="824"/>
                  </a:lnTo>
                  <a:lnTo>
                    <a:pt x="320" y="834"/>
                  </a:lnTo>
                  <a:lnTo>
                    <a:pt x="358" y="840"/>
                  </a:lnTo>
                  <a:lnTo>
                    <a:pt x="400" y="842"/>
                  </a:lnTo>
                  <a:lnTo>
                    <a:pt x="400" y="842"/>
                  </a:lnTo>
                  <a:lnTo>
                    <a:pt x="440" y="840"/>
                  </a:lnTo>
                  <a:lnTo>
                    <a:pt x="480" y="834"/>
                  </a:lnTo>
                  <a:lnTo>
                    <a:pt x="518" y="824"/>
                  </a:lnTo>
                  <a:lnTo>
                    <a:pt x="554" y="808"/>
                  </a:lnTo>
                  <a:lnTo>
                    <a:pt x="590" y="792"/>
                  </a:lnTo>
                  <a:lnTo>
                    <a:pt x="622" y="770"/>
                  </a:lnTo>
                  <a:lnTo>
                    <a:pt x="654" y="746"/>
                  </a:lnTo>
                  <a:lnTo>
                    <a:pt x="682" y="718"/>
                  </a:lnTo>
                  <a:lnTo>
                    <a:pt x="708" y="688"/>
                  </a:lnTo>
                  <a:lnTo>
                    <a:pt x="730" y="656"/>
                  </a:lnTo>
                  <a:lnTo>
                    <a:pt x="750" y="622"/>
                  </a:lnTo>
                  <a:lnTo>
                    <a:pt x="768" y="584"/>
                  </a:lnTo>
                  <a:lnTo>
                    <a:pt x="780" y="546"/>
                  </a:lnTo>
                  <a:lnTo>
                    <a:pt x="790" y="506"/>
                  </a:lnTo>
                  <a:lnTo>
                    <a:pt x="796" y="464"/>
                  </a:lnTo>
                  <a:lnTo>
                    <a:pt x="798" y="420"/>
                  </a:lnTo>
                  <a:lnTo>
                    <a:pt x="798" y="420"/>
                  </a:lnTo>
                  <a:lnTo>
                    <a:pt x="796" y="378"/>
                  </a:lnTo>
                  <a:lnTo>
                    <a:pt x="790" y="336"/>
                  </a:lnTo>
                  <a:lnTo>
                    <a:pt x="780" y="296"/>
                  </a:lnTo>
                  <a:lnTo>
                    <a:pt x="768" y="258"/>
                  </a:lnTo>
                  <a:lnTo>
                    <a:pt x="750" y="220"/>
                  </a:lnTo>
                  <a:lnTo>
                    <a:pt x="730" y="186"/>
                  </a:lnTo>
                  <a:lnTo>
                    <a:pt x="708" y="154"/>
                  </a:lnTo>
                  <a:lnTo>
                    <a:pt x="682" y="124"/>
                  </a:lnTo>
                  <a:lnTo>
                    <a:pt x="654" y="96"/>
                  </a:lnTo>
                  <a:lnTo>
                    <a:pt x="622" y="72"/>
                  </a:lnTo>
                  <a:lnTo>
                    <a:pt x="590" y="50"/>
                  </a:lnTo>
                  <a:lnTo>
                    <a:pt x="554" y="32"/>
                  </a:lnTo>
                  <a:lnTo>
                    <a:pt x="518" y="18"/>
                  </a:lnTo>
                  <a:lnTo>
                    <a:pt x="480" y="8"/>
                  </a:lnTo>
                  <a:lnTo>
                    <a:pt x="440" y="2"/>
                  </a:lnTo>
                  <a:lnTo>
                    <a:pt x="400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461" y="2230"/>
              <a:ext cx="802" cy="846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320" y="10"/>
                </a:cxn>
                <a:cxn ang="0">
                  <a:pos x="246" y="34"/>
                </a:cxn>
                <a:cxn ang="0">
                  <a:pos x="178" y="72"/>
                </a:cxn>
                <a:cxn ang="0">
                  <a:pos x="118" y="124"/>
                </a:cxn>
                <a:cxn ang="0">
                  <a:pos x="68" y="188"/>
                </a:cxn>
                <a:cxn ang="0">
                  <a:pos x="32" y="260"/>
                </a:cxn>
                <a:cxn ang="0">
                  <a:pos x="8" y="338"/>
                </a:cxn>
                <a:cxn ang="0">
                  <a:pos x="0" y="424"/>
                </a:cxn>
                <a:cxn ang="0">
                  <a:pos x="2" y="466"/>
                </a:cxn>
                <a:cxn ang="0">
                  <a:pos x="18" y="550"/>
                </a:cxn>
                <a:cxn ang="0">
                  <a:pos x="48" y="626"/>
                </a:cxn>
                <a:cxn ang="0">
                  <a:pos x="92" y="692"/>
                </a:cxn>
                <a:cxn ang="0">
                  <a:pos x="146" y="750"/>
                </a:cxn>
                <a:cxn ang="0">
                  <a:pos x="210" y="796"/>
                </a:cxn>
                <a:cxn ang="0">
                  <a:pos x="282" y="828"/>
                </a:cxn>
                <a:cxn ang="0">
                  <a:pos x="360" y="844"/>
                </a:cxn>
                <a:cxn ang="0">
                  <a:pos x="400" y="846"/>
                </a:cxn>
                <a:cxn ang="0">
                  <a:pos x="482" y="838"/>
                </a:cxn>
                <a:cxn ang="0">
                  <a:pos x="556" y="814"/>
                </a:cxn>
                <a:cxn ang="0">
                  <a:pos x="624" y="774"/>
                </a:cxn>
                <a:cxn ang="0">
                  <a:pos x="684" y="722"/>
                </a:cxn>
                <a:cxn ang="0">
                  <a:pos x="734" y="660"/>
                </a:cxn>
                <a:cxn ang="0">
                  <a:pos x="770" y="588"/>
                </a:cxn>
                <a:cxn ang="0">
                  <a:pos x="794" y="508"/>
                </a:cxn>
                <a:cxn ang="0">
                  <a:pos x="802" y="424"/>
                </a:cxn>
                <a:cxn ang="0">
                  <a:pos x="800" y="380"/>
                </a:cxn>
                <a:cxn ang="0">
                  <a:pos x="784" y="298"/>
                </a:cxn>
                <a:cxn ang="0">
                  <a:pos x="754" y="222"/>
                </a:cxn>
                <a:cxn ang="0">
                  <a:pos x="710" y="154"/>
                </a:cxn>
                <a:cxn ang="0">
                  <a:pos x="656" y="98"/>
                </a:cxn>
                <a:cxn ang="0">
                  <a:pos x="592" y="52"/>
                </a:cxn>
                <a:cxn ang="0">
                  <a:pos x="520" y="20"/>
                </a:cxn>
                <a:cxn ang="0">
                  <a:pos x="442" y="2"/>
                </a:cxn>
                <a:cxn ang="0">
                  <a:pos x="400" y="0"/>
                </a:cxn>
              </a:cxnLst>
              <a:rect l="0" t="0" r="r" b="b"/>
              <a:pathLst>
                <a:path w="802" h="846">
                  <a:moveTo>
                    <a:pt x="400" y="0"/>
                  </a:moveTo>
                  <a:lnTo>
                    <a:pt x="400" y="0"/>
                  </a:lnTo>
                  <a:lnTo>
                    <a:pt x="360" y="2"/>
                  </a:lnTo>
                  <a:lnTo>
                    <a:pt x="320" y="10"/>
                  </a:lnTo>
                  <a:lnTo>
                    <a:pt x="282" y="20"/>
                  </a:lnTo>
                  <a:lnTo>
                    <a:pt x="246" y="34"/>
                  </a:lnTo>
                  <a:lnTo>
                    <a:pt x="210" y="52"/>
                  </a:lnTo>
                  <a:lnTo>
                    <a:pt x="178" y="72"/>
                  </a:lnTo>
                  <a:lnTo>
                    <a:pt x="146" y="98"/>
                  </a:lnTo>
                  <a:lnTo>
                    <a:pt x="118" y="124"/>
                  </a:lnTo>
                  <a:lnTo>
                    <a:pt x="92" y="154"/>
                  </a:lnTo>
                  <a:lnTo>
                    <a:pt x="68" y="188"/>
                  </a:lnTo>
                  <a:lnTo>
                    <a:pt x="48" y="222"/>
                  </a:lnTo>
                  <a:lnTo>
                    <a:pt x="32" y="260"/>
                  </a:lnTo>
                  <a:lnTo>
                    <a:pt x="18" y="298"/>
                  </a:lnTo>
                  <a:lnTo>
                    <a:pt x="8" y="338"/>
                  </a:lnTo>
                  <a:lnTo>
                    <a:pt x="2" y="380"/>
                  </a:lnTo>
                  <a:lnTo>
                    <a:pt x="0" y="424"/>
                  </a:lnTo>
                  <a:lnTo>
                    <a:pt x="0" y="424"/>
                  </a:lnTo>
                  <a:lnTo>
                    <a:pt x="2" y="466"/>
                  </a:lnTo>
                  <a:lnTo>
                    <a:pt x="8" y="508"/>
                  </a:lnTo>
                  <a:lnTo>
                    <a:pt x="18" y="550"/>
                  </a:lnTo>
                  <a:lnTo>
                    <a:pt x="32" y="588"/>
                  </a:lnTo>
                  <a:lnTo>
                    <a:pt x="48" y="626"/>
                  </a:lnTo>
                  <a:lnTo>
                    <a:pt x="68" y="660"/>
                  </a:lnTo>
                  <a:lnTo>
                    <a:pt x="92" y="692"/>
                  </a:lnTo>
                  <a:lnTo>
                    <a:pt x="118" y="722"/>
                  </a:lnTo>
                  <a:lnTo>
                    <a:pt x="146" y="750"/>
                  </a:lnTo>
                  <a:lnTo>
                    <a:pt x="178" y="774"/>
                  </a:lnTo>
                  <a:lnTo>
                    <a:pt x="210" y="796"/>
                  </a:lnTo>
                  <a:lnTo>
                    <a:pt x="246" y="814"/>
                  </a:lnTo>
                  <a:lnTo>
                    <a:pt x="282" y="828"/>
                  </a:lnTo>
                  <a:lnTo>
                    <a:pt x="320" y="838"/>
                  </a:lnTo>
                  <a:lnTo>
                    <a:pt x="360" y="844"/>
                  </a:lnTo>
                  <a:lnTo>
                    <a:pt x="400" y="846"/>
                  </a:lnTo>
                  <a:lnTo>
                    <a:pt x="400" y="846"/>
                  </a:lnTo>
                  <a:lnTo>
                    <a:pt x="442" y="844"/>
                  </a:lnTo>
                  <a:lnTo>
                    <a:pt x="482" y="838"/>
                  </a:lnTo>
                  <a:lnTo>
                    <a:pt x="520" y="828"/>
                  </a:lnTo>
                  <a:lnTo>
                    <a:pt x="556" y="814"/>
                  </a:lnTo>
                  <a:lnTo>
                    <a:pt x="592" y="796"/>
                  </a:lnTo>
                  <a:lnTo>
                    <a:pt x="624" y="774"/>
                  </a:lnTo>
                  <a:lnTo>
                    <a:pt x="656" y="750"/>
                  </a:lnTo>
                  <a:lnTo>
                    <a:pt x="684" y="722"/>
                  </a:lnTo>
                  <a:lnTo>
                    <a:pt x="710" y="692"/>
                  </a:lnTo>
                  <a:lnTo>
                    <a:pt x="734" y="660"/>
                  </a:lnTo>
                  <a:lnTo>
                    <a:pt x="754" y="626"/>
                  </a:lnTo>
                  <a:lnTo>
                    <a:pt x="770" y="588"/>
                  </a:lnTo>
                  <a:lnTo>
                    <a:pt x="784" y="550"/>
                  </a:lnTo>
                  <a:lnTo>
                    <a:pt x="794" y="508"/>
                  </a:lnTo>
                  <a:lnTo>
                    <a:pt x="800" y="466"/>
                  </a:lnTo>
                  <a:lnTo>
                    <a:pt x="802" y="424"/>
                  </a:lnTo>
                  <a:lnTo>
                    <a:pt x="802" y="424"/>
                  </a:lnTo>
                  <a:lnTo>
                    <a:pt x="800" y="380"/>
                  </a:lnTo>
                  <a:lnTo>
                    <a:pt x="794" y="338"/>
                  </a:lnTo>
                  <a:lnTo>
                    <a:pt x="784" y="298"/>
                  </a:lnTo>
                  <a:lnTo>
                    <a:pt x="770" y="260"/>
                  </a:lnTo>
                  <a:lnTo>
                    <a:pt x="754" y="222"/>
                  </a:lnTo>
                  <a:lnTo>
                    <a:pt x="734" y="188"/>
                  </a:lnTo>
                  <a:lnTo>
                    <a:pt x="710" y="154"/>
                  </a:lnTo>
                  <a:lnTo>
                    <a:pt x="684" y="124"/>
                  </a:lnTo>
                  <a:lnTo>
                    <a:pt x="656" y="98"/>
                  </a:lnTo>
                  <a:lnTo>
                    <a:pt x="624" y="72"/>
                  </a:lnTo>
                  <a:lnTo>
                    <a:pt x="592" y="52"/>
                  </a:lnTo>
                  <a:lnTo>
                    <a:pt x="556" y="34"/>
                  </a:lnTo>
                  <a:lnTo>
                    <a:pt x="520" y="20"/>
                  </a:lnTo>
                  <a:lnTo>
                    <a:pt x="482" y="10"/>
                  </a:lnTo>
                  <a:lnTo>
                    <a:pt x="442" y="2"/>
                  </a:lnTo>
                  <a:lnTo>
                    <a:pt x="400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461" y="2228"/>
              <a:ext cx="806" cy="850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22" y="8"/>
                </a:cxn>
                <a:cxn ang="0">
                  <a:pos x="246" y="32"/>
                </a:cxn>
                <a:cxn ang="0">
                  <a:pos x="178" y="72"/>
                </a:cxn>
                <a:cxn ang="0">
                  <a:pos x="118" y="124"/>
                </a:cxn>
                <a:cxn ang="0">
                  <a:pos x="68" y="186"/>
                </a:cxn>
                <a:cxn ang="0">
                  <a:pos x="32" y="260"/>
                </a:cxn>
                <a:cxn ang="0">
                  <a:pos x="8" y="338"/>
                </a:cxn>
                <a:cxn ang="0">
                  <a:pos x="0" y="424"/>
                </a:cxn>
                <a:cxn ang="0">
                  <a:pos x="2" y="468"/>
                </a:cxn>
                <a:cxn ang="0">
                  <a:pos x="18" y="550"/>
                </a:cxn>
                <a:cxn ang="0">
                  <a:pos x="48" y="626"/>
                </a:cxn>
                <a:cxn ang="0">
                  <a:pos x="92" y="694"/>
                </a:cxn>
                <a:cxn ang="0">
                  <a:pos x="146" y="752"/>
                </a:cxn>
                <a:cxn ang="0">
                  <a:pos x="210" y="798"/>
                </a:cxn>
                <a:cxn ang="0">
                  <a:pos x="282" y="830"/>
                </a:cxn>
                <a:cxn ang="0">
                  <a:pos x="362" y="848"/>
                </a:cxn>
                <a:cxn ang="0">
                  <a:pos x="402" y="850"/>
                </a:cxn>
                <a:cxn ang="0">
                  <a:pos x="484" y="842"/>
                </a:cxn>
                <a:cxn ang="0">
                  <a:pos x="558" y="816"/>
                </a:cxn>
                <a:cxn ang="0">
                  <a:pos x="628" y="776"/>
                </a:cxn>
                <a:cxn ang="0">
                  <a:pos x="686" y="724"/>
                </a:cxn>
                <a:cxn ang="0">
                  <a:pos x="736" y="662"/>
                </a:cxn>
                <a:cxn ang="0">
                  <a:pos x="774" y="590"/>
                </a:cxn>
                <a:cxn ang="0">
                  <a:pos x="796" y="510"/>
                </a:cxn>
                <a:cxn ang="0">
                  <a:pos x="806" y="424"/>
                </a:cxn>
                <a:cxn ang="0">
                  <a:pos x="804" y="382"/>
                </a:cxn>
                <a:cxn ang="0">
                  <a:pos x="788" y="298"/>
                </a:cxn>
                <a:cxn ang="0">
                  <a:pos x="756" y="222"/>
                </a:cxn>
                <a:cxn ang="0">
                  <a:pos x="714" y="154"/>
                </a:cxn>
                <a:cxn ang="0">
                  <a:pos x="658" y="96"/>
                </a:cxn>
                <a:cxn ang="0">
                  <a:pos x="594" y="50"/>
                </a:cxn>
                <a:cxn ang="0">
                  <a:pos x="522" y="18"/>
                </a:cxn>
                <a:cxn ang="0">
                  <a:pos x="444" y="2"/>
                </a:cxn>
                <a:cxn ang="0">
                  <a:pos x="402" y="0"/>
                </a:cxn>
              </a:cxnLst>
              <a:rect l="0" t="0" r="r" b="b"/>
              <a:pathLst>
                <a:path w="806" h="850">
                  <a:moveTo>
                    <a:pt x="402" y="0"/>
                  </a:moveTo>
                  <a:lnTo>
                    <a:pt x="402" y="0"/>
                  </a:lnTo>
                  <a:lnTo>
                    <a:pt x="362" y="2"/>
                  </a:lnTo>
                  <a:lnTo>
                    <a:pt x="322" y="8"/>
                  </a:lnTo>
                  <a:lnTo>
                    <a:pt x="282" y="18"/>
                  </a:lnTo>
                  <a:lnTo>
                    <a:pt x="246" y="32"/>
                  </a:lnTo>
                  <a:lnTo>
                    <a:pt x="210" y="50"/>
                  </a:lnTo>
                  <a:lnTo>
                    <a:pt x="178" y="72"/>
                  </a:lnTo>
                  <a:lnTo>
                    <a:pt x="146" y="96"/>
                  </a:lnTo>
                  <a:lnTo>
                    <a:pt x="118" y="124"/>
                  </a:lnTo>
                  <a:lnTo>
                    <a:pt x="92" y="154"/>
                  </a:lnTo>
                  <a:lnTo>
                    <a:pt x="68" y="186"/>
                  </a:lnTo>
                  <a:lnTo>
                    <a:pt x="48" y="222"/>
                  </a:lnTo>
                  <a:lnTo>
                    <a:pt x="32" y="260"/>
                  </a:lnTo>
                  <a:lnTo>
                    <a:pt x="18" y="298"/>
                  </a:lnTo>
                  <a:lnTo>
                    <a:pt x="8" y="338"/>
                  </a:lnTo>
                  <a:lnTo>
                    <a:pt x="2" y="382"/>
                  </a:lnTo>
                  <a:lnTo>
                    <a:pt x="0" y="424"/>
                  </a:lnTo>
                  <a:lnTo>
                    <a:pt x="0" y="424"/>
                  </a:lnTo>
                  <a:lnTo>
                    <a:pt x="2" y="468"/>
                  </a:lnTo>
                  <a:lnTo>
                    <a:pt x="8" y="510"/>
                  </a:lnTo>
                  <a:lnTo>
                    <a:pt x="18" y="550"/>
                  </a:lnTo>
                  <a:lnTo>
                    <a:pt x="32" y="590"/>
                  </a:lnTo>
                  <a:lnTo>
                    <a:pt x="48" y="626"/>
                  </a:lnTo>
                  <a:lnTo>
                    <a:pt x="68" y="662"/>
                  </a:lnTo>
                  <a:lnTo>
                    <a:pt x="92" y="694"/>
                  </a:lnTo>
                  <a:lnTo>
                    <a:pt x="118" y="724"/>
                  </a:lnTo>
                  <a:lnTo>
                    <a:pt x="146" y="752"/>
                  </a:lnTo>
                  <a:lnTo>
                    <a:pt x="178" y="776"/>
                  </a:lnTo>
                  <a:lnTo>
                    <a:pt x="210" y="798"/>
                  </a:lnTo>
                  <a:lnTo>
                    <a:pt x="246" y="816"/>
                  </a:lnTo>
                  <a:lnTo>
                    <a:pt x="282" y="830"/>
                  </a:lnTo>
                  <a:lnTo>
                    <a:pt x="322" y="842"/>
                  </a:lnTo>
                  <a:lnTo>
                    <a:pt x="362" y="848"/>
                  </a:lnTo>
                  <a:lnTo>
                    <a:pt x="402" y="850"/>
                  </a:lnTo>
                  <a:lnTo>
                    <a:pt x="402" y="850"/>
                  </a:lnTo>
                  <a:lnTo>
                    <a:pt x="444" y="848"/>
                  </a:lnTo>
                  <a:lnTo>
                    <a:pt x="484" y="842"/>
                  </a:lnTo>
                  <a:lnTo>
                    <a:pt x="522" y="830"/>
                  </a:lnTo>
                  <a:lnTo>
                    <a:pt x="558" y="816"/>
                  </a:lnTo>
                  <a:lnTo>
                    <a:pt x="594" y="798"/>
                  </a:lnTo>
                  <a:lnTo>
                    <a:pt x="628" y="776"/>
                  </a:lnTo>
                  <a:lnTo>
                    <a:pt x="658" y="752"/>
                  </a:lnTo>
                  <a:lnTo>
                    <a:pt x="686" y="724"/>
                  </a:lnTo>
                  <a:lnTo>
                    <a:pt x="714" y="694"/>
                  </a:lnTo>
                  <a:lnTo>
                    <a:pt x="736" y="662"/>
                  </a:lnTo>
                  <a:lnTo>
                    <a:pt x="756" y="626"/>
                  </a:lnTo>
                  <a:lnTo>
                    <a:pt x="774" y="590"/>
                  </a:lnTo>
                  <a:lnTo>
                    <a:pt x="788" y="550"/>
                  </a:lnTo>
                  <a:lnTo>
                    <a:pt x="796" y="510"/>
                  </a:lnTo>
                  <a:lnTo>
                    <a:pt x="804" y="468"/>
                  </a:lnTo>
                  <a:lnTo>
                    <a:pt x="806" y="424"/>
                  </a:lnTo>
                  <a:lnTo>
                    <a:pt x="806" y="424"/>
                  </a:lnTo>
                  <a:lnTo>
                    <a:pt x="804" y="382"/>
                  </a:lnTo>
                  <a:lnTo>
                    <a:pt x="796" y="338"/>
                  </a:lnTo>
                  <a:lnTo>
                    <a:pt x="788" y="298"/>
                  </a:lnTo>
                  <a:lnTo>
                    <a:pt x="774" y="260"/>
                  </a:lnTo>
                  <a:lnTo>
                    <a:pt x="756" y="222"/>
                  </a:lnTo>
                  <a:lnTo>
                    <a:pt x="736" y="186"/>
                  </a:lnTo>
                  <a:lnTo>
                    <a:pt x="714" y="154"/>
                  </a:lnTo>
                  <a:lnTo>
                    <a:pt x="686" y="124"/>
                  </a:lnTo>
                  <a:lnTo>
                    <a:pt x="658" y="96"/>
                  </a:lnTo>
                  <a:lnTo>
                    <a:pt x="628" y="72"/>
                  </a:lnTo>
                  <a:lnTo>
                    <a:pt x="594" y="50"/>
                  </a:lnTo>
                  <a:lnTo>
                    <a:pt x="558" y="32"/>
                  </a:lnTo>
                  <a:lnTo>
                    <a:pt x="522" y="18"/>
                  </a:lnTo>
                  <a:lnTo>
                    <a:pt x="484" y="8"/>
                  </a:lnTo>
                  <a:lnTo>
                    <a:pt x="444" y="2"/>
                  </a:lnTo>
                  <a:lnTo>
                    <a:pt x="402" y="0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459" y="2224"/>
              <a:ext cx="810" cy="854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324" y="8"/>
                </a:cxn>
                <a:cxn ang="0">
                  <a:pos x="248" y="34"/>
                </a:cxn>
                <a:cxn ang="0">
                  <a:pos x="180" y="74"/>
                </a:cxn>
                <a:cxn ang="0">
                  <a:pos x="120" y="126"/>
                </a:cxn>
                <a:cxn ang="0">
                  <a:pos x="70" y="188"/>
                </a:cxn>
                <a:cxn ang="0">
                  <a:pos x="32" y="262"/>
                </a:cxn>
                <a:cxn ang="0">
                  <a:pos x="10" y="342"/>
                </a:cxn>
                <a:cxn ang="0">
                  <a:pos x="0" y="428"/>
                </a:cxn>
                <a:cxn ang="0">
                  <a:pos x="2" y="470"/>
                </a:cxn>
                <a:cxn ang="0">
                  <a:pos x="20" y="554"/>
                </a:cxn>
                <a:cxn ang="0">
                  <a:pos x="50" y="630"/>
                </a:cxn>
                <a:cxn ang="0">
                  <a:pos x="94" y="698"/>
                </a:cxn>
                <a:cxn ang="0">
                  <a:pos x="148" y="756"/>
                </a:cxn>
                <a:cxn ang="0">
                  <a:pos x="214" y="802"/>
                </a:cxn>
                <a:cxn ang="0">
                  <a:pos x="286" y="836"/>
                </a:cxn>
                <a:cxn ang="0">
                  <a:pos x="364" y="852"/>
                </a:cxn>
                <a:cxn ang="0">
                  <a:pos x="406" y="854"/>
                </a:cxn>
                <a:cxn ang="0">
                  <a:pos x="488" y="846"/>
                </a:cxn>
                <a:cxn ang="0">
                  <a:pos x="564" y="820"/>
                </a:cxn>
                <a:cxn ang="0">
                  <a:pos x="632" y="782"/>
                </a:cxn>
                <a:cxn ang="0">
                  <a:pos x="692" y="730"/>
                </a:cxn>
                <a:cxn ang="0">
                  <a:pos x="742" y="666"/>
                </a:cxn>
                <a:cxn ang="0">
                  <a:pos x="778" y="594"/>
                </a:cxn>
                <a:cxn ang="0">
                  <a:pos x="802" y="514"/>
                </a:cxn>
                <a:cxn ang="0">
                  <a:pos x="810" y="428"/>
                </a:cxn>
                <a:cxn ang="0">
                  <a:pos x="808" y="384"/>
                </a:cxn>
                <a:cxn ang="0">
                  <a:pos x="792" y="300"/>
                </a:cxn>
                <a:cxn ang="0">
                  <a:pos x="762" y="224"/>
                </a:cxn>
                <a:cxn ang="0">
                  <a:pos x="718" y="156"/>
                </a:cxn>
                <a:cxn ang="0">
                  <a:pos x="662" y="98"/>
                </a:cxn>
                <a:cxn ang="0">
                  <a:pos x="598" y="52"/>
                </a:cxn>
                <a:cxn ang="0">
                  <a:pos x="526" y="20"/>
                </a:cxn>
                <a:cxn ang="0">
                  <a:pos x="446" y="2"/>
                </a:cxn>
                <a:cxn ang="0">
                  <a:pos x="406" y="0"/>
                </a:cxn>
              </a:cxnLst>
              <a:rect l="0" t="0" r="r" b="b"/>
              <a:pathLst>
                <a:path w="810" h="854">
                  <a:moveTo>
                    <a:pt x="406" y="0"/>
                  </a:moveTo>
                  <a:lnTo>
                    <a:pt x="406" y="0"/>
                  </a:lnTo>
                  <a:lnTo>
                    <a:pt x="364" y="2"/>
                  </a:lnTo>
                  <a:lnTo>
                    <a:pt x="324" y="8"/>
                  </a:lnTo>
                  <a:lnTo>
                    <a:pt x="286" y="20"/>
                  </a:lnTo>
                  <a:lnTo>
                    <a:pt x="248" y="34"/>
                  </a:lnTo>
                  <a:lnTo>
                    <a:pt x="214" y="52"/>
                  </a:lnTo>
                  <a:lnTo>
                    <a:pt x="180" y="74"/>
                  </a:lnTo>
                  <a:lnTo>
                    <a:pt x="148" y="98"/>
                  </a:lnTo>
                  <a:lnTo>
                    <a:pt x="120" y="126"/>
                  </a:lnTo>
                  <a:lnTo>
                    <a:pt x="94" y="156"/>
                  </a:lnTo>
                  <a:lnTo>
                    <a:pt x="70" y="188"/>
                  </a:lnTo>
                  <a:lnTo>
                    <a:pt x="50" y="224"/>
                  </a:lnTo>
                  <a:lnTo>
                    <a:pt x="32" y="262"/>
                  </a:lnTo>
                  <a:lnTo>
                    <a:pt x="20" y="300"/>
                  </a:lnTo>
                  <a:lnTo>
                    <a:pt x="10" y="342"/>
                  </a:lnTo>
                  <a:lnTo>
                    <a:pt x="2" y="384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2" y="470"/>
                  </a:lnTo>
                  <a:lnTo>
                    <a:pt x="10" y="514"/>
                  </a:lnTo>
                  <a:lnTo>
                    <a:pt x="20" y="554"/>
                  </a:lnTo>
                  <a:lnTo>
                    <a:pt x="32" y="594"/>
                  </a:lnTo>
                  <a:lnTo>
                    <a:pt x="50" y="630"/>
                  </a:lnTo>
                  <a:lnTo>
                    <a:pt x="70" y="666"/>
                  </a:lnTo>
                  <a:lnTo>
                    <a:pt x="94" y="698"/>
                  </a:lnTo>
                  <a:lnTo>
                    <a:pt x="120" y="730"/>
                  </a:lnTo>
                  <a:lnTo>
                    <a:pt x="148" y="756"/>
                  </a:lnTo>
                  <a:lnTo>
                    <a:pt x="180" y="782"/>
                  </a:lnTo>
                  <a:lnTo>
                    <a:pt x="214" y="802"/>
                  </a:lnTo>
                  <a:lnTo>
                    <a:pt x="248" y="820"/>
                  </a:lnTo>
                  <a:lnTo>
                    <a:pt x="286" y="836"/>
                  </a:lnTo>
                  <a:lnTo>
                    <a:pt x="324" y="846"/>
                  </a:lnTo>
                  <a:lnTo>
                    <a:pt x="364" y="852"/>
                  </a:lnTo>
                  <a:lnTo>
                    <a:pt x="406" y="854"/>
                  </a:lnTo>
                  <a:lnTo>
                    <a:pt x="406" y="854"/>
                  </a:lnTo>
                  <a:lnTo>
                    <a:pt x="446" y="852"/>
                  </a:lnTo>
                  <a:lnTo>
                    <a:pt x="488" y="846"/>
                  </a:lnTo>
                  <a:lnTo>
                    <a:pt x="526" y="836"/>
                  </a:lnTo>
                  <a:lnTo>
                    <a:pt x="564" y="820"/>
                  </a:lnTo>
                  <a:lnTo>
                    <a:pt x="598" y="802"/>
                  </a:lnTo>
                  <a:lnTo>
                    <a:pt x="632" y="782"/>
                  </a:lnTo>
                  <a:lnTo>
                    <a:pt x="662" y="756"/>
                  </a:lnTo>
                  <a:lnTo>
                    <a:pt x="692" y="730"/>
                  </a:lnTo>
                  <a:lnTo>
                    <a:pt x="718" y="698"/>
                  </a:lnTo>
                  <a:lnTo>
                    <a:pt x="742" y="666"/>
                  </a:lnTo>
                  <a:lnTo>
                    <a:pt x="762" y="630"/>
                  </a:lnTo>
                  <a:lnTo>
                    <a:pt x="778" y="594"/>
                  </a:lnTo>
                  <a:lnTo>
                    <a:pt x="792" y="554"/>
                  </a:lnTo>
                  <a:lnTo>
                    <a:pt x="802" y="514"/>
                  </a:lnTo>
                  <a:lnTo>
                    <a:pt x="808" y="470"/>
                  </a:lnTo>
                  <a:lnTo>
                    <a:pt x="810" y="428"/>
                  </a:lnTo>
                  <a:lnTo>
                    <a:pt x="810" y="428"/>
                  </a:lnTo>
                  <a:lnTo>
                    <a:pt x="808" y="384"/>
                  </a:lnTo>
                  <a:lnTo>
                    <a:pt x="802" y="342"/>
                  </a:lnTo>
                  <a:lnTo>
                    <a:pt x="792" y="300"/>
                  </a:lnTo>
                  <a:lnTo>
                    <a:pt x="778" y="262"/>
                  </a:lnTo>
                  <a:lnTo>
                    <a:pt x="762" y="224"/>
                  </a:lnTo>
                  <a:lnTo>
                    <a:pt x="742" y="188"/>
                  </a:lnTo>
                  <a:lnTo>
                    <a:pt x="718" y="156"/>
                  </a:lnTo>
                  <a:lnTo>
                    <a:pt x="692" y="126"/>
                  </a:lnTo>
                  <a:lnTo>
                    <a:pt x="662" y="98"/>
                  </a:lnTo>
                  <a:lnTo>
                    <a:pt x="632" y="74"/>
                  </a:lnTo>
                  <a:lnTo>
                    <a:pt x="598" y="52"/>
                  </a:lnTo>
                  <a:lnTo>
                    <a:pt x="564" y="34"/>
                  </a:lnTo>
                  <a:lnTo>
                    <a:pt x="526" y="20"/>
                  </a:lnTo>
                  <a:lnTo>
                    <a:pt x="488" y="8"/>
                  </a:lnTo>
                  <a:lnTo>
                    <a:pt x="446" y="2"/>
                  </a:lnTo>
                  <a:lnTo>
                    <a:pt x="406" y="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459" y="2220"/>
              <a:ext cx="814" cy="860"/>
            </a:xfrm>
            <a:custGeom>
              <a:avLst/>
              <a:gdLst/>
              <a:ahLst/>
              <a:cxnLst>
                <a:cxn ang="0">
                  <a:pos x="408" y="0"/>
                </a:cxn>
                <a:cxn ang="0">
                  <a:pos x="326" y="10"/>
                </a:cxn>
                <a:cxn ang="0">
                  <a:pos x="250" y="34"/>
                </a:cxn>
                <a:cxn ang="0">
                  <a:pos x="180" y="74"/>
                </a:cxn>
                <a:cxn ang="0">
                  <a:pos x="120" y="126"/>
                </a:cxn>
                <a:cxn ang="0">
                  <a:pos x="70" y="190"/>
                </a:cxn>
                <a:cxn ang="0">
                  <a:pos x="32" y="264"/>
                </a:cxn>
                <a:cxn ang="0">
                  <a:pos x="8" y="344"/>
                </a:cxn>
                <a:cxn ang="0">
                  <a:pos x="0" y="430"/>
                </a:cxn>
                <a:cxn ang="0">
                  <a:pos x="2" y="474"/>
                </a:cxn>
                <a:cxn ang="0">
                  <a:pos x="18" y="558"/>
                </a:cxn>
                <a:cxn ang="0">
                  <a:pos x="50" y="634"/>
                </a:cxn>
                <a:cxn ang="0">
                  <a:pos x="94" y="702"/>
                </a:cxn>
                <a:cxn ang="0">
                  <a:pos x="148" y="762"/>
                </a:cxn>
                <a:cxn ang="0">
                  <a:pos x="214" y="808"/>
                </a:cxn>
                <a:cxn ang="0">
                  <a:pos x="286" y="840"/>
                </a:cxn>
                <a:cxn ang="0">
                  <a:pos x="366" y="858"/>
                </a:cxn>
                <a:cxn ang="0">
                  <a:pos x="408" y="860"/>
                </a:cxn>
                <a:cxn ang="0">
                  <a:pos x="488" y="850"/>
                </a:cxn>
                <a:cxn ang="0">
                  <a:pos x="566" y="826"/>
                </a:cxn>
                <a:cxn ang="0">
                  <a:pos x="634" y="786"/>
                </a:cxn>
                <a:cxn ang="0">
                  <a:pos x="694" y="734"/>
                </a:cxn>
                <a:cxn ang="0">
                  <a:pos x="744" y="670"/>
                </a:cxn>
                <a:cxn ang="0">
                  <a:pos x="782" y="598"/>
                </a:cxn>
                <a:cxn ang="0">
                  <a:pos x="806" y="516"/>
                </a:cxn>
                <a:cxn ang="0">
                  <a:pos x="814" y="430"/>
                </a:cxn>
                <a:cxn ang="0">
                  <a:pos x="812" y="386"/>
                </a:cxn>
                <a:cxn ang="0">
                  <a:pos x="796" y="302"/>
                </a:cxn>
                <a:cxn ang="0">
                  <a:pos x="764" y="226"/>
                </a:cxn>
                <a:cxn ang="0">
                  <a:pos x="720" y="158"/>
                </a:cxn>
                <a:cxn ang="0">
                  <a:pos x="666" y="100"/>
                </a:cxn>
                <a:cxn ang="0">
                  <a:pos x="600" y="52"/>
                </a:cxn>
                <a:cxn ang="0">
                  <a:pos x="528" y="20"/>
                </a:cxn>
                <a:cxn ang="0">
                  <a:pos x="448" y="4"/>
                </a:cxn>
                <a:cxn ang="0">
                  <a:pos x="408" y="0"/>
                </a:cxn>
              </a:cxnLst>
              <a:rect l="0" t="0" r="r" b="b"/>
              <a:pathLst>
                <a:path w="814" h="860">
                  <a:moveTo>
                    <a:pt x="408" y="0"/>
                  </a:moveTo>
                  <a:lnTo>
                    <a:pt x="408" y="0"/>
                  </a:lnTo>
                  <a:lnTo>
                    <a:pt x="366" y="4"/>
                  </a:lnTo>
                  <a:lnTo>
                    <a:pt x="326" y="10"/>
                  </a:lnTo>
                  <a:lnTo>
                    <a:pt x="286" y="20"/>
                  </a:lnTo>
                  <a:lnTo>
                    <a:pt x="250" y="34"/>
                  </a:lnTo>
                  <a:lnTo>
                    <a:pt x="214" y="52"/>
                  </a:lnTo>
                  <a:lnTo>
                    <a:pt x="180" y="74"/>
                  </a:lnTo>
                  <a:lnTo>
                    <a:pt x="148" y="100"/>
                  </a:lnTo>
                  <a:lnTo>
                    <a:pt x="120" y="126"/>
                  </a:lnTo>
                  <a:lnTo>
                    <a:pt x="94" y="158"/>
                  </a:lnTo>
                  <a:lnTo>
                    <a:pt x="70" y="190"/>
                  </a:lnTo>
                  <a:lnTo>
                    <a:pt x="50" y="226"/>
                  </a:lnTo>
                  <a:lnTo>
                    <a:pt x="32" y="264"/>
                  </a:lnTo>
                  <a:lnTo>
                    <a:pt x="18" y="302"/>
                  </a:lnTo>
                  <a:lnTo>
                    <a:pt x="8" y="344"/>
                  </a:lnTo>
                  <a:lnTo>
                    <a:pt x="2" y="386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" y="474"/>
                  </a:lnTo>
                  <a:lnTo>
                    <a:pt x="8" y="516"/>
                  </a:lnTo>
                  <a:lnTo>
                    <a:pt x="18" y="558"/>
                  </a:lnTo>
                  <a:lnTo>
                    <a:pt x="32" y="598"/>
                  </a:lnTo>
                  <a:lnTo>
                    <a:pt x="50" y="634"/>
                  </a:lnTo>
                  <a:lnTo>
                    <a:pt x="70" y="670"/>
                  </a:lnTo>
                  <a:lnTo>
                    <a:pt x="94" y="702"/>
                  </a:lnTo>
                  <a:lnTo>
                    <a:pt x="120" y="734"/>
                  </a:lnTo>
                  <a:lnTo>
                    <a:pt x="148" y="762"/>
                  </a:lnTo>
                  <a:lnTo>
                    <a:pt x="180" y="786"/>
                  </a:lnTo>
                  <a:lnTo>
                    <a:pt x="214" y="808"/>
                  </a:lnTo>
                  <a:lnTo>
                    <a:pt x="250" y="826"/>
                  </a:lnTo>
                  <a:lnTo>
                    <a:pt x="286" y="840"/>
                  </a:lnTo>
                  <a:lnTo>
                    <a:pt x="326" y="850"/>
                  </a:lnTo>
                  <a:lnTo>
                    <a:pt x="366" y="858"/>
                  </a:lnTo>
                  <a:lnTo>
                    <a:pt x="408" y="860"/>
                  </a:lnTo>
                  <a:lnTo>
                    <a:pt x="408" y="860"/>
                  </a:lnTo>
                  <a:lnTo>
                    <a:pt x="448" y="858"/>
                  </a:lnTo>
                  <a:lnTo>
                    <a:pt x="488" y="850"/>
                  </a:lnTo>
                  <a:lnTo>
                    <a:pt x="528" y="840"/>
                  </a:lnTo>
                  <a:lnTo>
                    <a:pt x="566" y="826"/>
                  </a:lnTo>
                  <a:lnTo>
                    <a:pt x="600" y="808"/>
                  </a:lnTo>
                  <a:lnTo>
                    <a:pt x="634" y="786"/>
                  </a:lnTo>
                  <a:lnTo>
                    <a:pt x="666" y="762"/>
                  </a:lnTo>
                  <a:lnTo>
                    <a:pt x="694" y="734"/>
                  </a:lnTo>
                  <a:lnTo>
                    <a:pt x="720" y="702"/>
                  </a:lnTo>
                  <a:lnTo>
                    <a:pt x="744" y="670"/>
                  </a:lnTo>
                  <a:lnTo>
                    <a:pt x="764" y="634"/>
                  </a:lnTo>
                  <a:lnTo>
                    <a:pt x="782" y="598"/>
                  </a:lnTo>
                  <a:lnTo>
                    <a:pt x="796" y="558"/>
                  </a:lnTo>
                  <a:lnTo>
                    <a:pt x="806" y="516"/>
                  </a:lnTo>
                  <a:lnTo>
                    <a:pt x="812" y="474"/>
                  </a:lnTo>
                  <a:lnTo>
                    <a:pt x="814" y="430"/>
                  </a:lnTo>
                  <a:lnTo>
                    <a:pt x="814" y="430"/>
                  </a:lnTo>
                  <a:lnTo>
                    <a:pt x="812" y="386"/>
                  </a:lnTo>
                  <a:lnTo>
                    <a:pt x="806" y="344"/>
                  </a:lnTo>
                  <a:lnTo>
                    <a:pt x="796" y="302"/>
                  </a:lnTo>
                  <a:lnTo>
                    <a:pt x="782" y="264"/>
                  </a:lnTo>
                  <a:lnTo>
                    <a:pt x="764" y="226"/>
                  </a:lnTo>
                  <a:lnTo>
                    <a:pt x="744" y="190"/>
                  </a:lnTo>
                  <a:lnTo>
                    <a:pt x="720" y="158"/>
                  </a:lnTo>
                  <a:lnTo>
                    <a:pt x="694" y="126"/>
                  </a:lnTo>
                  <a:lnTo>
                    <a:pt x="666" y="100"/>
                  </a:lnTo>
                  <a:lnTo>
                    <a:pt x="634" y="74"/>
                  </a:lnTo>
                  <a:lnTo>
                    <a:pt x="600" y="52"/>
                  </a:lnTo>
                  <a:lnTo>
                    <a:pt x="566" y="34"/>
                  </a:lnTo>
                  <a:lnTo>
                    <a:pt x="528" y="20"/>
                  </a:lnTo>
                  <a:lnTo>
                    <a:pt x="488" y="10"/>
                  </a:lnTo>
                  <a:lnTo>
                    <a:pt x="448" y="4"/>
                  </a:lnTo>
                  <a:lnTo>
                    <a:pt x="408" y="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459" y="2218"/>
              <a:ext cx="818" cy="862"/>
            </a:xfrm>
            <a:custGeom>
              <a:avLst/>
              <a:gdLst/>
              <a:ahLst/>
              <a:cxnLst>
                <a:cxn ang="0">
                  <a:pos x="408" y="0"/>
                </a:cxn>
                <a:cxn ang="0">
                  <a:pos x="326" y="8"/>
                </a:cxn>
                <a:cxn ang="0">
                  <a:pos x="250" y="34"/>
                </a:cxn>
                <a:cxn ang="0">
                  <a:pos x="180" y="74"/>
                </a:cxn>
                <a:cxn ang="0">
                  <a:pos x="120" y="126"/>
                </a:cxn>
                <a:cxn ang="0">
                  <a:pos x="70" y="190"/>
                </a:cxn>
                <a:cxn ang="0">
                  <a:pos x="32" y="264"/>
                </a:cxn>
                <a:cxn ang="0">
                  <a:pos x="8" y="344"/>
                </a:cxn>
                <a:cxn ang="0">
                  <a:pos x="0" y="430"/>
                </a:cxn>
                <a:cxn ang="0">
                  <a:pos x="2" y="474"/>
                </a:cxn>
                <a:cxn ang="0">
                  <a:pos x="18" y="560"/>
                </a:cxn>
                <a:cxn ang="0">
                  <a:pos x="50" y="636"/>
                </a:cxn>
                <a:cxn ang="0">
                  <a:pos x="94" y="706"/>
                </a:cxn>
                <a:cxn ang="0">
                  <a:pos x="148" y="764"/>
                </a:cxn>
                <a:cxn ang="0">
                  <a:pos x="214" y="810"/>
                </a:cxn>
                <a:cxn ang="0">
                  <a:pos x="288" y="842"/>
                </a:cxn>
                <a:cxn ang="0">
                  <a:pos x="366" y="860"/>
                </a:cxn>
                <a:cxn ang="0">
                  <a:pos x="408" y="862"/>
                </a:cxn>
                <a:cxn ang="0">
                  <a:pos x="490" y="854"/>
                </a:cxn>
                <a:cxn ang="0">
                  <a:pos x="568" y="828"/>
                </a:cxn>
                <a:cxn ang="0">
                  <a:pos x="636" y="788"/>
                </a:cxn>
                <a:cxn ang="0">
                  <a:pos x="698" y="736"/>
                </a:cxn>
                <a:cxn ang="0">
                  <a:pos x="748" y="672"/>
                </a:cxn>
                <a:cxn ang="0">
                  <a:pos x="784" y="598"/>
                </a:cxn>
                <a:cxn ang="0">
                  <a:pos x="808" y="518"/>
                </a:cxn>
                <a:cxn ang="0">
                  <a:pos x="818" y="430"/>
                </a:cxn>
                <a:cxn ang="0">
                  <a:pos x="814" y="386"/>
                </a:cxn>
                <a:cxn ang="0">
                  <a:pos x="798" y="302"/>
                </a:cxn>
                <a:cxn ang="0">
                  <a:pos x="768" y="226"/>
                </a:cxn>
                <a:cxn ang="0">
                  <a:pos x="724" y="156"/>
                </a:cxn>
                <a:cxn ang="0">
                  <a:pos x="668" y="98"/>
                </a:cxn>
                <a:cxn ang="0">
                  <a:pos x="602" y="52"/>
                </a:cxn>
                <a:cxn ang="0">
                  <a:pos x="530" y="20"/>
                </a:cxn>
                <a:cxn ang="0">
                  <a:pos x="450" y="2"/>
                </a:cxn>
                <a:cxn ang="0">
                  <a:pos x="408" y="0"/>
                </a:cxn>
              </a:cxnLst>
              <a:rect l="0" t="0" r="r" b="b"/>
              <a:pathLst>
                <a:path w="818" h="862">
                  <a:moveTo>
                    <a:pt x="408" y="0"/>
                  </a:moveTo>
                  <a:lnTo>
                    <a:pt x="408" y="0"/>
                  </a:lnTo>
                  <a:lnTo>
                    <a:pt x="366" y="2"/>
                  </a:lnTo>
                  <a:lnTo>
                    <a:pt x="326" y="8"/>
                  </a:lnTo>
                  <a:lnTo>
                    <a:pt x="288" y="20"/>
                  </a:lnTo>
                  <a:lnTo>
                    <a:pt x="250" y="34"/>
                  </a:lnTo>
                  <a:lnTo>
                    <a:pt x="214" y="52"/>
                  </a:lnTo>
                  <a:lnTo>
                    <a:pt x="180" y="74"/>
                  </a:lnTo>
                  <a:lnTo>
                    <a:pt x="148" y="98"/>
                  </a:lnTo>
                  <a:lnTo>
                    <a:pt x="120" y="126"/>
                  </a:lnTo>
                  <a:lnTo>
                    <a:pt x="94" y="156"/>
                  </a:lnTo>
                  <a:lnTo>
                    <a:pt x="70" y="190"/>
                  </a:lnTo>
                  <a:lnTo>
                    <a:pt x="50" y="226"/>
                  </a:lnTo>
                  <a:lnTo>
                    <a:pt x="32" y="264"/>
                  </a:lnTo>
                  <a:lnTo>
                    <a:pt x="18" y="302"/>
                  </a:lnTo>
                  <a:lnTo>
                    <a:pt x="8" y="344"/>
                  </a:lnTo>
                  <a:lnTo>
                    <a:pt x="2" y="386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" y="474"/>
                  </a:lnTo>
                  <a:lnTo>
                    <a:pt x="8" y="518"/>
                  </a:lnTo>
                  <a:lnTo>
                    <a:pt x="18" y="560"/>
                  </a:lnTo>
                  <a:lnTo>
                    <a:pt x="32" y="598"/>
                  </a:lnTo>
                  <a:lnTo>
                    <a:pt x="50" y="636"/>
                  </a:lnTo>
                  <a:lnTo>
                    <a:pt x="70" y="672"/>
                  </a:lnTo>
                  <a:lnTo>
                    <a:pt x="94" y="706"/>
                  </a:lnTo>
                  <a:lnTo>
                    <a:pt x="120" y="736"/>
                  </a:lnTo>
                  <a:lnTo>
                    <a:pt x="148" y="764"/>
                  </a:lnTo>
                  <a:lnTo>
                    <a:pt x="180" y="788"/>
                  </a:lnTo>
                  <a:lnTo>
                    <a:pt x="214" y="810"/>
                  </a:lnTo>
                  <a:lnTo>
                    <a:pt x="250" y="828"/>
                  </a:lnTo>
                  <a:lnTo>
                    <a:pt x="288" y="842"/>
                  </a:lnTo>
                  <a:lnTo>
                    <a:pt x="326" y="854"/>
                  </a:lnTo>
                  <a:lnTo>
                    <a:pt x="366" y="860"/>
                  </a:lnTo>
                  <a:lnTo>
                    <a:pt x="408" y="862"/>
                  </a:lnTo>
                  <a:lnTo>
                    <a:pt x="408" y="862"/>
                  </a:lnTo>
                  <a:lnTo>
                    <a:pt x="450" y="860"/>
                  </a:lnTo>
                  <a:lnTo>
                    <a:pt x="490" y="854"/>
                  </a:lnTo>
                  <a:lnTo>
                    <a:pt x="530" y="842"/>
                  </a:lnTo>
                  <a:lnTo>
                    <a:pt x="568" y="828"/>
                  </a:lnTo>
                  <a:lnTo>
                    <a:pt x="602" y="810"/>
                  </a:lnTo>
                  <a:lnTo>
                    <a:pt x="636" y="788"/>
                  </a:lnTo>
                  <a:lnTo>
                    <a:pt x="668" y="764"/>
                  </a:lnTo>
                  <a:lnTo>
                    <a:pt x="698" y="736"/>
                  </a:lnTo>
                  <a:lnTo>
                    <a:pt x="724" y="706"/>
                  </a:lnTo>
                  <a:lnTo>
                    <a:pt x="748" y="672"/>
                  </a:lnTo>
                  <a:lnTo>
                    <a:pt x="768" y="636"/>
                  </a:lnTo>
                  <a:lnTo>
                    <a:pt x="784" y="598"/>
                  </a:lnTo>
                  <a:lnTo>
                    <a:pt x="798" y="560"/>
                  </a:lnTo>
                  <a:lnTo>
                    <a:pt x="808" y="518"/>
                  </a:lnTo>
                  <a:lnTo>
                    <a:pt x="814" y="474"/>
                  </a:lnTo>
                  <a:lnTo>
                    <a:pt x="818" y="430"/>
                  </a:lnTo>
                  <a:lnTo>
                    <a:pt x="818" y="430"/>
                  </a:lnTo>
                  <a:lnTo>
                    <a:pt x="814" y="386"/>
                  </a:lnTo>
                  <a:lnTo>
                    <a:pt x="808" y="344"/>
                  </a:lnTo>
                  <a:lnTo>
                    <a:pt x="798" y="302"/>
                  </a:lnTo>
                  <a:lnTo>
                    <a:pt x="784" y="264"/>
                  </a:lnTo>
                  <a:lnTo>
                    <a:pt x="768" y="226"/>
                  </a:lnTo>
                  <a:lnTo>
                    <a:pt x="748" y="190"/>
                  </a:lnTo>
                  <a:lnTo>
                    <a:pt x="724" y="156"/>
                  </a:lnTo>
                  <a:lnTo>
                    <a:pt x="698" y="126"/>
                  </a:lnTo>
                  <a:lnTo>
                    <a:pt x="668" y="98"/>
                  </a:lnTo>
                  <a:lnTo>
                    <a:pt x="636" y="74"/>
                  </a:lnTo>
                  <a:lnTo>
                    <a:pt x="602" y="52"/>
                  </a:lnTo>
                  <a:lnTo>
                    <a:pt x="568" y="34"/>
                  </a:lnTo>
                  <a:lnTo>
                    <a:pt x="530" y="20"/>
                  </a:lnTo>
                  <a:lnTo>
                    <a:pt x="490" y="8"/>
                  </a:lnTo>
                  <a:lnTo>
                    <a:pt x="450" y="2"/>
                  </a:lnTo>
                  <a:lnTo>
                    <a:pt x="408" y="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59" y="2214"/>
              <a:ext cx="820" cy="868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328" y="10"/>
                </a:cxn>
                <a:cxn ang="0">
                  <a:pos x="250" y="34"/>
                </a:cxn>
                <a:cxn ang="0">
                  <a:pos x="180" y="74"/>
                </a:cxn>
                <a:cxn ang="0">
                  <a:pos x="120" y="128"/>
                </a:cxn>
                <a:cxn ang="0">
                  <a:pos x="70" y="192"/>
                </a:cxn>
                <a:cxn ang="0">
                  <a:pos x="32" y="266"/>
                </a:cxn>
                <a:cxn ang="0">
                  <a:pos x="8" y="346"/>
                </a:cxn>
                <a:cxn ang="0">
                  <a:pos x="0" y="434"/>
                </a:cxn>
                <a:cxn ang="0">
                  <a:pos x="2" y="478"/>
                </a:cxn>
                <a:cxn ang="0">
                  <a:pos x="18" y="562"/>
                </a:cxn>
                <a:cxn ang="0">
                  <a:pos x="48" y="640"/>
                </a:cxn>
                <a:cxn ang="0">
                  <a:pos x="94" y="710"/>
                </a:cxn>
                <a:cxn ang="0">
                  <a:pos x="148" y="768"/>
                </a:cxn>
                <a:cxn ang="0">
                  <a:pos x="214" y="814"/>
                </a:cxn>
                <a:cxn ang="0">
                  <a:pos x="288" y="848"/>
                </a:cxn>
                <a:cxn ang="0">
                  <a:pos x="368" y="864"/>
                </a:cxn>
                <a:cxn ang="0">
                  <a:pos x="410" y="868"/>
                </a:cxn>
                <a:cxn ang="0">
                  <a:pos x="492" y="858"/>
                </a:cxn>
                <a:cxn ang="0">
                  <a:pos x="570" y="834"/>
                </a:cxn>
                <a:cxn ang="0">
                  <a:pos x="640" y="794"/>
                </a:cxn>
                <a:cxn ang="0">
                  <a:pos x="700" y="740"/>
                </a:cxn>
                <a:cxn ang="0">
                  <a:pos x="750" y="676"/>
                </a:cxn>
                <a:cxn ang="0">
                  <a:pos x="788" y="602"/>
                </a:cxn>
                <a:cxn ang="0">
                  <a:pos x="812" y="520"/>
                </a:cxn>
                <a:cxn ang="0">
                  <a:pos x="820" y="434"/>
                </a:cxn>
                <a:cxn ang="0">
                  <a:pos x="818" y="390"/>
                </a:cxn>
                <a:cxn ang="0">
                  <a:pos x="802" y="306"/>
                </a:cxn>
                <a:cxn ang="0">
                  <a:pos x="770" y="228"/>
                </a:cxn>
                <a:cxn ang="0">
                  <a:pos x="726" y="158"/>
                </a:cxn>
                <a:cxn ang="0">
                  <a:pos x="670" y="100"/>
                </a:cxn>
                <a:cxn ang="0">
                  <a:pos x="606" y="52"/>
                </a:cxn>
                <a:cxn ang="0">
                  <a:pos x="532" y="20"/>
                </a:cxn>
                <a:cxn ang="0">
                  <a:pos x="452" y="2"/>
                </a:cxn>
                <a:cxn ang="0">
                  <a:pos x="410" y="0"/>
                </a:cxn>
              </a:cxnLst>
              <a:rect l="0" t="0" r="r" b="b"/>
              <a:pathLst>
                <a:path w="820" h="868">
                  <a:moveTo>
                    <a:pt x="410" y="0"/>
                  </a:moveTo>
                  <a:lnTo>
                    <a:pt x="410" y="0"/>
                  </a:lnTo>
                  <a:lnTo>
                    <a:pt x="368" y="2"/>
                  </a:lnTo>
                  <a:lnTo>
                    <a:pt x="328" y="10"/>
                  </a:lnTo>
                  <a:lnTo>
                    <a:pt x="288" y="20"/>
                  </a:lnTo>
                  <a:lnTo>
                    <a:pt x="250" y="34"/>
                  </a:lnTo>
                  <a:lnTo>
                    <a:pt x="214" y="52"/>
                  </a:lnTo>
                  <a:lnTo>
                    <a:pt x="180" y="74"/>
                  </a:lnTo>
                  <a:lnTo>
                    <a:pt x="148" y="100"/>
                  </a:lnTo>
                  <a:lnTo>
                    <a:pt x="120" y="128"/>
                  </a:lnTo>
                  <a:lnTo>
                    <a:pt x="94" y="158"/>
                  </a:lnTo>
                  <a:lnTo>
                    <a:pt x="70" y="192"/>
                  </a:lnTo>
                  <a:lnTo>
                    <a:pt x="48" y="228"/>
                  </a:lnTo>
                  <a:lnTo>
                    <a:pt x="32" y="266"/>
                  </a:lnTo>
                  <a:lnTo>
                    <a:pt x="18" y="306"/>
                  </a:lnTo>
                  <a:lnTo>
                    <a:pt x="8" y="346"/>
                  </a:lnTo>
                  <a:lnTo>
                    <a:pt x="2" y="390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2" y="478"/>
                  </a:lnTo>
                  <a:lnTo>
                    <a:pt x="8" y="520"/>
                  </a:lnTo>
                  <a:lnTo>
                    <a:pt x="18" y="562"/>
                  </a:lnTo>
                  <a:lnTo>
                    <a:pt x="32" y="602"/>
                  </a:lnTo>
                  <a:lnTo>
                    <a:pt x="48" y="640"/>
                  </a:lnTo>
                  <a:lnTo>
                    <a:pt x="70" y="676"/>
                  </a:lnTo>
                  <a:lnTo>
                    <a:pt x="94" y="710"/>
                  </a:lnTo>
                  <a:lnTo>
                    <a:pt x="120" y="740"/>
                  </a:lnTo>
                  <a:lnTo>
                    <a:pt x="148" y="768"/>
                  </a:lnTo>
                  <a:lnTo>
                    <a:pt x="180" y="794"/>
                  </a:lnTo>
                  <a:lnTo>
                    <a:pt x="214" y="814"/>
                  </a:lnTo>
                  <a:lnTo>
                    <a:pt x="250" y="834"/>
                  </a:lnTo>
                  <a:lnTo>
                    <a:pt x="288" y="848"/>
                  </a:lnTo>
                  <a:lnTo>
                    <a:pt x="328" y="858"/>
                  </a:lnTo>
                  <a:lnTo>
                    <a:pt x="368" y="864"/>
                  </a:lnTo>
                  <a:lnTo>
                    <a:pt x="410" y="868"/>
                  </a:lnTo>
                  <a:lnTo>
                    <a:pt x="410" y="868"/>
                  </a:lnTo>
                  <a:lnTo>
                    <a:pt x="452" y="864"/>
                  </a:lnTo>
                  <a:lnTo>
                    <a:pt x="492" y="858"/>
                  </a:lnTo>
                  <a:lnTo>
                    <a:pt x="532" y="848"/>
                  </a:lnTo>
                  <a:lnTo>
                    <a:pt x="570" y="834"/>
                  </a:lnTo>
                  <a:lnTo>
                    <a:pt x="606" y="814"/>
                  </a:lnTo>
                  <a:lnTo>
                    <a:pt x="640" y="794"/>
                  </a:lnTo>
                  <a:lnTo>
                    <a:pt x="670" y="768"/>
                  </a:lnTo>
                  <a:lnTo>
                    <a:pt x="700" y="740"/>
                  </a:lnTo>
                  <a:lnTo>
                    <a:pt x="726" y="710"/>
                  </a:lnTo>
                  <a:lnTo>
                    <a:pt x="750" y="676"/>
                  </a:lnTo>
                  <a:lnTo>
                    <a:pt x="770" y="640"/>
                  </a:lnTo>
                  <a:lnTo>
                    <a:pt x="788" y="602"/>
                  </a:lnTo>
                  <a:lnTo>
                    <a:pt x="802" y="562"/>
                  </a:lnTo>
                  <a:lnTo>
                    <a:pt x="812" y="520"/>
                  </a:lnTo>
                  <a:lnTo>
                    <a:pt x="818" y="478"/>
                  </a:lnTo>
                  <a:lnTo>
                    <a:pt x="820" y="434"/>
                  </a:lnTo>
                  <a:lnTo>
                    <a:pt x="820" y="434"/>
                  </a:lnTo>
                  <a:lnTo>
                    <a:pt x="818" y="390"/>
                  </a:lnTo>
                  <a:lnTo>
                    <a:pt x="812" y="346"/>
                  </a:lnTo>
                  <a:lnTo>
                    <a:pt x="802" y="306"/>
                  </a:lnTo>
                  <a:lnTo>
                    <a:pt x="788" y="266"/>
                  </a:lnTo>
                  <a:lnTo>
                    <a:pt x="770" y="228"/>
                  </a:lnTo>
                  <a:lnTo>
                    <a:pt x="750" y="192"/>
                  </a:lnTo>
                  <a:lnTo>
                    <a:pt x="726" y="158"/>
                  </a:lnTo>
                  <a:lnTo>
                    <a:pt x="700" y="128"/>
                  </a:lnTo>
                  <a:lnTo>
                    <a:pt x="670" y="100"/>
                  </a:lnTo>
                  <a:lnTo>
                    <a:pt x="640" y="74"/>
                  </a:lnTo>
                  <a:lnTo>
                    <a:pt x="606" y="52"/>
                  </a:lnTo>
                  <a:lnTo>
                    <a:pt x="570" y="34"/>
                  </a:lnTo>
                  <a:lnTo>
                    <a:pt x="532" y="20"/>
                  </a:lnTo>
                  <a:lnTo>
                    <a:pt x="492" y="10"/>
                  </a:lnTo>
                  <a:lnTo>
                    <a:pt x="452" y="2"/>
                  </a:lnTo>
                  <a:lnTo>
                    <a:pt x="410" y="0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457" y="2212"/>
              <a:ext cx="826" cy="870"/>
            </a:xfrm>
            <a:custGeom>
              <a:avLst/>
              <a:gdLst/>
              <a:ahLst/>
              <a:cxnLst>
                <a:cxn ang="0">
                  <a:pos x="414" y="0"/>
                </a:cxn>
                <a:cxn ang="0">
                  <a:pos x="330" y="8"/>
                </a:cxn>
                <a:cxn ang="0">
                  <a:pos x="252" y="34"/>
                </a:cxn>
                <a:cxn ang="0">
                  <a:pos x="182" y="74"/>
                </a:cxn>
                <a:cxn ang="0">
                  <a:pos x="122" y="128"/>
                </a:cxn>
                <a:cxn ang="0">
                  <a:pos x="72" y="192"/>
                </a:cxn>
                <a:cxn ang="0">
                  <a:pos x="34" y="266"/>
                </a:cxn>
                <a:cxn ang="0">
                  <a:pos x="10" y="348"/>
                </a:cxn>
                <a:cxn ang="0">
                  <a:pos x="0" y="434"/>
                </a:cxn>
                <a:cxn ang="0">
                  <a:pos x="2" y="480"/>
                </a:cxn>
                <a:cxn ang="0">
                  <a:pos x="20" y="564"/>
                </a:cxn>
                <a:cxn ang="0">
                  <a:pos x="50" y="642"/>
                </a:cxn>
                <a:cxn ang="0">
                  <a:pos x="96" y="712"/>
                </a:cxn>
                <a:cxn ang="0">
                  <a:pos x="152" y="770"/>
                </a:cxn>
                <a:cxn ang="0">
                  <a:pos x="216" y="818"/>
                </a:cxn>
                <a:cxn ang="0">
                  <a:pos x="290" y="850"/>
                </a:cxn>
                <a:cxn ang="0">
                  <a:pos x="372" y="868"/>
                </a:cxn>
                <a:cxn ang="0">
                  <a:pos x="414" y="870"/>
                </a:cxn>
                <a:cxn ang="0">
                  <a:pos x="496" y="862"/>
                </a:cxn>
                <a:cxn ang="0">
                  <a:pos x="574" y="836"/>
                </a:cxn>
                <a:cxn ang="0">
                  <a:pos x="644" y="796"/>
                </a:cxn>
                <a:cxn ang="0">
                  <a:pos x="704" y="742"/>
                </a:cxn>
                <a:cxn ang="0">
                  <a:pos x="756" y="678"/>
                </a:cxn>
                <a:cxn ang="0">
                  <a:pos x="794" y="604"/>
                </a:cxn>
                <a:cxn ang="0">
                  <a:pos x="818" y="522"/>
                </a:cxn>
                <a:cxn ang="0">
                  <a:pos x="826" y="434"/>
                </a:cxn>
                <a:cxn ang="0">
                  <a:pos x="824" y="390"/>
                </a:cxn>
                <a:cxn ang="0">
                  <a:pos x="808" y="306"/>
                </a:cxn>
                <a:cxn ang="0">
                  <a:pos x="776" y="228"/>
                </a:cxn>
                <a:cxn ang="0">
                  <a:pos x="732" y="158"/>
                </a:cxn>
                <a:cxn ang="0">
                  <a:pos x="676" y="98"/>
                </a:cxn>
                <a:cxn ang="0">
                  <a:pos x="610" y="52"/>
                </a:cxn>
                <a:cxn ang="0">
                  <a:pos x="536" y="18"/>
                </a:cxn>
                <a:cxn ang="0">
                  <a:pos x="456" y="2"/>
                </a:cxn>
                <a:cxn ang="0">
                  <a:pos x="414" y="0"/>
                </a:cxn>
              </a:cxnLst>
              <a:rect l="0" t="0" r="r" b="b"/>
              <a:pathLst>
                <a:path w="826" h="870">
                  <a:moveTo>
                    <a:pt x="414" y="0"/>
                  </a:moveTo>
                  <a:lnTo>
                    <a:pt x="414" y="0"/>
                  </a:lnTo>
                  <a:lnTo>
                    <a:pt x="372" y="2"/>
                  </a:lnTo>
                  <a:lnTo>
                    <a:pt x="330" y="8"/>
                  </a:lnTo>
                  <a:lnTo>
                    <a:pt x="290" y="18"/>
                  </a:lnTo>
                  <a:lnTo>
                    <a:pt x="252" y="34"/>
                  </a:lnTo>
                  <a:lnTo>
                    <a:pt x="216" y="52"/>
                  </a:lnTo>
                  <a:lnTo>
                    <a:pt x="182" y="74"/>
                  </a:lnTo>
                  <a:lnTo>
                    <a:pt x="152" y="98"/>
                  </a:lnTo>
                  <a:lnTo>
                    <a:pt x="122" y="128"/>
                  </a:lnTo>
                  <a:lnTo>
                    <a:pt x="96" y="158"/>
                  </a:lnTo>
                  <a:lnTo>
                    <a:pt x="72" y="192"/>
                  </a:lnTo>
                  <a:lnTo>
                    <a:pt x="50" y="228"/>
                  </a:lnTo>
                  <a:lnTo>
                    <a:pt x="34" y="266"/>
                  </a:lnTo>
                  <a:lnTo>
                    <a:pt x="20" y="306"/>
                  </a:lnTo>
                  <a:lnTo>
                    <a:pt x="10" y="348"/>
                  </a:lnTo>
                  <a:lnTo>
                    <a:pt x="2" y="390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2" y="480"/>
                  </a:lnTo>
                  <a:lnTo>
                    <a:pt x="10" y="522"/>
                  </a:lnTo>
                  <a:lnTo>
                    <a:pt x="20" y="564"/>
                  </a:lnTo>
                  <a:lnTo>
                    <a:pt x="34" y="604"/>
                  </a:lnTo>
                  <a:lnTo>
                    <a:pt x="50" y="642"/>
                  </a:lnTo>
                  <a:lnTo>
                    <a:pt x="72" y="678"/>
                  </a:lnTo>
                  <a:lnTo>
                    <a:pt x="96" y="712"/>
                  </a:lnTo>
                  <a:lnTo>
                    <a:pt x="122" y="742"/>
                  </a:lnTo>
                  <a:lnTo>
                    <a:pt x="152" y="770"/>
                  </a:lnTo>
                  <a:lnTo>
                    <a:pt x="182" y="796"/>
                  </a:lnTo>
                  <a:lnTo>
                    <a:pt x="216" y="818"/>
                  </a:lnTo>
                  <a:lnTo>
                    <a:pt x="252" y="836"/>
                  </a:lnTo>
                  <a:lnTo>
                    <a:pt x="290" y="850"/>
                  </a:lnTo>
                  <a:lnTo>
                    <a:pt x="330" y="862"/>
                  </a:lnTo>
                  <a:lnTo>
                    <a:pt x="372" y="868"/>
                  </a:lnTo>
                  <a:lnTo>
                    <a:pt x="414" y="870"/>
                  </a:lnTo>
                  <a:lnTo>
                    <a:pt x="414" y="870"/>
                  </a:lnTo>
                  <a:lnTo>
                    <a:pt x="456" y="868"/>
                  </a:lnTo>
                  <a:lnTo>
                    <a:pt x="496" y="862"/>
                  </a:lnTo>
                  <a:lnTo>
                    <a:pt x="536" y="850"/>
                  </a:lnTo>
                  <a:lnTo>
                    <a:pt x="574" y="836"/>
                  </a:lnTo>
                  <a:lnTo>
                    <a:pt x="610" y="818"/>
                  </a:lnTo>
                  <a:lnTo>
                    <a:pt x="644" y="796"/>
                  </a:lnTo>
                  <a:lnTo>
                    <a:pt x="676" y="770"/>
                  </a:lnTo>
                  <a:lnTo>
                    <a:pt x="704" y="742"/>
                  </a:lnTo>
                  <a:lnTo>
                    <a:pt x="732" y="712"/>
                  </a:lnTo>
                  <a:lnTo>
                    <a:pt x="756" y="678"/>
                  </a:lnTo>
                  <a:lnTo>
                    <a:pt x="776" y="642"/>
                  </a:lnTo>
                  <a:lnTo>
                    <a:pt x="794" y="604"/>
                  </a:lnTo>
                  <a:lnTo>
                    <a:pt x="808" y="564"/>
                  </a:lnTo>
                  <a:lnTo>
                    <a:pt x="818" y="522"/>
                  </a:lnTo>
                  <a:lnTo>
                    <a:pt x="824" y="480"/>
                  </a:lnTo>
                  <a:lnTo>
                    <a:pt x="826" y="434"/>
                  </a:lnTo>
                  <a:lnTo>
                    <a:pt x="826" y="434"/>
                  </a:lnTo>
                  <a:lnTo>
                    <a:pt x="824" y="390"/>
                  </a:lnTo>
                  <a:lnTo>
                    <a:pt x="818" y="348"/>
                  </a:lnTo>
                  <a:lnTo>
                    <a:pt x="808" y="306"/>
                  </a:lnTo>
                  <a:lnTo>
                    <a:pt x="794" y="266"/>
                  </a:lnTo>
                  <a:lnTo>
                    <a:pt x="776" y="228"/>
                  </a:lnTo>
                  <a:lnTo>
                    <a:pt x="756" y="192"/>
                  </a:lnTo>
                  <a:lnTo>
                    <a:pt x="732" y="158"/>
                  </a:lnTo>
                  <a:lnTo>
                    <a:pt x="704" y="128"/>
                  </a:lnTo>
                  <a:lnTo>
                    <a:pt x="676" y="98"/>
                  </a:lnTo>
                  <a:lnTo>
                    <a:pt x="644" y="74"/>
                  </a:lnTo>
                  <a:lnTo>
                    <a:pt x="610" y="52"/>
                  </a:lnTo>
                  <a:lnTo>
                    <a:pt x="574" y="34"/>
                  </a:lnTo>
                  <a:lnTo>
                    <a:pt x="536" y="18"/>
                  </a:lnTo>
                  <a:lnTo>
                    <a:pt x="496" y="8"/>
                  </a:lnTo>
                  <a:lnTo>
                    <a:pt x="456" y="2"/>
                  </a:lnTo>
                  <a:lnTo>
                    <a:pt x="414" y="0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57" y="2208"/>
              <a:ext cx="828" cy="874"/>
            </a:xfrm>
            <a:custGeom>
              <a:avLst/>
              <a:gdLst/>
              <a:ahLst/>
              <a:cxnLst>
                <a:cxn ang="0">
                  <a:pos x="414" y="0"/>
                </a:cxn>
                <a:cxn ang="0">
                  <a:pos x="332" y="10"/>
                </a:cxn>
                <a:cxn ang="0">
                  <a:pos x="254" y="34"/>
                </a:cxn>
                <a:cxn ang="0">
                  <a:pos x="184" y="74"/>
                </a:cxn>
                <a:cxn ang="0">
                  <a:pos x="122" y="128"/>
                </a:cxn>
                <a:cxn ang="0">
                  <a:pos x="72" y="194"/>
                </a:cxn>
                <a:cxn ang="0">
                  <a:pos x="32" y="268"/>
                </a:cxn>
                <a:cxn ang="0">
                  <a:pos x="8" y="350"/>
                </a:cxn>
                <a:cxn ang="0">
                  <a:pos x="0" y="438"/>
                </a:cxn>
                <a:cxn ang="0">
                  <a:pos x="2" y="482"/>
                </a:cxn>
                <a:cxn ang="0">
                  <a:pos x="18" y="568"/>
                </a:cxn>
                <a:cxn ang="0">
                  <a:pos x="50" y="646"/>
                </a:cxn>
                <a:cxn ang="0">
                  <a:pos x="96" y="716"/>
                </a:cxn>
                <a:cxn ang="0">
                  <a:pos x="152" y="774"/>
                </a:cxn>
                <a:cxn ang="0">
                  <a:pos x="218" y="822"/>
                </a:cxn>
                <a:cxn ang="0">
                  <a:pos x="292" y="856"/>
                </a:cxn>
                <a:cxn ang="0">
                  <a:pos x="372" y="872"/>
                </a:cxn>
                <a:cxn ang="0">
                  <a:pos x="414" y="874"/>
                </a:cxn>
                <a:cxn ang="0">
                  <a:pos x="498" y="866"/>
                </a:cxn>
                <a:cxn ang="0">
                  <a:pos x="576" y="840"/>
                </a:cxn>
                <a:cxn ang="0">
                  <a:pos x="646" y="800"/>
                </a:cxn>
                <a:cxn ang="0">
                  <a:pos x="708" y="746"/>
                </a:cxn>
                <a:cxn ang="0">
                  <a:pos x="758" y="682"/>
                </a:cxn>
                <a:cxn ang="0">
                  <a:pos x="796" y="608"/>
                </a:cxn>
                <a:cxn ang="0">
                  <a:pos x="820" y="526"/>
                </a:cxn>
                <a:cxn ang="0">
                  <a:pos x="828" y="438"/>
                </a:cxn>
                <a:cxn ang="0">
                  <a:pos x="826" y="392"/>
                </a:cxn>
                <a:cxn ang="0">
                  <a:pos x="810" y="308"/>
                </a:cxn>
                <a:cxn ang="0">
                  <a:pos x="778" y="230"/>
                </a:cxn>
                <a:cxn ang="0">
                  <a:pos x="734" y="160"/>
                </a:cxn>
                <a:cxn ang="0">
                  <a:pos x="678" y="100"/>
                </a:cxn>
                <a:cxn ang="0">
                  <a:pos x="612" y="54"/>
                </a:cxn>
                <a:cxn ang="0">
                  <a:pos x="538" y="20"/>
                </a:cxn>
                <a:cxn ang="0">
                  <a:pos x="456" y="2"/>
                </a:cxn>
                <a:cxn ang="0">
                  <a:pos x="414" y="0"/>
                </a:cxn>
              </a:cxnLst>
              <a:rect l="0" t="0" r="r" b="b"/>
              <a:pathLst>
                <a:path w="828" h="874">
                  <a:moveTo>
                    <a:pt x="414" y="0"/>
                  </a:moveTo>
                  <a:lnTo>
                    <a:pt x="414" y="0"/>
                  </a:lnTo>
                  <a:lnTo>
                    <a:pt x="372" y="2"/>
                  </a:lnTo>
                  <a:lnTo>
                    <a:pt x="332" y="10"/>
                  </a:lnTo>
                  <a:lnTo>
                    <a:pt x="292" y="20"/>
                  </a:lnTo>
                  <a:lnTo>
                    <a:pt x="254" y="34"/>
                  </a:lnTo>
                  <a:lnTo>
                    <a:pt x="218" y="54"/>
                  </a:lnTo>
                  <a:lnTo>
                    <a:pt x="184" y="74"/>
                  </a:lnTo>
                  <a:lnTo>
                    <a:pt x="152" y="100"/>
                  </a:lnTo>
                  <a:lnTo>
                    <a:pt x="122" y="128"/>
                  </a:lnTo>
                  <a:lnTo>
                    <a:pt x="96" y="160"/>
                  </a:lnTo>
                  <a:lnTo>
                    <a:pt x="72" y="194"/>
                  </a:lnTo>
                  <a:lnTo>
                    <a:pt x="50" y="230"/>
                  </a:lnTo>
                  <a:lnTo>
                    <a:pt x="32" y="268"/>
                  </a:lnTo>
                  <a:lnTo>
                    <a:pt x="18" y="308"/>
                  </a:lnTo>
                  <a:lnTo>
                    <a:pt x="8" y="350"/>
                  </a:lnTo>
                  <a:lnTo>
                    <a:pt x="2" y="392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82"/>
                  </a:lnTo>
                  <a:lnTo>
                    <a:pt x="8" y="526"/>
                  </a:lnTo>
                  <a:lnTo>
                    <a:pt x="18" y="568"/>
                  </a:lnTo>
                  <a:lnTo>
                    <a:pt x="32" y="608"/>
                  </a:lnTo>
                  <a:lnTo>
                    <a:pt x="50" y="646"/>
                  </a:lnTo>
                  <a:lnTo>
                    <a:pt x="72" y="682"/>
                  </a:lnTo>
                  <a:lnTo>
                    <a:pt x="96" y="716"/>
                  </a:lnTo>
                  <a:lnTo>
                    <a:pt x="122" y="746"/>
                  </a:lnTo>
                  <a:lnTo>
                    <a:pt x="152" y="774"/>
                  </a:lnTo>
                  <a:lnTo>
                    <a:pt x="184" y="800"/>
                  </a:lnTo>
                  <a:lnTo>
                    <a:pt x="218" y="822"/>
                  </a:lnTo>
                  <a:lnTo>
                    <a:pt x="254" y="840"/>
                  </a:lnTo>
                  <a:lnTo>
                    <a:pt x="292" y="856"/>
                  </a:lnTo>
                  <a:lnTo>
                    <a:pt x="332" y="866"/>
                  </a:lnTo>
                  <a:lnTo>
                    <a:pt x="372" y="872"/>
                  </a:lnTo>
                  <a:lnTo>
                    <a:pt x="414" y="874"/>
                  </a:lnTo>
                  <a:lnTo>
                    <a:pt x="414" y="874"/>
                  </a:lnTo>
                  <a:lnTo>
                    <a:pt x="456" y="872"/>
                  </a:lnTo>
                  <a:lnTo>
                    <a:pt x="498" y="866"/>
                  </a:lnTo>
                  <a:lnTo>
                    <a:pt x="538" y="856"/>
                  </a:lnTo>
                  <a:lnTo>
                    <a:pt x="576" y="840"/>
                  </a:lnTo>
                  <a:lnTo>
                    <a:pt x="612" y="822"/>
                  </a:lnTo>
                  <a:lnTo>
                    <a:pt x="646" y="800"/>
                  </a:lnTo>
                  <a:lnTo>
                    <a:pt x="678" y="774"/>
                  </a:lnTo>
                  <a:lnTo>
                    <a:pt x="708" y="746"/>
                  </a:lnTo>
                  <a:lnTo>
                    <a:pt x="734" y="716"/>
                  </a:lnTo>
                  <a:lnTo>
                    <a:pt x="758" y="682"/>
                  </a:lnTo>
                  <a:lnTo>
                    <a:pt x="778" y="646"/>
                  </a:lnTo>
                  <a:lnTo>
                    <a:pt x="796" y="608"/>
                  </a:lnTo>
                  <a:lnTo>
                    <a:pt x="810" y="568"/>
                  </a:lnTo>
                  <a:lnTo>
                    <a:pt x="820" y="526"/>
                  </a:lnTo>
                  <a:lnTo>
                    <a:pt x="826" y="482"/>
                  </a:lnTo>
                  <a:lnTo>
                    <a:pt x="828" y="438"/>
                  </a:lnTo>
                  <a:lnTo>
                    <a:pt x="828" y="438"/>
                  </a:lnTo>
                  <a:lnTo>
                    <a:pt x="826" y="392"/>
                  </a:lnTo>
                  <a:lnTo>
                    <a:pt x="820" y="350"/>
                  </a:lnTo>
                  <a:lnTo>
                    <a:pt x="810" y="308"/>
                  </a:lnTo>
                  <a:lnTo>
                    <a:pt x="796" y="268"/>
                  </a:lnTo>
                  <a:lnTo>
                    <a:pt x="778" y="230"/>
                  </a:lnTo>
                  <a:lnTo>
                    <a:pt x="758" y="194"/>
                  </a:lnTo>
                  <a:lnTo>
                    <a:pt x="734" y="160"/>
                  </a:lnTo>
                  <a:lnTo>
                    <a:pt x="708" y="128"/>
                  </a:lnTo>
                  <a:lnTo>
                    <a:pt x="678" y="100"/>
                  </a:lnTo>
                  <a:lnTo>
                    <a:pt x="646" y="74"/>
                  </a:lnTo>
                  <a:lnTo>
                    <a:pt x="612" y="54"/>
                  </a:lnTo>
                  <a:lnTo>
                    <a:pt x="576" y="34"/>
                  </a:lnTo>
                  <a:lnTo>
                    <a:pt x="538" y="20"/>
                  </a:lnTo>
                  <a:lnTo>
                    <a:pt x="498" y="10"/>
                  </a:lnTo>
                  <a:lnTo>
                    <a:pt x="456" y="2"/>
                  </a:lnTo>
                  <a:lnTo>
                    <a:pt x="414" y="0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C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457" y="2204"/>
              <a:ext cx="832" cy="880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332" y="10"/>
                </a:cxn>
                <a:cxn ang="0">
                  <a:pos x="254" y="36"/>
                </a:cxn>
                <a:cxn ang="0">
                  <a:pos x="184" y="76"/>
                </a:cxn>
                <a:cxn ang="0">
                  <a:pos x="122" y="130"/>
                </a:cxn>
                <a:cxn ang="0">
                  <a:pos x="70" y="194"/>
                </a:cxn>
                <a:cxn ang="0">
                  <a:pos x="32" y="270"/>
                </a:cxn>
                <a:cxn ang="0">
                  <a:pos x="8" y="352"/>
                </a:cxn>
                <a:cxn ang="0">
                  <a:pos x="0" y="440"/>
                </a:cxn>
                <a:cxn ang="0">
                  <a:pos x="2" y="486"/>
                </a:cxn>
                <a:cxn ang="0">
                  <a:pos x="18" y="570"/>
                </a:cxn>
                <a:cxn ang="0">
                  <a:pos x="50" y="650"/>
                </a:cxn>
                <a:cxn ang="0">
                  <a:pos x="94" y="720"/>
                </a:cxn>
                <a:cxn ang="0">
                  <a:pos x="152" y="780"/>
                </a:cxn>
                <a:cxn ang="0">
                  <a:pos x="218" y="826"/>
                </a:cxn>
                <a:cxn ang="0">
                  <a:pos x="292" y="860"/>
                </a:cxn>
                <a:cxn ang="0">
                  <a:pos x="374" y="878"/>
                </a:cxn>
                <a:cxn ang="0">
                  <a:pos x="416" y="880"/>
                </a:cxn>
                <a:cxn ang="0">
                  <a:pos x="500" y="870"/>
                </a:cxn>
                <a:cxn ang="0">
                  <a:pos x="578" y="846"/>
                </a:cxn>
                <a:cxn ang="0">
                  <a:pos x="648" y="804"/>
                </a:cxn>
                <a:cxn ang="0">
                  <a:pos x="710" y="750"/>
                </a:cxn>
                <a:cxn ang="0">
                  <a:pos x="762" y="686"/>
                </a:cxn>
                <a:cxn ang="0">
                  <a:pos x="800" y="612"/>
                </a:cxn>
                <a:cxn ang="0">
                  <a:pos x="824" y="528"/>
                </a:cxn>
                <a:cxn ang="0">
                  <a:pos x="832" y="440"/>
                </a:cxn>
                <a:cxn ang="0">
                  <a:pos x="830" y="396"/>
                </a:cxn>
                <a:cxn ang="0">
                  <a:pos x="814" y="310"/>
                </a:cxn>
                <a:cxn ang="0">
                  <a:pos x="782" y="232"/>
                </a:cxn>
                <a:cxn ang="0">
                  <a:pos x="738" y="162"/>
                </a:cxn>
                <a:cxn ang="0">
                  <a:pos x="680" y="102"/>
                </a:cxn>
                <a:cxn ang="0">
                  <a:pos x="614" y="54"/>
                </a:cxn>
                <a:cxn ang="0">
                  <a:pos x="540" y="20"/>
                </a:cxn>
                <a:cxn ang="0">
                  <a:pos x="458" y="4"/>
                </a:cxn>
                <a:cxn ang="0">
                  <a:pos x="416" y="0"/>
                </a:cxn>
              </a:cxnLst>
              <a:rect l="0" t="0" r="r" b="b"/>
              <a:pathLst>
                <a:path w="832" h="880">
                  <a:moveTo>
                    <a:pt x="416" y="0"/>
                  </a:moveTo>
                  <a:lnTo>
                    <a:pt x="416" y="0"/>
                  </a:lnTo>
                  <a:lnTo>
                    <a:pt x="374" y="4"/>
                  </a:lnTo>
                  <a:lnTo>
                    <a:pt x="332" y="10"/>
                  </a:lnTo>
                  <a:lnTo>
                    <a:pt x="292" y="20"/>
                  </a:lnTo>
                  <a:lnTo>
                    <a:pt x="254" y="36"/>
                  </a:lnTo>
                  <a:lnTo>
                    <a:pt x="218" y="54"/>
                  </a:lnTo>
                  <a:lnTo>
                    <a:pt x="184" y="76"/>
                  </a:lnTo>
                  <a:lnTo>
                    <a:pt x="152" y="102"/>
                  </a:lnTo>
                  <a:lnTo>
                    <a:pt x="122" y="130"/>
                  </a:lnTo>
                  <a:lnTo>
                    <a:pt x="94" y="162"/>
                  </a:lnTo>
                  <a:lnTo>
                    <a:pt x="70" y="194"/>
                  </a:lnTo>
                  <a:lnTo>
                    <a:pt x="50" y="232"/>
                  </a:lnTo>
                  <a:lnTo>
                    <a:pt x="32" y="270"/>
                  </a:lnTo>
                  <a:lnTo>
                    <a:pt x="18" y="310"/>
                  </a:lnTo>
                  <a:lnTo>
                    <a:pt x="8" y="352"/>
                  </a:lnTo>
                  <a:lnTo>
                    <a:pt x="2" y="396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2" y="486"/>
                  </a:lnTo>
                  <a:lnTo>
                    <a:pt x="8" y="528"/>
                  </a:lnTo>
                  <a:lnTo>
                    <a:pt x="18" y="570"/>
                  </a:lnTo>
                  <a:lnTo>
                    <a:pt x="32" y="612"/>
                  </a:lnTo>
                  <a:lnTo>
                    <a:pt x="50" y="650"/>
                  </a:lnTo>
                  <a:lnTo>
                    <a:pt x="70" y="686"/>
                  </a:lnTo>
                  <a:lnTo>
                    <a:pt x="94" y="720"/>
                  </a:lnTo>
                  <a:lnTo>
                    <a:pt x="122" y="750"/>
                  </a:lnTo>
                  <a:lnTo>
                    <a:pt x="152" y="780"/>
                  </a:lnTo>
                  <a:lnTo>
                    <a:pt x="184" y="804"/>
                  </a:lnTo>
                  <a:lnTo>
                    <a:pt x="218" y="826"/>
                  </a:lnTo>
                  <a:lnTo>
                    <a:pt x="254" y="846"/>
                  </a:lnTo>
                  <a:lnTo>
                    <a:pt x="292" y="860"/>
                  </a:lnTo>
                  <a:lnTo>
                    <a:pt x="332" y="870"/>
                  </a:lnTo>
                  <a:lnTo>
                    <a:pt x="374" y="878"/>
                  </a:lnTo>
                  <a:lnTo>
                    <a:pt x="416" y="880"/>
                  </a:lnTo>
                  <a:lnTo>
                    <a:pt x="416" y="880"/>
                  </a:lnTo>
                  <a:lnTo>
                    <a:pt x="458" y="878"/>
                  </a:lnTo>
                  <a:lnTo>
                    <a:pt x="500" y="870"/>
                  </a:lnTo>
                  <a:lnTo>
                    <a:pt x="540" y="860"/>
                  </a:lnTo>
                  <a:lnTo>
                    <a:pt x="578" y="846"/>
                  </a:lnTo>
                  <a:lnTo>
                    <a:pt x="614" y="826"/>
                  </a:lnTo>
                  <a:lnTo>
                    <a:pt x="648" y="804"/>
                  </a:lnTo>
                  <a:lnTo>
                    <a:pt x="680" y="780"/>
                  </a:lnTo>
                  <a:lnTo>
                    <a:pt x="710" y="750"/>
                  </a:lnTo>
                  <a:lnTo>
                    <a:pt x="738" y="720"/>
                  </a:lnTo>
                  <a:lnTo>
                    <a:pt x="762" y="686"/>
                  </a:lnTo>
                  <a:lnTo>
                    <a:pt x="782" y="650"/>
                  </a:lnTo>
                  <a:lnTo>
                    <a:pt x="800" y="612"/>
                  </a:lnTo>
                  <a:lnTo>
                    <a:pt x="814" y="570"/>
                  </a:lnTo>
                  <a:lnTo>
                    <a:pt x="824" y="528"/>
                  </a:lnTo>
                  <a:lnTo>
                    <a:pt x="830" y="486"/>
                  </a:lnTo>
                  <a:lnTo>
                    <a:pt x="832" y="440"/>
                  </a:lnTo>
                  <a:lnTo>
                    <a:pt x="832" y="440"/>
                  </a:lnTo>
                  <a:lnTo>
                    <a:pt x="830" y="396"/>
                  </a:lnTo>
                  <a:lnTo>
                    <a:pt x="824" y="352"/>
                  </a:lnTo>
                  <a:lnTo>
                    <a:pt x="814" y="310"/>
                  </a:lnTo>
                  <a:lnTo>
                    <a:pt x="800" y="270"/>
                  </a:lnTo>
                  <a:lnTo>
                    <a:pt x="782" y="232"/>
                  </a:lnTo>
                  <a:lnTo>
                    <a:pt x="762" y="194"/>
                  </a:lnTo>
                  <a:lnTo>
                    <a:pt x="738" y="162"/>
                  </a:lnTo>
                  <a:lnTo>
                    <a:pt x="710" y="130"/>
                  </a:lnTo>
                  <a:lnTo>
                    <a:pt x="680" y="102"/>
                  </a:lnTo>
                  <a:lnTo>
                    <a:pt x="648" y="76"/>
                  </a:lnTo>
                  <a:lnTo>
                    <a:pt x="614" y="54"/>
                  </a:lnTo>
                  <a:lnTo>
                    <a:pt x="578" y="36"/>
                  </a:lnTo>
                  <a:lnTo>
                    <a:pt x="540" y="20"/>
                  </a:lnTo>
                  <a:lnTo>
                    <a:pt x="500" y="10"/>
                  </a:lnTo>
                  <a:lnTo>
                    <a:pt x="458" y="4"/>
                  </a:lnTo>
                  <a:lnTo>
                    <a:pt x="416" y="0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2457" y="2202"/>
              <a:ext cx="836" cy="882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334" y="8"/>
                </a:cxn>
                <a:cxn ang="0">
                  <a:pos x="254" y="34"/>
                </a:cxn>
                <a:cxn ang="0">
                  <a:pos x="184" y="76"/>
                </a:cxn>
                <a:cxn ang="0">
                  <a:pos x="122" y="130"/>
                </a:cxn>
                <a:cxn ang="0">
                  <a:pos x="70" y="194"/>
                </a:cxn>
                <a:cxn ang="0">
                  <a:pos x="32" y="270"/>
                </a:cxn>
                <a:cxn ang="0">
                  <a:pos x="8" y="352"/>
                </a:cxn>
                <a:cxn ang="0">
                  <a:pos x="0" y="442"/>
                </a:cxn>
                <a:cxn ang="0">
                  <a:pos x="2" y="486"/>
                </a:cxn>
                <a:cxn ang="0">
                  <a:pos x="18" y="572"/>
                </a:cxn>
                <a:cxn ang="0">
                  <a:pos x="50" y="652"/>
                </a:cxn>
                <a:cxn ang="0">
                  <a:pos x="94" y="722"/>
                </a:cxn>
                <a:cxn ang="0">
                  <a:pos x="152" y="782"/>
                </a:cxn>
                <a:cxn ang="0">
                  <a:pos x="218" y="830"/>
                </a:cxn>
                <a:cxn ang="0">
                  <a:pos x="294" y="862"/>
                </a:cxn>
                <a:cxn ang="0">
                  <a:pos x="374" y="880"/>
                </a:cxn>
                <a:cxn ang="0">
                  <a:pos x="418" y="882"/>
                </a:cxn>
                <a:cxn ang="0">
                  <a:pos x="502" y="874"/>
                </a:cxn>
                <a:cxn ang="0">
                  <a:pos x="580" y="848"/>
                </a:cxn>
                <a:cxn ang="0">
                  <a:pos x="650" y="808"/>
                </a:cxn>
                <a:cxn ang="0">
                  <a:pos x="712" y="754"/>
                </a:cxn>
                <a:cxn ang="0">
                  <a:pos x="764" y="688"/>
                </a:cxn>
                <a:cxn ang="0">
                  <a:pos x="802" y="612"/>
                </a:cxn>
                <a:cxn ang="0">
                  <a:pos x="828" y="530"/>
                </a:cxn>
                <a:cxn ang="0">
                  <a:pos x="836" y="442"/>
                </a:cxn>
                <a:cxn ang="0">
                  <a:pos x="834" y="396"/>
                </a:cxn>
                <a:cxn ang="0">
                  <a:pos x="816" y="310"/>
                </a:cxn>
                <a:cxn ang="0">
                  <a:pos x="784" y="232"/>
                </a:cxn>
                <a:cxn ang="0">
                  <a:pos x="740" y="160"/>
                </a:cxn>
                <a:cxn ang="0">
                  <a:pos x="684" y="100"/>
                </a:cxn>
                <a:cxn ang="0">
                  <a:pos x="616" y="54"/>
                </a:cxn>
                <a:cxn ang="0">
                  <a:pos x="542" y="20"/>
                </a:cxn>
                <a:cxn ang="0">
                  <a:pos x="460" y="2"/>
                </a:cxn>
                <a:cxn ang="0">
                  <a:pos x="418" y="0"/>
                </a:cxn>
              </a:cxnLst>
              <a:rect l="0" t="0" r="r" b="b"/>
              <a:pathLst>
                <a:path w="836" h="882">
                  <a:moveTo>
                    <a:pt x="418" y="0"/>
                  </a:moveTo>
                  <a:lnTo>
                    <a:pt x="418" y="0"/>
                  </a:lnTo>
                  <a:lnTo>
                    <a:pt x="374" y="2"/>
                  </a:lnTo>
                  <a:lnTo>
                    <a:pt x="334" y="8"/>
                  </a:lnTo>
                  <a:lnTo>
                    <a:pt x="294" y="20"/>
                  </a:lnTo>
                  <a:lnTo>
                    <a:pt x="254" y="34"/>
                  </a:lnTo>
                  <a:lnTo>
                    <a:pt x="218" y="54"/>
                  </a:lnTo>
                  <a:lnTo>
                    <a:pt x="184" y="76"/>
                  </a:lnTo>
                  <a:lnTo>
                    <a:pt x="152" y="100"/>
                  </a:lnTo>
                  <a:lnTo>
                    <a:pt x="122" y="130"/>
                  </a:lnTo>
                  <a:lnTo>
                    <a:pt x="94" y="160"/>
                  </a:lnTo>
                  <a:lnTo>
                    <a:pt x="70" y="194"/>
                  </a:lnTo>
                  <a:lnTo>
                    <a:pt x="50" y="232"/>
                  </a:lnTo>
                  <a:lnTo>
                    <a:pt x="32" y="270"/>
                  </a:lnTo>
                  <a:lnTo>
                    <a:pt x="18" y="310"/>
                  </a:lnTo>
                  <a:lnTo>
                    <a:pt x="8" y="352"/>
                  </a:lnTo>
                  <a:lnTo>
                    <a:pt x="2" y="396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2" y="486"/>
                  </a:lnTo>
                  <a:lnTo>
                    <a:pt x="8" y="530"/>
                  </a:lnTo>
                  <a:lnTo>
                    <a:pt x="18" y="572"/>
                  </a:lnTo>
                  <a:lnTo>
                    <a:pt x="32" y="612"/>
                  </a:lnTo>
                  <a:lnTo>
                    <a:pt x="50" y="652"/>
                  </a:lnTo>
                  <a:lnTo>
                    <a:pt x="70" y="688"/>
                  </a:lnTo>
                  <a:lnTo>
                    <a:pt x="94" y="722"/>
                  </a:lnTo>
                  <a:lnTo>
                    <a:pt x="122" y="754"/>
                  </a:lnTo>
                  <a:lnTo>
                    <a:pt x="152" y="782"/>
                  </a:lnTo>
                  <a:lnTo>
                    <a:pt x="184" y="808"/>
                  </a:lnTo>
                  <a:lnTo>
                    <a:pt x="218" y="830"/>
                  </a:lnTo>
                  <a:lnTo>
                    <a:pt x="254" y="848"/>
                  </a:lnTo>
                  <a:lnTo>
                    <a:pt x="294" y="862"/>
                  </a:lnTo>
                  <a:lnTo>
                    <a:pt x="334" y="874"/>
                  </a:lnTo>
                  <a:lnTo>
                    <a:pt x="374" y="880"/>
                  </a:lnTo>
                  <a:lnTo>
                    <a:pt x="418" y="882"/>
                  </a:lnTo>
                  <a:lnTo>
                    <a:pt x="418" y="882"/>
                  </a:lnTo>
                  <a:lnTo>
                    <a:pt x="460" y="880"/>
                  </a:lnTo>
                  <a:lnTo>
                    <a:pt x="502" y="874"/>
                  </a:lnTo>
                  <a:lnTo>
                    <a:pt x="542" y="862"/>
                  </a:lnTo>
                  <a:lnTo>
                    <a:pt x="580" y="848"/>
                  </a:lnTo>
                  <a:lnTo>
                    <a:pt x="616" y="830"/>
                  </a:lnTo>
                  <a:lnTo>
                    <a:pt x="650" y="808"/>
                  </a:lnTo>
                  <a:lnTo>
                    <a:pt x="684" y="782"/>
                  </a:lnTo>
                  <a:lnTo>
                    <a:pt x="712" y="754"/>
                  </a:lnTo>
                  <a:lnTo>
                    <a:pt x="740" y="722"/>
                  </a:lnTo>
                  <a:lnTo>
                    <a:pt x="764" y="688"/>
                  </a:lnTo>
                  <a:lnTo>
                    <a:pt x="784" y="652"/>
                  </a:lnTo>
                  <a:lnTo>
                    <a:pt x="802" y="612"/>
                  </a:lnTo>
                  <a:lnTo>
                    <a:pt x="816" y="572"/>
                  </a:lnTo>
                  <a:lnTo>
                    <a:pt x="828" y="530"/>
                  </a:lnTo>
                  <a:lnTo>
                    <a:pt x="834" y="486"/>
                  </a:lnTo>
                  <a:lnTo>
                    <a:pt x="836" y="442"/>
                  </a:lnTo>
                  <a:lnTo>
                    <a:pt x="836" y="442"/>
                  </a:lnTo>
                  <a:lnTo>
                    <a:pt x="834" y="396"/>
                  </a:lnTo>
                  <a:lnTo>
                    <a:pt x="828" y="352"/>
                  </a:lnTo>
                  <a:lnTo>
                    <a:pt x="816" y="310"/>
                  </a:lnTo>
                  <a:lnTo>
                    <a:pt x="802" y="270"/>
                  </a:lnTo>
                  <a:lnTo>
                    <a:pt x="784" y="232"/>
                  </a:lnTo>
                  <a:lnTo>
                    <a:pt x="764" y="194"/>
                  </a:lnTo>
                  <a:lnTo>
                    <a:pt x="740" y="160"/>
                  </a:lnTo>
                  <a:lnTo>
                    <a:pt x="712" y="130"/>
                  </a:lnTo>
                  <a:lnTo>
                    <a:pt x="684" y="100"/>
                  </a:lnTo>
                  <a:lnTo>
                    <a:pt x="650" y="76"/>
                  </a:lnTo>
                  <a:lnTo>
                    <a:pt x="616" y="54"/>
                  </a:lnTo>
                  <a:lnTo>
                    <a:pt x="580" y="34"/>
                  </a:lnTo>
                  <a:lnTo>
                    <a:pt x="542" y="20"/>
                  </a:lnTo>
                  <a:lnTo>
                    <a:pt x="502" y="8"/>
                  </a:lnTo>
                  <a:lnTo>
                    <a:pt x="460" y="2"/>
                  </a:lnTo>
                  <a:lnTo>
                    <a:pt x="418" y="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B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2455" y="2198"/>
              <a:ext cx="840" cy="888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336" y="10"/>
                </a:cxn>
                <a:cxn ang="0">
                  <a:pos x="258" y="36"/>
                </a:cxn>
                <a:cxn ang="0">
                  <a:pos x="186" y="76"/>
                </a:cxn>
                <a:cxn ang="0">
                  <a:pos x="124" y="130"/>
                </a:cxn>
                <a:cxn ang="0">
                  <a:pos x="72" y="196"/>
                </a:cxn>
                <a:cxn ang="0">
                  <a:pos x="34" y="272"/>
                </a:cxn>
                <a:cxn ang="0">
                  <a:pos x="10" y="354"/>
                </a:cxn>
                <a:cxn ang="0">
                  <a:pos x="0" y="444"/>
                </a:cxn>
                <a:cxn ang="0">
                  <a:pos x="2" y="490"/>
                </a:cxn>
                <a:cxn ang="0">
                  <a:pos x="20" y="576"/>
                </a:cxn>
                <a:cxn ang="0">
                  <a:pos x="52" y="656"/>
                </a:cxn>
                <a:cxn ang="0">
                  <a:pos x="96" y="726"/>
                </a:cxn>
                <a:cxn ang="0">
                  <a:pos x="154" y="786"/>
                </a:cxn>
                <a:cxn ang="0">
                  <a:pos x="220" y="834"/>
                </a:cxn>
                <a:cxn ang="0">
                  <a:pos x="296" y="868"/>
                </a:cxn>
                <a:cxn ang="0">
                  <a:pos x="378" y="886"/>
                </a:cxn>
                <a:cxn ang="0">
                  <a:pos x="420" y="888"/>
                </a:cxn>
                <a:cxn ang="0">
                  <a:pos x="506" y="878"/>
                </a:cxn>
                <a:cxn ang="0">
                  <a:pos x="584" y="852"/>
                </a:cxn>
                <a:cxn ang="0">
                  <a:pos x="656" y="812"/>
                </a:cxn>
                <a:cxn ang="0">
                  <a:pos x="718" y="758"/>
                </a:cxn>
                <a:cxn ang="0">
                  <a:pos x="768" y="692"/>
                </a:cxn>
                <a:cxn ang="0">
                  <a:pos x="808" y="616"/>
                </a:cxn>
                <a:cxn ang="0">
                  <a:pos x="832" y="534"/>
                </a:cxn>
                <a:cxn ang="0">
                  <a:pos x="840" y="444"/>
                </a:cxn>
                <a:cxn ang="0">
                  <a:pos x="838" y="398"/>
                </a:cxn>
                <a:cxn ang="0">
                  <a:pos x="822" y="312"/>
                </a:cxn>
                <a:cxn ang="0">
                  <a:pos x="790" y="232"/>
                </a:cxn>
                <a:cxn ang="0">
                  <a:pos x="744" y="162"/>
                </a:cxn>
                <a:cxn ang="0">
                  <a:pos x="688" y="102"/>
                </a:cxn>
                <a:cxn ang="0">
                  <a:pos x="620" y="54"/>
                </a:cxn>
                <a:cxn ang="0">
                  <a:pos x="546" y="20"/>
                </a:cxn>
                <a:cxn ang="0">
                  <a:pos x="464" y="2"/>
                </a:cxn>
                <a:cxn ang="0">
                  <a:pos x="420" y="0"/>
                </a:cxn>
              </a:cxnLst>
              <a:rect l="0" t="0" r="r" b="b"/>
              <a:pathLst>
                <a:path w="840" h="888">
                  <a:moveTo>
                    <a:pt x="420" y="0"/>
                  </a:moveTo>
                  <a:lnTo>
                    <a:pt x="420" y="0"/>
                  </a:lnTo>
                  <a:lnTo>
                    <a:pt x="378" y="2"/>
                  </a:lnTo>
                  <a:lnTo>
                    <a:pt x="336" y="10"/>
                  </a:lnTo>
                  <a:lnTo>
                    <a:pt x="296" y="20"/>
                  </a:lnTo>
                  <a:lnTo>
                    <a:pt x="258" y="36"/>
                  </a:lnTo>
                  <a:lnTo>
                    <a:pt x="220" y="54"/>
                  </a:lnTo>
                  <a:lnTo>
                    <a:pt x="186" y="76"/>
                  </a:lnTo>
                  <a:lnTo>
                    <a:pt x="154" y="102"/>
                  </a:lnTo>
                  <a:lnTo>
                    <a:pt x="124" y="130"/>
                  </a:lnTo>
                  <a:lnTo>
                    <a:pt x="96" y="162"/>
                  </a:lnTo>
                  <a:lnTo>
                    <a:pt x="72" y="196"/>
                  </a:lnTo>
                  <a:lnTo>
                    <a:pt x="52" y="232"/>
                  </a:lnTo>
                  <a:lnTo>
                    <a:pt x="34" y="272"/>
                  </a:lnTo>
                  <a:lnTo>
                    <a:pt x="20" y="312"/>
                  </a:lnTo>
                  <a:lnTo>
                    <a:pt x="10" y="354"/>
                  </a:lnTo>
                  <a:lnTo>
                    <a:pt x="2" y="398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90"/>
                  </a:lnTo>
                  <a:lnTo>
                    <a:pt x="10" y="534"/>
                  </a:lnTo>
                  <a:lnTo>
                    <a:pt x="20" y="576"/>
                  </a:lnTo>
                  <a:lnTo>
                    <a:pt x="34" y="616"/>
                  </a:lnTo>
                  <a:lnTo>
                    <a:pt x="52" y="656"/>
                  </a:lnTo>
                  <a:lnTo>
                    <a:pt x="72" y="692"/>
                  </a:lnTo>
                  <a:lnTo>
                    <a:pt x="96" y="726"/>
                  </a:lnTo>
                  <a:lnTo>
                    <a:pt x="124" y="758"/>
                  </a:lnTo>
                  <a:lnTo>
                    <a:pt x="154" y="786"/>
                  </a:lnTo>
                  <a:lnTo>
                    <a:pt x="186" y="812"/>
                  </a:lnTo>
                  <a:lnTo>
                    <a:pt x="220" y="834"/>
                  </a:lnTo>
                  <a:lnTo>
                    <a:pt x="258" y="852"/>
                  </a:lnTo>
                  <a:lnTo>
                    <a:pt x="296" y="868"/>
                  </a:lnTo>
                  <a:lnTo>
                    <a:pt x="336" y="878"/>
                  </a:lnTo>
                  <a:lnTo>
                    <a:pt x="378" y="886"/>
                  </a:lnTo>
                  <a:lnTo>
                    <a:pt x="420" y="888"/>
                  </a:lnTo>
                  <a:lnTo>
                    <a:pt x="420" y="888"/>
                  </a:lnTo>
                  <a:lnTo>
                    <a:pt x="464" y="886"/>
                  </a:lnTo>
                  <a:lnTo>
                    <a:pt x="506" y="878"/>
                  </a:lnTo>
                  <a:lnTo>
                    <a:pt x="546" y="868"/>
                  </a:lnTo>
                  <a:lnTo>
                    <a:pt x="584" y="852"/>
                  </a:lnTo>
                  <a:lnTo>
                    <a:pt x="620" y="834"/>
                  </a:lnTo>
                  <a:lnTo>
                    <a:pt x="656" y="812"/>
                  </a:lnTo>
                  <a:lnTo>
                    <a:pt x="688" y="786"/>
                  </a:lnTo>
                  <a:lnTo>
                    <a:pt x="718" y="758"/>
                  </a:lnTo>
                  <a:lnTo>
                    <a:pt x="744" y="726"/>
                  </a:lnTo>
                  <a:lnTo>
                    <a:pt x="768" y="692"/>
                  </a:lnTo>
                  <a:lnTo>
                    <a:pt x="790" y="656"/>
                  </a:lnTo>
                  <a:lnTo>
                    <a:pt x="808" y="616"/>
                  </a:lnTo>
                  <a:lnTo>
                    <a:pt x="822" y="576"/>
                  </a:lnTo>
                  <a:lnTo>
                    <a:pt x="832" y="534"/>
                  </a:lnTo>
                  <a:lnTo>
                    <a:pt x="838" y="490"/>
                  </a:lnTo>
                  <a:lnTo>
                    <a:pt x="840" y="444"/>
                  </a:lnTo>
                  <a:lnTo>
                    <a:pt x="840" y="444"/>
                  </a:lnTo>
                  <a:lnTo>
                    <a:pt x="838" y="398"/>
                  </a:lnTo>
                  <a:lnTo>
                    <a:pt x="832" y="354"/>
                  </a:lnTo>
                  <a:lnTo>
                    <a:pt x="822" y="312"/>
                  </a:lnTo>
                  <a:lnTo>
                    <a:pt x="808" y="272"/>
                  </a:lnTo>
                  <a:lnTo>
                    <a:pt x="790" y="232"/>
                  </a:lnTo>
                  <a:lnTo>
                    <a:pt x="768" y="196"/>
                  </a:lnTo>
                  <a:lnTo>
                    <a:pt x="744" y="162"/>
                  </a:lnTo>
                  <a:lnTo>
                    <a:pt x="718" y="130"/>
                  </a:lnTo>
                  <a:lnTo>
                    <a:pt x="688" y="102"/>
                  </a:lnTo>
                  <a:lnTo>
                    <a:pt x="656" y="76"/>
                  </a:lnTo>
                  <a:lnTo>
                    <a:pt x="620" y="54"/>
                  </a:lnTo>
                  <a:lnTo>
                    <a:pt x="584" y="36"/>
                  </a:lnTo>
                  <a:lnTo>
                    <a:pt x="546" y="20"/>
                  </a:lnTo>
                  <a:lnTo>
                    <a:pt x="506" y="10"/>
                  </a:lnTo>
                  <a:lnTo>
                    <a:pt x="464" y="2"/>
                  </a:lnTo>
                  <a:lnTo>
                    <a:pt x="420" y="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B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2455" y="2196"/>
              <a:ext cx="844" cy="890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338" y="8"/>
                </a:cxn>
                <a:cxn ang="0">
                  <a:pos x="258" y="34"/>
                </a:cxn>
                <a:cxn ang="0">
                  <a:pos x="186" y="76"/>
                </a:cxn>
                <a:cxn ang="0">
                  <a:pos x="124" y="130"/>
                </a:cxn>
                <a:cxn ang="0">
                  <a:pos x="72" y="196"/>
                </a:cxn>
                <a:cxn ang="0">
                  <a:pos x="34" y="272"/>
                </a:cxn>
                <a:cxn ang="0">
                  <a:pos x="8" y="356"/>
                </a:cxn>
                <a:cxn ang="0">
                  <a:pos x="0" y="444"/>
                </a:cxn>
                <a:cxn ang="0">
                  <a:pos x="2" y="490"/>
                </a:cxn>
                <a:cxn ang="0">
                  <a:pos x="20" y="578"/>
                </a:cxn>
                <a:cxn ang="0">
                  <a:pos x="52" y="656"/>
                </a:cxn>
                <a:cxn ang="0">
                  <a:pos x="96" y="728"/>
                </a:cxn>
                <a:cxn ang="0">
                  <a:pos x="154" y="788"/>
                </a:cxn>
                <a:cxn ang="0">
                  <a:pos x="222" y="836"/>
                </a:cxn>
                <a:cxn ang="0">
                  <a:pos x="296" y="870"/>
                </a:cxn>
                <a:cxn ang="0">
                  <a:pos x="380" y="888"/>
                </a:cxn>
                <a:cxn ang="0">
                  <a:pos x="422" y="890"/>
                </a:cxn>
                <a:cxn ang="0">
                  <a:pos x="508" y="882"/>
                </a:cxn>
                <a:cxn ang="0">
                  <a:pos x="586" y="856"/>
                </a:cxn>
                <a:cxn ang="0">
                  <a:pos x="658" y="814"/>
                </a:cxn>
                <a:cxn ang="0">
                  <a:pos x="720" y="760"/>
                </a:cxn>
                <a:cxn ang="0">
                  <a:pos x="772" y="694"/>
                </a:cxn>
                <a:cxn ang="0">
                  <a:pos x="810" y="618"/>
                </a:cxn>
                <a:cxn ang="0">
                  <a:pos x="836" y="534"/>
                </a:cxn>
                <a:cxn ang="0">
                  <a:pos x="844" y="444"/>
                </a:cxn>
                <a:cxn ang="0">
                  <a:pos x="842" y="400"/>
                </a:cxn>
                <a:cxn ang="0">
                  <a:pos x="826" y="312"/>
                </a:cxn>
                <a:cxn ang="0">
                  <a:pos x="794" y="232"/>
                </a:cxn>
                <a:cxn ang="0">
                  <a:pos x="748" y="162"/>
                </a:cxn>
                <a:cxn ang="0">
                  <a:pos x="690" y="102"/>
                </a:cxn>
                <a:cxn ang="0">
                  <a:pos x="624" y="54"/>
                </a:cxn>
                <a:cxn ang="0">
                  <a:pos x="548" y="20"/>
                </a:cxn>
                <a:cxn ang="0">
                  <a:pos x="466" y="2"/>
                </a:cxn>
                <a:cxn ang="0">
                  <a:pos x="422" y="0"/>
                </a:cxn>
              </a:cxnLst>
              <a:rect l="0" t="0" r="r" b="b"/>
              <a:pathLst>
                <a:path w="844" h="890">
                  <a:moveTo>
                    <a:pt x="422" y="0"/>
                  </a:moveTo>
                  <a:lnTo>
                    <a:pt x="422" y="0"/>
                  </a:lnTo>
                  <a:lnTo>
                    <a:pt x="380" y="2"/>
                  </a:lnTo>
                  <a:lnTo>
                    <a:pt x="338" y="8"/>
                  </a:lnTo>
                  <a:lnTo>
                    <a:pt x="296" y="20"/>
                  </a:lnTo>
                  <a:lnTo>
                    <a:pt x="258" y="34"/>
                  </a:lnTo>
                  <a:lnTo>
                    <a:pt x="222" y="54"/>
                  </a:lnTo>
                  <a:lnTo>
                    <a:pt x="186" y="76"/>
                  </a:lnTo>
                  <a:lnTo>
                    <a:pt x="154" y="102"/>
                  </a:lnTo>
                  <a:lnTo>
                    <a:pt x="124" y="130"/>
                  </a:lnTo>
                  <a:lnTo>
                    <a:pt x="96" y="162"/>
                  </a:lnTo>
                  <a:lnTo>
                    <a:pt x="72" y="196"/>
                  </a:lnTo>
                  <a:lnTo>
                    <a:pt x="52" y="232"/>
                  </a:lnTo>
                  <a:lnTo>
                    <a:pt x="34" y="272"/>
                  </a:lnTo>
                  <a:lnTo>
                    <a:pt x="20" y="312"/>
                  </a:lnTo>
                  <a:lnTo>
                    <a:pt x="8" y="356"/>
                  </a:lnTo>
                  <a:lnTo>
                    <a:pt x="2" y="400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90"/>
                  </a:lnTo>
                  <a:lnTo>
                    <a:pt x="8" y="534"/>
                  </a:lnTo>
                  <a:lnTo>
                    <a:pt x="20" y="578"/>
                  </a:lnTo>
                  <a:lnTo>
                    <a:pt x="34" y="618"/>
                  </a:lnTo>
                  <a:lnTo>
                    <a:pt x="52" y="656"/>
                  </a:lnTo>
                  <a:lnTo>
                    <a:pt x="72" y="694"/>
                  </a:lnTo>
                  <a:lnTo>
                    <a:pt x="96" y="728"/>
                  </a:lnTo>
                  <a:lnTo>
                    <a:pt x="124" y="760"/>
                  </a:lnTo>
                  <a:lnTo>
                    <a:pt x="154" y="788"/>
                  </a:lnTo>
                  <a:lnTo>
                    <a:pt x="186" y="814"/>
                  </a:lnTo>
                  <a:lnTo>
                    <a:pt x="222" y="836"/>
                  </a:lnTo>
                  <a:lnTo>
                    <a:pt x="258" y="856"/>
                  </a:lnTo>
                  <a:lnTo>
                    <a:pt x="296" y="870"/>
                  </a:lnTo>
                  <a:lnTo>
                    <a:pt x="338" y="882"/>
                  </a:lnTo>
                  <a:lnTo>
                    <a:pt x="380" y="888"/>
                  </a:lnTo>
                  <a:lnTo>
                    <a:pt x="422" y="890"/>
                  </a:lnTo>
                  <a:lnTo>
                    <a:pt x="422" y="890"/>
                  </a:lnTo>
                  <a:lnTo>
                    <a:pt x="466" y="888"/>
                  </a:lnTo>
                  <a:lnTo>
                    <a:pt x="508" y="882"/>
                  </a:lnTo>
                  <a:lnTo>
                    <a:pt x="548" y="870"/>
                  </a:lnTo>
                  <a:lnTo>
                    <a:pt x="586" y="856"/>
                  </a:lnTo>
                  <a:lnTo>
                    <a:pt x="624" y="836"/>
                  </a:lnTo>
                  <a:lnTo>
                    <a:pt x="658" y="814"/>
                  </a:lnTo>
                  <a:lnTo>
                    <a:pt x="690" y="788"/>
                  </a:lnTo>
                  <a:lnTo>
                    <a:pt x="720" y="760"/>
                  </a:lnTo>
                  <a:lnTo>
                    <a:pt x="748" y="728"/>
                  </a:lnTo>
                  <a:lnTo>
                    <a:pt x="772" y="694"/>
                  </a:lnTo>
                  <a:lnTo>
                    <a:pt x="794" y="656"/>
                  </a:lnTo>
                  <a:lnTo>
                    <a:pt x="810" y="618"/>
                  </a:lnTo>
                  <a:lnTo>
                    <a:pt x="826" y="578"/>
                  </a:lnTo>
                  <a:lnTo>
                    <a:pt x="836" y="534"/>
                  </a:lnTo>
                  <a:lnTo>
                    <a:pt x="842" y="490"/>
                  </a:lnTo>
                  <a:lnTo>
                    <a:pt x="844" y="444"/>
                  </a:lnTo>
                  <a:lnTo>
                    <a:pt x="844" y="444"/>
                  </a:lnTo>
                  <a:lnTo>
                    <a:pt x="842" y="400"/>
                  </a:lnTo>
                  <a:lnTo>
                    <a:pt x="836" y="356"/>
                  </a:lnTo>
                  <a:lnTo>
                    <a:pt x="826" y="312"/>
                  </a:lnTo>
                  <a:lnTo>
                    <a:pt x="810" y="272"/>
                  </a:lnTo>
                  <a:lnTo>
                    <a:pt x="794" y="232"/>
                  </a:lnTo>
                  <a:lnTo>
                    <a:pt x="772" y="196"/>
                  </a:lnTo>
                  <a:lnTo>
                    <a:pt x="748" y="162"/>
                  </a:lnTo>
                  <a:lnTo>
                    <a:pt x="720" y="130"/>
                  </a:lnTo>
                  <a:lnTo>
                    <a:pt x="690" y="102"/>
                  </a:lnTo>
                  <a:lnTo>
                    <a:pt x="658" y="76"/>
                  </a:lnTo>
                  <a:lnTo>
                    <a:pt x="624" y="54"/>
                  </a:lnTo>
                  <a:lnTo>
                    <a:pt x="586" y="34"/>
                  </a:lnTo>
                  <a:lnTo>
                    <a:pt x="548" y="20"/>
                  </a:lnTo>
                  <a:lnTo>
                    <a:pt x="508" y="8"/>
                  </a:lnTo>
                  <a:lnTo>
                    <a:pt x="466" y="2"/>
                  </a:lnTo>
                  <a:lnTo>
                    <a:pt x="422" y="0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FB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2455" y="2192"/>
              <a:ext cx="848" cy="896"/>
            </a:xfrm>
            <a:custGeom>
              <a:avLst/>
              <a:gdLst/>
              <a:ahLst/>
              <a:cxnLst>
                <a:cxn ang="0">
                  <a:pos x="424" y="0"/>
                </a:cxn>
                <a:cxn ang="0">
                  <a:pos x="338" y="10"/>
                </a:cxn>
                <a:cxn ang="0">
                  <a:pos x="258" y="36"/>
                </a:cxn>
                <a:cxn ang="0">
                  <a:pos x="186" y="76"/>
                </a:cxn>
                <a:cxn ang="0">
                  <a:pos x="124" y="132"/>
                </a:cxn>
                <a:cxn ang="0">
                  <a:pos x="72" y="198"/>
                </a:cxn>
                <a:cxn ang="0">
                  <a:pos x="32" y="274"/>
                </a:cxn>
                <a:cxn ang="0">
                  <a:pos x="8" y="358"/>
                </a:cxn>
                <a:cxn ang="0">
                  <a:pos x="0" y="448"/>
                </a:cxn>
                <a:cxn ang="0">
                  <a:pos x="2" y="494"/>
                </a:cxn>
                <a:cxn ang="0">
                  <a:pos x="18" y="580"/>
                </a:cxn>
                <a:cxn ang="0">
                  <a:pos x="50" y="660"/>
                </a:cxn>
                <a:cxn ang="0">
                  <a:pos x="96" y="732"/>
                </a:cxn>
                <a:cxn ang="0">
                  <a:pos x="154" y="792"/>
                </a:cxn>
                <a:cxn ang="0">
                  <a:pos x="222" y="842"/>
                </a:cxn>
                <a:cxn ang="0">
                  <a:pos x="298" y="876"/>
                </a:cxn>
                <a:cxn ang="0">
                  <a:pos x="380" y="892"/>
                </a:cxn>
                <a:cxn ang="0">
                  <a:pos x="424" y="896"/>
                </a:cxn>
                <a:cxn ang="0">
                  <a:pos x="508" y="886"/>
                </a:cxn>
                <a:cxn ang="0">
                  <a:pos x="588" y="860"/>
                </a:cxn>
                <a:cxn ang="0">
                  <a:pos x="660" y="818"/>
                </a:cxn>
                <a:cxn ang="0">
                  <a:pos x="724" y="764"/>
                </a:cxn>
                <a:cxn ang="0">
                  <a:pos x="774" y="698"/>
                </a:cxn>
                <a:cxn ang="0">
                  <a:pos x="814" y="622"/>
                </a:cxn>
                <a:cxn ang="0">
                  <a:pos x="838" y="538"/>
                </a:cxn>
                <a:cxn ang="0">
                  <a:pos x="848" y="448"/>
                </a:cxn>
                <a:cxn ang="0">
                  <a:pos x="846" y="402"/>
                </a:cxn>
                <a:cxn ang="0">
                  <a:pos x="828" y="314"/>
                </a:cxn>
                <a:cxn ang="0">
                  <a:pos x="796" y="234"/>
                </a:cxn>
                <a:cxn ang="0">
                  <a:pos x="750" y="164"/>
                </a:cxn>
                <a:cxn ang="0">
                  <a:pos x="692" y="102"/>
                </a:cxn>
                <a:cxn ang="0">
                  <a:pos x="626" y="54"/>
                </a:cxn>
                <a:cxn ang="0">
                  <a:pos x="550" y="20"/>
                </a:cxn>
                <a:cxn ang="0">
                  <a:pos x="466" y="2"/>
                </a:cxn>
                <a:cxn ang="0">
                  <a:pos x="424" y="0"/>
                </a:cxn>
              </a:cxnLst>
              <a:rect l="0" t="0" r="r" b="b"/>
              <a:pathLst>
                <a:path w="848" h="896">
                  <a:moveTo>
                    <a:pt x="424" y="0"/>
                  </a:moveTo>
                  <a:lnTo>
                    <a:pt x="424" y="0"/>
                  </a:lnTo>
                  <a:lnTo>
                    <a:pt x="380" y="2"/>
                  </a:lnTo>
                  <a:lnTo>
                    <a:pt x="338" y="10"/>
                  </a:lnTo>
                  <a:lnTo>
                    <a:pt x="298" y="20"/>
                  </a:lnTo>
                  <a:lnTo>
                    <a:pt x="258" y="36"/>
                  </a:lnTo>
                  <a:lnTo>
                    <a:pt x="222" y="54"/>
                  </a:lnTo>
                  <a:lnTo>
                    <a:pt x="186" y="76"/>
                  </a:lnTo>
                  <a:lnTo>
                    <a:pt x="154" y="102"/>
                  </a:lnTo>
                  <a:lnTo>
                    <a:pt x="124" y="132"/>
                  </a:lnTo>
                  <a:lnTo>
                    <a:pt x="96" y="164"/>
                  </a:lnTo>
                  <a:lnTo>
                    <a:pt x="72" y="198"/>
                  </a:lnTo>
                  <a:lnTo>
                    <a:pt x="50" y="234"/>
                  </a:lnTo>
                  <a:lnTo>
                    <a:pt x="32" y="274"/>
                  </a:lnTo>
                  <a:lnTo>
                    <a:pt x="18" y="314"/>
                  </a:lnTo>
                  <a:lnTo>
                    <a:pt x="8" y="358"/>
                  </a:lnTo>
                  <a:lnTo>
                    <a:pt x="2" y="402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94"/>
                  </a:lnTo>
                  <a:lnTo>
                    <a:pt x="8" y="538"/>
                  </a:lnTo>
                  <a:lnTo>
                    <a:pt x="18" y="580"/>
                  </a:lnTo>
                  <a:lnTo>
                    <a:pt x="32" y="622"/>
                  </a:lnTo>
                  <a:lnTo>
                    <a:pt x="50" y="660"/>
                  </a:lnTo>
                  <a:lnTo>
                    <a:pt x="72" y="698"/>
                  </a:lnTo>
                  <a:lnTo>
                    <a:pt x="96" y="732"/>
                  </a:lnTo>
                  <a:lnTo>
                    <a:pt x="124" y="764"/>
                  </a:lnTo>
                  <a:lnTo>
                    <a:pt x="154" y="792"/>
                  </a:lnTo>
                  <a:lnTo>
                    <a:pt x="186" y="818"/>
                  </a:lnTo>
                  <a:lnTo>
                    <a:pt x="222" y="842"/>
                  </a:lnTo>
                  <a:lnTo>
                    <a:pt x="258" y="860"/>
                  </a:lnTo>
                  <a:lnTo>
                    <a:pt x="298" y="876"/>
                  </a:lnTo>
                  <a:lnTo>
                    <a:pt x="338" y="886"/>
                  </a:lnTo>
                  <a:lnTo>
                    <a:pt x="380" y="892"/>
                  </a:lnTo>
                  <a:lnTo>
                    <a:pt x="424" y="896"/>
                  </a:lnTo>
                  <a:lnTo>
                    <a:pt x="424" y="896"/>
                  </a:lnTo>
                  <a:lnTo>
                    <a:pt x="466" y="892"/>
                  </a:lnTo>
                  <a:lnTo>
                    <a:pt x="508" y="886"/>
                  </a:lnTo>
                  <a:lnTo>
                    <a:pt x="550" y="876"/>
                  </a:lnTo>
                  <a:lnTo>
                    <a:pt x="588" y="860"/>
                  </a:lnTo>
                  <a:lnTo>
                    <a:pt x="626" y="842"/>
                  </a:lnTo>
                  <a:lnTo>
                    <a:pt x="660" y="818"/>
                  </a:lnTo>
                  <a:lnTo>
                    <a:pt x="692" y="792"/>
                  </a:lnTo>
                  <a:lnTo>
                    <a:pt x="724" y="764"/>
                  </a:lnTo>
                  <a:lnTo>
                    <a:pt x="750" y="732"/>
                  </a:lnTo>
                  <a:lnTo>
                    <a:pt x="774" y="698"/>
                  </a:lnTo>
                  <a:lnTo>
                    <a:pt x="796" y="660"/>
                  </a:lnTo>
                  <a:lnTo>
                    <a:pt x="814" y="622"/>
                  </a:lnTo>
                  <a:lnTo>
                    <a:pt x="828" y="580"/>
                  </a:lnTo>
                  <a:lnTo>
                    <a:pt x="838" y="538"/>
                  </a:lnTo>
                  <a:lnTo>
                    <a:pt x="846" y="494"/>
                  </a:lnTo>
                  <a:lnTo>
                    <a:pt x="848" y="448"/>
                  </a:lnTo>
                  <a:lnTo>
                    <a:pt x="848" y="448"/>
                  </a:lnTo>
                  <a:lnTo>
                    <a:pt x="846" y="402"/>
                  </a:lnTo>
                  <a:lnTo>
                    <a:pt x="838" y="358"/>
                  </a:lnTo>
                  <a:lnTo>
                    <a:pt x="828" y="314"/>
                  </a:lnTo>
                  <a:lnTo>
                    <a:pt x="814" y="274"/>
                  </a:lnTo>
                  <a:lnTo>
                    <a:pt x="796" y="234"/>
                  </a:lnTo>
                  <a:lnTo>
                    <a:pt x="774" y="198"/>
                  </a:lnTo>
                  <a:lnTo>
                    <a:pt x="750" y="164"/>
                  </a:lnTo>
                  <a:lnTo>
                    <a:pt x="724" y="132"/>
                  </a:lnTo>
                  <a:lnTo>
                    <a:pt x="692" y="102"/>
                  </a:lnTo>
                  <a:lnTo>
                    <a:pt x="660" y="76"/>
                  </a:lnTo>
                  <a:lnTo>
                    <a:pt x="626" y="54"/>
                  </a:lnTo>
                  <a:lnTo>
                    <a:pt x="588" y="36"/>
                  </a:lnTo>
                  <a:lnTo>
                    <a:pt x="550" y="20"/>
                  </a:lnTo>
                  <a:lnTo>
                    <a:pt x="508" y="10"/>
                  </a:lnTo>
                  <a:lnTo>
                    <a:pt x="466" y="2"/>
                  </a:lnTo>
                  <a:lnTo>
                    <a:pt x="424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A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455" y="2188"/>
              <a:ext cx="850" cy="900"/>
            </a:xfrm>
            <a:custGeom>
              <a:avLst/>
              <a:gdLst/>
              <a:ahLst/>
              <a:cxnLst>
                <a:cxn ang="0">
                  <a:pos x="424" y="0"/>
                </a:cxn>
                <a:cxn ang="0">
                  <a:pos x="340" y="10"/>
                </a:cxn>
                <a:cxn ang="0">
                  <a:pos x="260" y="36"/>
                </a:cxn>
                <a:cxn ang="0">
                  <a:pos x="188" y="78"/>
                </a:cxn>
                <a:cxn ang="0">
                  <a:pos x="124" y="132"/>
                </a:cxn>
                <a:cxn ang="0">
                  <a:pos x="72" y="200"/>
                </a:cxn>
                <a:cxn ang="0">
                  <a:pos x="32" y="276"/>
                </a:cxn>
                <a:cxn ang="0">
                  <a:pos x="8" y="360"/>
                </a:cxn>
                <a:cxn ang="0">
                  <a:pos x="0" y="450"/>
                </a:cxn>
                <a:cxn ang="0">
                  <a:pos x="2" y="496"/>
                </a:cxn>
                <a:cxn ang="0">
                  <a:pos x="18" y="584"/>
                </a:cxn>
                <a:cxn ang="0">
                  <a:pos x="50" y="664"/>
                </a:cxn>
                <a:cxn ang="0">
                  <a:pos x="96" y="736"/>
                </a:cxn>
                <a:cxn ang="0">
                  <a:pos x="154" y="798"/>
                </a:cxn>
                <a:cxn ang="0">
                  <a:pos x="222" y="846"/>
                </a:cxn>
                <a:cxn ang="0">
                  <a:pos x="298" y="880"/>
                </a:cxn>
                <a:cxn ang="0">
                  <a:pos x="382" y="898"/>
                </a:cxn>
                <a:cxn ang="0">
                  <a:pos x="424" y="900"/>
                </a:cxn>
                <a:cxn ang="0">
                  <a:pos x="510" y="890"/>
                </a:cxn>
                <a:cxn ang="0">
                  <a:pos x="590" y="864"/>
                </a:cxn>
                <a:cxn ang="0">
                  <a:pos x="662" y="824"/>
                </a:cxn>
                <a:cxn ang="0">
                  <a:pos x="726" y="768"/>
                </a:cxn>
                <a:cxn ang="0">
                  <a:pos x="778" y="702"/>
                </a:cxn>
                <a:cxn ang="0">
                  <a:pos x="818" y="626"/>
                </a:cxn>
                <a:cxn ang="0">
                  <a:pos x="842" y="540"/>
                </a:cxn>
                <a:cxn ang="0">
                  <a:pos x="850" y="450"/>
                </a:cxn>
                <a:cxn ang="0">
                  <a:pos x="848" y="404"/>
                </a:cxn>
                <a:cxn ang="0">
                  <a:pos x="832" y="318"/>
                </a:cxn>
                <a:cxn ang="0">
                  <a:pos x="800" y="236"/>
                </a:cxn>
                <a:cxn ang="0">
                  <a:pos x="754" y="164"/>
                </a:cxn>
                <a:cxn ang="0">
                  <a:pos x="696" y="104"/>
                </a:cxn>
                <a:cxn ang="0">
                  <a:pos x="628" y="56"/>
                </a:cxn>
                <a:cxn ang="0">
                  <a:pos x="552" y="22"/>
                </a:cxn>
                <a:cxn ang="0">
                  <a:pos x="468" y="4"/>
                </a:cxn>
                <a:cxn ang="0">
                  <a:pos x="424" y="0"/>
                </a:cxn>
              </a:cxnLst>
              <a:rect l="0" t="0" r="r" b="b"/>
              <a:pathLst>
                <a:path w="850" h="900">
                  <a:moveTo>
                    <a:pt x="424" y="0"/>
                  </a:moveTo>
                  <a:lnTo>
                    <a:pt x="424" y="0"/>
                  </a:lnTo>
                  <a:lnTo>
                    <a:pt x="382" y="4"/>
                  </a:lnTo>
                  <a:lnTo>
                    <a:pt x="340" y="10"/>
                  </a:lnTo>
                  <a:lnTo>
                    <a:pt x="298" y="22"/>
                  </a:lnTo>
                  <a:lnTo>
                    <a:pt x="260" y="36"/>
                  </a:lnTo>
                  <a:lnTo>
                    <a:pt x="222" y="56"/>
                  </a:lnTo>
                  <a:lnTo>
                    <a:pt x="188" y="78"/>
                  </a:lnTo>
                  <a:lnTo>
                    <a:pt x="154" y="104"/>
                  </a:lnTo>
                  <a:lnTo>
                    <a:pt x="124" y="132"/>
                  </a:lnTo>
                  <a:lnTo>
                    <a:pt x="96" y="164"/>
                  </a:lnTo>
                  <a:lnTo>
                    <a:pt x="72" y="200"/>
                  </a:lnTo>
                  <a:lnTo>
                    <a:pt x="50" y="236"/>
                  </a:lnTo>
                  <a:lnTo>
                    <a:pt x="32" y="276"/>
                  </a:lnTo>
                  <a:lnTo>
                    <a:pt x="18" y="318"/>
                  </a:lnTo>
                  <a:lnTo>
                    <a:pt x="8" y="360"/>
                  </a:lnTo>
                  <a:lnTo>
                    <a:pt x="2" y="404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2" y="496"/>
                  </a:lnTo>
                  <a:lnTo>
                    <a:pt x="8" y="540"/>
                  </a:lnTo>
                  <a:lnTo>
                    <a:pt x="18" y="584"/>
                  </a:lnTo>
                  <a:lnTo>
                    <a:pt x="32" y="626"/>
                  </a:lnTo>
                  <a:lnTo>
                    <a:pt x="50" y="664"/>
                  </a:lnTo>
                  <a:lnTo>
                    <a:pt x="72" y="702"/>
                  </a:lnTo>
                  <a:lnTo>
                    <a:pt x="96" y="736"/>
                  </a:lnTo>
                  <a:lnTo>
                    <a:pt x="124" y="768"/>
                  </a:lnTo>
                  <a:lnTo>
                    <a:pt x="154" y="798"/>
                  </a:lnTo>
                  <a:lnTo>
                    <a:pt x="188" y="824"/>
                  </a:lnTo>
                  <a:lnTo>
                    <a:pt x="222" y="846"/>
                  </a:lnTo>
                  <a:lnTo>
                    <a:pt x="260" y="864"/>
                  </a:lnTo>
                  <a:lnTo>
                    <a:pt x="298" y="880"/>
                  </a:lnTo>
                  <a:lnTo>
                    <a:pt x="340" y="890"/>
                  </a:lnTo>
                  <a:lnTo>
                    <a:pt x="382" y="898"/>
                  </a:lnTo>
                  <a:lnTo>
                    <a:pt x="424" y="900"/>
                  </a:lnTo>
                  <a:lnTo>
                    <a:pt x="424" y="900"/>
                  </a:lnTo>
                  <a:lnTo>
                    <a:pt x="468" y="898"/>
                  </a:lnTo>
                  <a:lnTo>
                    <a:pt x="510" y="890"/>
                  </a:lnTo>
                  <a:lnTo>
                    <a:pt x="552" y="880"/>
                  </a:lnTo>
                  <a:lnTo>
                    <a:pt x="590" y="864"/>
                  </a:lnTo>
                  <a:lnTo>
                    <a:pt x="628" y="846"/>
                  </a:lnTo>
                  <a:lnTo>
                    <a:pt x="662" y="824"/>
                  </a:lnTo>
                  <a:lnTo>
                    <a:pt x="696" y="798"/>
                  </a:lnTo>
                  <a:lnTo>
                    <a:pt x="726" y="768"/>
                  </a:lnTo>
                  <a:lnTo>
                    <a:pt x="754" y="736"/>
                  </a:lnTo>
                  <a:lnTo>
                    <a:pt x="778" y="702"/>
                  </a:lnTo>
                  <a:lnTo>
                    <a:pt x="800" y="664"/>
                  </a:lnTo>
                  <a:lnTo>
                    <a:pt x="818" y="626"/>
                  </a:lnTo>
                  <a:lnTo>
                    <a:pt x="832" y="584"/>
                  </a:lnTo>
                  <a:lnTo>
                    <a:pt x="842" y="540"/>
                  </a:lnTo>
                  <a:lnTo>
                    <a:pt x="848" y="496"/>
                  </a:lnTo>
                  <a:lnTo>
                    <a:pt x="850" y="450"/>
                  </a:lnTo>
                  <a:lnTo>
                    <a:pt x="850" y="450"/>
                  </a:lnTo>
                  <a:lnTo>
                    <a:pt x="848" y="404"/>
                  </a:lnTo>
                  <a:lnTo>
                    <a:pt x="842" y="360"/>
                  </a:lnTo>
                  <a:lnTo>
                    <a:pt x="832" y="318"/>
                  </a:lnTo>
                  <a:lnTo>
                    <a:pt x="818" y="276"/>
                  </a:lnTo>
                  <a:lnTo>
                    <a:pt x="800" y="236"/>
                  </a:lnTo>
                  <a:lnTo>
                    <a:pt x="778" y="200"/>
                  </a:lnTo>
                  <a:lnTo>
                    <a:pt x="754" y="164"/>
                  </a:lnTo>
                  <a:lnTo>
                    <a:pt x="726" y="132"/>
                  </a:lnTo>
                  <a:lnTo>
                    <a:pt x="696" y="104"/>
                  </a:lnTo>
                  <a:lnTo>
                    <a:pt x="662" y="78"/>
                  </a:lnTo>
                  <a:lnTo>
                    <a:pt x="628" y="56"/>
                  </a:lnTo>
                  <a:lnTo>
                    <a:pt x="590" y="36"/>
                  </a:lnTo>
                  <a:lnTo>
                    <a:pt x="552" y="22"/>
                  </a:lnTo>
                  <a:lnTo>
                    <a:pt x="510" y="10"/>
                  </a:lnTo>
                  <a:lnTo>
                    <a:pt x="468" y="4"/>
                  </a:lnTo>
                  <a:lnTo>
                    <a:pt x="424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2469" y="2204"/>
              <a:ext cx="810" cy="868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324" y="8"/>
                </a:cxn>
                <a:cxn ang="0">
                  <a:pos x="248" y="34"/>
                </a:cxn>
                <a:cxn ang="0">
                  <a:pos x="178" y="74"/>
                </a:cxn>
                <a:cxn ang="0">
                  <a:pos x="118" y="128"/>
                </a:cxn>
                <a:cxn ang="0">
                  <a:pos x="68" y="192"/>
                </a:cxn>
                <a:cxn ang="0">
                  <a:pos x="32" y="266"/>
                </a:cxn>
                <a:cxn ang="0">
                  <a:pos x="8" y="346"/>
                </a:cxn>
                <a:cxn ang="0">
                  <a:pos x="0" y="434"/>
                </a:cxn>
                <a:cxn ang="0">
                  <a:pos x="2" y="478"/>
                </a:cxn>
                <a:cxn ang="0">
                  <a:pos x="18" y="562"/>
                </a:cxn>
                <a:cxn ang="0">
                  <a:pos x="48" y="640"/>
                </a:cxn>
                <a:cxn ang="0">
                  <a:pos x="92" y="710"/>
                </a:cxn>
                <a:cxn ang="0">
                  <a:pos x="148" y="768"/>
                </a:cxn>
                <a:cxn ang="0">
                  <a:pos x="212" y="816"/>
                </a:cxn>
                <a:cxn ang="0">
                  <a:pos x="284" y="848"/>
                </a:cxn>
                <a:cxn ang="0">
                  <a:pos x="364" y="866"/>
                </a:cxn>
                <a:cxn ang="0">
                  <a:pos x="406" y="868"/>
                </a:cxn>
                <a:cxn ang="0">
                  <a:pos x="486" y="858"/>
                </a:cxn>
                <a:cxn ang="0">
                  <a:pos x="562" y="834"/>
                </a:cxn>
                <a:cxn ang="0">
                  <a:pos x="632" y="794"/>
                </a:cxn>
                <a:cxn ang="0">
                  <a:pos x="692" y="740"/>
                </a:cxn>
                <a:cxn ang="0">
                  <a:pos x="742" y="676"/>
                </a:cxn>
                <a:cxn ang="0">
                  <a:pos x="778" y="602"/>
                </a:cxn>
                <a:cxn ang="0">
                  <a:pos x="802" y="522"/>
                </a:cxn>
                <a:cxn ang="0">
                  <a:pos x="810" y="434"/>
                </a:cxn>
                <a:cxn ang="0">
                  <a:pos x="808" y="390"/>
                </a:cxn>
                <a:cxn ang="0">
                  <a:pos x="792" y="306"/>
                </a:cxn>
                <a:cxn ang="0">
                  <a:pos x="762" y="228"/>
                </a:cxn>
                <a:cxn ang="0">
                  <a:pos x="718" y="158"/>
                </a:cxn>
                <a:cxn ang="0">
                  <a:pos x="662" y="100"/>
                </a:cxn>
                <a:cxn ang="0">
                  <a:pos x="598" y="52"/>
                </a:cxn>
                <a:cxn ang="0">
                  <a:pos x="526" y="20"/>
                </a:cxn>
                <a:cxn ang="0">
                  <a:pos x="446" y="2"/>
                </a:cxn>
                <a:cxn ang="0">
                  <a:pos x="406" y="0"/>
                </a:cxn>
              </a:cxnLst>
              <a:rect l="0" t="0" r="r" b="b"/>
              <a:pathLst>
                <a:path w="810" h="868">
                  <a:moveTo>
                    <a:pt x="406" y="0"/>
                  </a:moveTo>
                  <a:lnTo>
                    <a:pt x="406" y="0"/>
                  </a:lnTo>
                  <a:lnTo>
                    <a:pt x="364" y="2"/>
                  </a:lnTo>
                  <a:lnTo>
                    <a:pt x="324" y="8"/>
                  </a:lnTo>
                  <a:lnTo>
                    <a:pt x="284" y="20"/>
                  </a:lnTo>
                  <a:lnTo>
                    <a:pt x="248" y="34"/>
                  </a:lnTo>
                  <a:lnTo>
                    <a:pt x="212" y="52"/>
                  </a:lnTo>
                  <a:lnTo>
                    <a:pt x="178" y="74"/>
                  </a:lnTo>
                  <a:lnTo>
                    <a:pt x="148" y="100"/>
                  </a:lnTo>
                  <a:lnTo>
                    <a:pt x="118" y="128"/>
                  </a:lnTo>
                  <a:lnTo>
                    <a:pt x="92" y="158"/>
                  </a:lnTo>
                  <a:lnTo>
                    <a:pt x="68" y="192"/>
                  </a:lnTo>
                  <a:lnTo>
                    <a:pt x="48" y="228"/>
                  </a:lnTo>
                  <a:lnTo>
                    <a:pt x="32" y="266"/>
                  </a:lnTo>
                  <a:lnTo>
                    <a:pt x="18" y="306"/>
                  </a:lnTo>
                  <a:lnTo>
                    <a:pt x="8" y="346"/>
                  </a:lnTo>
                  <a:lnTo>
                    <a:pt x="2" y="390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2" y="478"/>
                  </a:lnTo>
                  <a:lnTo>
                    <a:pt x="8" y="522"/>
                  </a:lnTo>
                  <a:lnTo>
                    <a:pt x="18" y="562"/>
                  </a:lnTo>
                  <a:lnTo>
                    <a:pt x="32" y="602"/>
                  </a:lnTo>
                  <a:lnTo>
                    <a:pt x="48" y="640"/>
                  </a:lnTo>
                  <a:lnTo>
                    <a:pt x="68" y="676"/>
                  </a:lnTo>
                  <a:lnTo>
                    <a:pt x="92" y="710"/>
                  </a:lnTo>
                  <a:lnTo>
                    <a:pt x="118" y="740"/>
                  </a:lnTo>
                  <a:lnTo>
                    <a:pt x="148" y="768"/>
                  </a:lnTo>
                  <a:lnTo>
                    <a:pt x="178" y="794"/>
                  </a:lnTo>
                  <a:lnTo>
                    <a:pt x="212" y="816"/>
                  </a:lnTo>
                  <a:lnTo>
                    <a:pt x="248" y="834"/>
                  </a:lnTo>
                  <a:lnTo>
                    <a:pt x="284" y="848"/>
                  </a:lnTo>
                  <a:lnTo>
                    <a:pt x="324" y="858"/>
                  </a:lnTo>
                  <a:lnTo>
                    <a:pt x="364" y="866"/>
                  </a:lnTo>
                  <a:lnTo>
                    <a:pt x="406" y="868"/>
                  </a:lnTo>
                  <a:lnTo>
                    <a:pt x="406" y="868"/>
                  </a:lnTo>
                  <a:lnTo>
                    <a:pt x="446" y="866"/>
                  </a:lnTo>
                  <a:lnTo>
                    <a:pt x="486" y="858"/>
                  </a:lnTo>
                  <a:lnTo>
                    <a:pt x="526" y="848"/>
                  </a:lnTo>
                  <a:lnTo>
                    <a:pt x="562" y="834"/>
                  </a:lnTo>
                  <a:lnTo>
                    <a:pt x="598" y="816"/>
                  </a:lnTo>
                  <a:lnTo>
                    <a:pt x="632" y="794"/>
                  </a:lnTo>
                  <a:lnTo>
                    <a:pt x="662" y="768"/>
                  </a:lnTo>
                  <a:lnTo>
                    <a:pt x="692" y="740"/>
                  </a:lnTo>
                  <a:lnTo>
                    <a:pt x="718" y="710"/>
                  </a:lnTo>
                  <a:lnTo>
                    <a:pt x="742" y="676"/>
                  </a:lnTo>
                  <a:lnTo>
                    <a:pt x="762" y="640"/>
                  </a:lnTo>
                  <a:lnTo>
                    <a:pt x="778" y="602"/>
                  </a:lnTo>
                  <a:lnTo>
                    <a:pt x="792" y="562"/>
                  </a:lnTo>
                  <a:lnTo>
                    <a:pt x="802" y="522"/>
                  </a:lnTo>
                  <a:lnTo>
                    <a:pt x="808" y="478"/>
                  </a:lnTo>
                  <a:lnTo>
                    <a:pt x="810" y="434"/>
                  </a:lnTo>
                  <a:lnTo>
                    <a:pt x="810" y="434"/>
                  </a:lnTo>
                  <a:lnTo>
                    <a:pt x="808" y="390"/>
                  </a:lnTo>
                  <a:lnTo>
                    <a:pt x="802" y="346"/>
                  </a:lnTo>
                  <a:lnTo>
                    <a:pt x="792" y="306"/>
                  </a:lnTo>
                  <a:lnTo>
                    <a:pt x="778" y="266"/>
                  </a:lnTo>
                  <a:lnTo>
                    <a:pt x="762" y="228"/>
                  </a:lnTo>
                  <a:lnTo>
                    <a:pt x="742" y="192"/>
                  </a:lnTo>
                  <a:lnTo>
                    <a:pt x="718" y="158"/>
                  </a:lnTo>
                  <a:lnTo>
                    <a:pt x="692" y="128"/>
                  </a:lnTo>
                  <a:lnTo>
                    <a:pt x="662" y="100"/>
                  </a:lnTo>
                  <a:lnTo>
                    <a:pt x="632" y="74"/>
                  </a:lnTo>
                  <a:lnTo>
                    <a:pt x="598" y="52"/>
                  </a:lnTo>
                  <a:lnTo>
                    <a:pt x="562" y="34"/>
                  </a:lnTo>
                  <a:lnTo>
                    <a:pt x="526" y="20"/>
                  </a:lnTo>
                  <a:lnTo>
                    <a:pt x="486" y="8"/>
                  </a:lnTo>
                  <a:lnTo>
                    <a:pt x="446" y="2"/>
                  </a:lnTo>
                  <a:lnTo>
                    <a:pt x="406" y="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2481" y="2212"/>
              <a:ext cx="792" cy="84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316" y="8"/>
                </a:cxn>
                <a:cxn ang="0">
                  <a:pos x="242" y="34"/>
                </a:cxn>
                <a:cxn ang="0">
                  <a:pos x="174" y="72"/>
                </a:cxn>
                <a:cxn ang="0">
                  <a:pos x="116" y="124"/>
                </a:cxn>
                <a:cxn ang="0">
                  <a:pos x="68" y="186"/>
                </a:cxn>
                <a:cxn ang="0">
                  <a:pos x="32" y="258"/>
                </a:cxn>
                <a:cxn ang="0">
                  <a:pos x="8" y="338"/>
                </a:cxn>
                <a:cxn ang="0">
                  <a:pos x="0" y="422"/>
                </a:cxn>
                <a:cxn ang="0">
                  <a:pos x="2" y="466"/>
                </a:cxn>
                <a:cxn ang="0">
                  <a:pos x="18" y="548"/>
                </a:cxn>
                <a:cxn ang="0">
                  <a:pos x="50" y="622"/>
                </a:cxn>
                <a:cxn ang="0">
                  <a:pos x="92" y="690"/>
                </a:cxn>
                <a:cxn ang="0">
                  <a:pos x="146" y="748"/>
                </a:cxn>
                <a:cxn ang="0">
                  <a:pos x="210" y="792"/>
                </a:cxn>
                <a:cxn ang="0">
                  <a:pos x="280" y="824"/>
                </a:cxn>
                <a:cxn ang="0">
                  <a:pos x="358" y="840"/>
                </a:cxn>
                <a:cxn ang="0">
                  <a:pos x="398" y="842"/>
                </a:cxn>
                <a:cxn ang="0">
                  <a:pos x="476" y="834"/>
                </a:cxn>
                <a:cxn ang="0">
                  <a:pos x="552" y="808"/>
                </a:cxn>
                <a:cxn ang="0">
                  <a:pos x="618" y="770"/>
                </a:cxn>
                <a:cxn ang="0">
                  <a:pos x="676" y="718"/>
                </a:cxn>
                <a:cxn ang="0">
                  <a:pos x="724" y="656"/>
                </a:cxn>
                <a:cxn ang="0">
                  <a:pos x="760" y="584"/>
                </a:cxn>
                <a:cxn ang="0">
                  <a:pos x="784" y="504"/>
                </a:cxn>
                <a:cxn ang="0">
                  <a:pos x="792" y="420"/>
                </a:cxn>
                <a:cxn ang="0">
                  <a:pos x="790" y="376"/>
                </a:cxn>
                <a:cxn ang="0">
                  <a:pos x="774" y="294"/>
                </a:cxn>
                <a:cxn ang="0">
                  <a:pos x="744" y="218"/>
                </a:cxn>
                <a:cxn ang="0">
                  <a:pos x="700" y="152"/>
                </a:cxn>
                <a:cxn ang="0">
                  <a:pos x="646" y="94"/>
                </a:cxn>
                <a:cxn ang="0">
                  <a:pos x="584" y="50"/>
                </a:cxn>
                <a:cxn ang="0">
                  <a:pos x="512" y="18"/>
                </a:cxn>
                <a:cxn ang="0">
                  <a:pos x="436" y="2"/>
                </a:cxn>
                <a:cxn ang="0">
                  <a:pos x="394" y="0"/>
                </a:cxn>
              </a:cxnLst>
              <a:rect l="0" t="0" r="r" b="b"/>
              <a:pathLst>
                <a:path w="792" h="842">
                  <a:moveTo>
                    <a:pt x="394" y="0"/>
                  </a:moveTo>
                  <a:lnTo>
                    <a:pt x="394" y="0"/>
                  </a:lnTo>
                  <a:lnTo>
                    <a:pt x="354" y="2"/>
                  </a:lnTo>
                  <a:lnTo>
                    <a:pt x="316" y="8"/>
                  </a:lnTo>
                  <a:lnTo>
                    <a:pt x="278" y="18"/>
                  </a:lnTo>
                  <a:lnTo>
                    <a:pt x="242" y="34"/>
                  </a:lnTo>
                  <a:lnTo>
                    <a:pt x="206" y="50"/>
                  </a:lnTo>
                  <a:lnTo>
                    <a:pt x="174" y="72"/>
                  </a:lnTo>
                  <a:lnTo>
                    <a:pt x="144" y="96"/>
                  </a:lnTo>
                  <a:lnTo>
                    <a:pt x="116" y="124"/>
                  </a:lnTo>
                  <a:lnTo>
                    <a:pt x="90" y="154"/>
                  </a:lnTo>
                  <a:lnTo>
                    <a:pt x="68" y="186"/>
                  </a:lnTo>
                  <a:lnTo>
                    <a:pt x="48" y="222"/>
                  </a:lnTo>
                  <a:lnTo>
                    <a:pt x="32" y="258"/>
                  </a:lnTo>
                  <a:lnTo>
                    <a:pt x="18" y="298"/>
                  </a:lnTo>
                  <a:lnTo>
                    <a:pt x="8" y="338"/>
                  </a:lnTo>
                  <a:lnTo>
                    <a:pt x="2" y="380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2" y="466"/>
                  </a:lnTo>
                  <a:lnTo>
                    <a:pt x="10" y="508"/>
                  </a:lnTo>
                  <a:lnTo>
                    <a:pt x="18" y="548"/>
                  </a:lnTo>
                  <a:lnTo>
                    <a:pt x="32" y="586"/>
                  </a:lnTo>
                  <a:lnTo>
                    <a:pt x="50" y="622"/>
                  </a:lnTo>
                  <a:lnTo>
                    <a:pt x="70" y="658"/>
                  </a:lnTo>
                  <a:lnTo>
                    <a:pt x="92" y="690"/>
                  </a:lnTo>
                  <a:lnTo>
                    <a:pt x="118" y="720"/>
                  </a:lnTo>
                  <a:lnTo>
                    <a:pt x="146" y="748"/>
                  </a:lnTo>
                  <a:lnTo>
                    <a:pt x="176" y="772"/>
                  </a:lnTo>
                  <a:lnTo>
                    <a:pt x="210" y="792"/>
                  </a:lnTo>
                  <a:lnTo>
                    <a:pt x="244" y="810"/>
                  </a:lnTo>
                  <a:lnTo>
                    <a:pt x="280" y="824"/>
                  </a:lnTo>
                  <a:lnTo>
                    <a:pt x="318" y="834"/>
                  </a:lnTo>
                  <a:lnTo>
                    <a:pt x="358" y="840"/>
                  </a:lnTo>
                  <a:lnTo>
                    <a:pt x="398" y="842"/>
                  </a:lnTo>
                  <a:lnTo>
                    <a:pt x="398" y="842"/>
                  </a:lnTo>
                  <a:lnTo>
                    <a:pt x="438" y="840"/>
                  </a:lnTo>
                  <a:lnTo>
                    <a:pt x="476" y="834"/>
                  </a:lnTo>
                  <a:lnTo>
                    <a:pt x="514" y="824"/>
                  </a:lnTo>
                  <a:lnTo>
                    <a:pt x="552" y="808"/>
                  </a:lnTo>
                  <a:lnTo>
                    <a:pt x="586" y="790"/>
                  </a:lnTo>
                  <a:lnTo>
                    <a:pt x="618" y="770"/>
                  </a:lnTo>
                  <a:lnTo>
                    <a:pt x="648" y="746"/>
                  </a:lnTo>
                  <a:lnTo>
                    <a:pt x="676" y="718"/>
                  </a:lnTo>
                  <a:lnTo>
                    <a:pt x="702" y="688"/>
                  </a:lnTo>
                  <a:lnTo>
                    <a:pt x="724" y="656"/>
                  </a:lnTo>
                  <a:lnTo>
                    <a:pt x="744" y="620"/>
                  </a:lnTo>
                  <a:lnTo>
                    <a:pt x="760" y="584"/>
                  </a:lnTo>
                  <a:lnTo>
                    <a:pt x="774" y="544"/>
                  </a:lnTo>
                  <a:lnTo>
                    <a:pt x="784" y="504"/>
                  </a:lnTo>
                  <a:lnTo>
                    <a:pt x="790" y="462"/>
                  </a:lnTo>
                  <a:lnTo>
                    <a:pt x="792" y="420"/>
                  </a:lnTo>
                  <a:lnTo>
                    <a:pt x="792" y="420"/>
                  </a:lnTo>
                  <a:lnTo>
                    <a:pt x="790" y="376"/>
                  </a:lnTo>
                  <a:lnTo>
                    <a:pt x="784" y="334"/>
                  </a:lnTo>
                  <a:lnTo>
                    <a:pt x="774" y="294"/>
                  </a:lnTo>
                  <a:lnTo>
                    <a:pt x="760" y="256"/>
                  </a:lnTo>
                  <a:lnTo>
                    <a:pt x="744" y="218"/>
                  </a:lnTo>
                  <a:lnTo>
                    <a:pt x="724" y="184"/>
                  </a:lnTo>
                  <a:lnTo>
                    <a:pt x="700" y="152"/>
                  </a:lnTo>
                  <a:lnTo>
                    <a:pt x="674" y="122"/>
                  </a:lnTo>
                  <a:lnTo>
                    <a:pt x="646" y="94"/>
                  </a:lnTo>
                  <a:lnTo>
                    <a:pt x="616" y="70"/>
                  </a:lnTo>
                  <a:lnTo>
                    <a:pt x="584" y="50"/>
                  </a:lnTo>
                  <a:lnTo>
                    <a:pt x="548" y="32"/>
                  </a:lnTo>
                  <a:lnTo>
                    <a:pt x="512" y="18"/>
                  </a:lnTo>
                  <a:lnTo>
                    <a:pt x="474" y="8"/>
                  </a:lnTo>
                  <a:lnTo>
                    <a:pt x="436" y="2"/>
                  </a:lnTo>
                  <a:lnTo>
                    <a:pt x="394" y="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2495" y="2218"/>
              <a:ext cx="770" cy="820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306" y="10"/>
                </a:cxn>
                <a:cxn ang="0">
                  <a:pos x="232" y="34"/>
                </a:cxn>
                <a:cxn ang="0">
                  <a:pos x="168" y="72"/>
                </a:cxn>
                <a:cxn ang="0">
                  <a:pos x="112" y="122"/>
                </a:cxn>
                <a:cxn ang="0">
                  <a:pos x="64" y="184"/>
                </a:cxn>
                <a:cxn ang="0">
                  <a:pos x="30" y="254"/>
                </a:cxn>
                <a:cxn ang="0">
                  <a:pos x="8" y="330"/>
                </a:cxn>
                <a:cxn ang="0">
                  <a:pos x="0" y="412"/>
                </a:cxn>
                <a:cxn ang="0">
                  <a:pos x="2" y="454"/>
                </a:cxn>
                <a:cxn ang="0">
                  <a:pos x="18" y="534"/>
                </a:cxn>
                <a:cxn ang="0">
                  <a:pos x="48" y="608"/>
                </a:cxn>
                <a:cxn ang="0">
                  <a:pos x="90" y="672"/>
                </a:cxn>
                <a:cxn ang="0">
                  <a:pos x="142" y="728"/>
                </a:cxn>
                <a:cxn ang="0">
                  <a:pos x="204" y="772"/>
                </a:cxn>
                <a:cxn ang="0">
                  <a:pos x="274" y="802"/>
                </a:cxn>
                <a:cxn ang="0">
                  <a:pos x="348" y="818"/>
                </a:cxn>
                <a:cxn ang="0">
                  <a:pos x="388" y="820"/>
                </a:cxn>
                <a:cxn ang="0">
                  <a:pos x="466" y="810"/>
                </a:cxn>
                <a:cxn ang="0">
                  <a:pos x="538" y="786"/>
                </a:cxn>
                <a:cxn ang="0">
                  <a:pos x="602" y="748"/>
                </a:cxn>
                <a:cxn ang="0">
                  <a:pos x="660" y="696"/>
                </a:cxn>
                <a:cxn ang="0">
                  <a:pos x="706" y="636"/>
                </a:cxn>
                <a:cxn ang="0">
                  <a:pos x="740" y="566"/>
                </a:cxn>
                <a:cxn ang="0">
                  <a:pos x="762" y="490"/>
                </a:cxn>
                <a:cxn ang="0">
                  <a:pos x="770" y="406"/>
                </a:cxn>
                <a:cxn ang="0">
                  <a:pos x="768" y="364"/>
                </a:cxn>
                <a:cxn ang="0">
                  <a:pos x="752" y="286"/>
                </a:cxn>
                <a:cxn ang="0">
                  <a:pos x="722" y="212"/>
                </a:cxn>
                <a:cxn ang="0">
                  <a:pos x="680" y="148"/>
                </a:cxn>
                <a:cxn ang="0">
                  <a:pos x="628" y="92"/>
                </a:cxn>
                <a:cxn ang="0">
                  <a:pos x="566" y="48"/>
                </a:cxn>
                <a:cxn ang="0">
                  <a:pos x="496" y="18"/>
                </a:cxn>
                <a:cxn ang="0">
                  <a:pos x="422" y="2"/>
                </a:cxn>
                <a:cxn ang="0">
                  <a:pos x="382" y="0"/>
                </a:cxn>
              </a:cxnLst>
              <a:rect l="0" t="0" r="r" b="b"/>
              <a:pathLst>
                <a:path w="770" h="820">
                  <a:moveTo>
                    <a:pt x="382" y="0"/>
                  </a:moveTo>
                  <a:lnTo>
                    <a:pt x="382" y="0"/>
                  </a:lnTo>
                  <a:lnTo>
                    <a:pt x="344" y="2"/>
                  </a:lnTo>
                  <a:lnTo>
                    <a:pt x="306" y="10"/>
                  </a:lnTo>
                  <a:lnTo>
                    <a:pt x="268" y="20"/>
                  </a:lnTo>
                  <a:lnTo>
                    <a:pt x="232" y="34"/>
                  </a:lnTo>
                  <a:lnTo>
                    <a:pt x="200" y="52"/>
                  </a:lnTo>
                  <a:lnTo>
                    <a:pt x="168" y="72"/>
                  </a:lnTo>
                  <a:lnTo>
                    <a:pt x="138" y="96"/>
                  </a:lnTo>
                  <a:lnTo>
                    <a:pt x="112" y="122"/>
                  </a:lnTo>
                  <a:lnTo>
                    <a:pt x="86" y="152"/>
                  </a:lnTo>
                  <a:lnTo>
                    <a:pt x="64" y="184"/>
                  </a:lnTo>
                  <a:lnTo>
                    <a:pt x="46" y="218"/>
                  </a:lnTo>
                  <a:lnTo>
                    <a:pt x="30" y="254"/>
                  </a:lnTo>
                  <a:lnTo>
                    <a:pt x="16" y="292"/>
                  </a:lnTo>
                  <a:lnTo>
                    <a:pt x="8" y="330"/>
                  </a:lnTo>
                  <a:lnTo>
                    <a:pt x="2" y="372"/>
                  </a:lnTo>
                  <a:lnTo>
                    <a:pt x="0" y="412"/>
                  </a:lnTo>
                  <a:lnTo>
                    <a:pt x="0" y="412"/>
                  </a:lnTo>
                  <a:lnTo>
                    <a:pt x="2" y="454"/>
                  </a:lnTo>
                  <a:lnTo>
                    <a:pt x="8" y="496"/>
                  </a:lnTo>
                  <a:lnTo>
                    <a:pt x="18" y="534"/>
                  </a:lnTo>
                  <a:lnTo>
                    <a:pt x="32" y="572"/>
                  </a:lnTo>
                  <a:lnTo>
                    <a:pt x="48" y="608"/>
                  </a:lnTo>
                  <a:lnTo>
                    <a:pt x="68" y="642"/>
                  </a:lnTo>
                  <a:lnTo>
                    <a:pt x="90" y="672"/>
                  </a:lnTo>
                  <a:lnTo>
                    <a:pt x="114" y="702"/>
                  </a:lnTo>
                  <a:lnTo>
                    <a:pt x="142" y="728"/>
                  </a:lnTo>
                  <a:lnTo>
                    <a:pt x="172" y="750"/>
                  </a:lnTo>
                  <a:lnTo>
                    <a:pt x="204" y="772"/>
                  </a:lnTo>
                  <a:lnTo>
                    <a:pt x="238" y="788"/>
                  </a:lnTo>
                  <a:lnTo>
                    <a:pt x="274" y="802"/>
                  </a:lnTo>
                  <a:lnTo>
                    <a:pt x="310" y="812"/>
                  </a:lnTo>
                  <a:lnTo>
                    <a:pt x="348" y="818"/>
                  </a:lnTo>
                  <a:lnTo>
                    <a:pt x="388" y="820"/>
                  </a:lnTo>
                  <a:lnTo>
                    <a:pt x="388" y="820"/>
                  </a:lnTo>
                  <a:lnTo>
                    <a:pt x="428" y="816"/>
                  </a:lnTo>
                  <a:lnTo>
                    <a:pt x="466" y="810"/>
                  </a:lnTo>
                  <a:lnTo>
                    <a:pt x="502" y="800"/>
                  </a:lnTo>
                  <a:lnTo>
                    <a:pt x="538" y="786"/>
                  </a:lnTo>
                  <a:lnTo>
                    <a:pt x="570" y="768"/>
                  </a:lnTo>
                  <a:lnTo>
                    <a:pt x="602" y="748"/>
                  </a:lnTo>
                  <a:lnTo>
                    <a:pt x="632" y="724"/>
                  </a:lnTo>
                  <a:lnTo>
                    <a:pt x="660" y="696"/>
                  </a:lnTo>
                  <a:lnTo>
                    <a:pt x="684" y="668"/>
                  </a:lnTo>
                  <a:lnTo>
                    <a:pt x="706" y="636"/>
                  </a:lnTo>
                  <a:lnTo>
                    <a:pt x="724" y="602"/>
                  </a:lnTo>
                  <a:lnTo>
                    <a:pt x="740" y="566"/>
                  </a:lnTo>
                  <a:lnTo>
                    <a:pt x="754" y="528"/>
                  </a:lnTo>
                  <a:lnTo>
                    <a:pt x="762" y="490"/>
                  </a:lnTo>
                  <a:lnTo>
                    <a:pt x="768" y="448"/>
                  </a:lnTo>
                  <a:lnTo>
                    <a:pt x="770" y="406"/>
                  </a:lnTo>
                  <a:lnTo>
                    <a:pt x="770" y="406"/>
                  </a:lnTo>
                  <a:lnTo>
                    <a:pt x="768" y="364"/>
                  </a:lnTo>
                  <a:lnTo>
                    <a:pt x="762" y="324"/>
                  </a:lnTo>
                  <a:lnTo>
                    <a:pt x="752" y="286"/>
                  </a:lnTo>
                  <a:lnTo>
                    <a:pt x="738" y="248"/>
                  </a:lnTo>
                  <a:lnTo>
                    <a:pt x="722" y="212"/>
                  </a:lnTo>
                  <a:lnTo>
                    <a:pt x="702" y="178"/>
                  </a:lnTo>
                  <a:lnTo>
                    <a:pt x="680" y="148"/>
                  </a:lnTo>
                  <a:lnTo>
                    <a:pt x="656" y="118"/>
                  </a:lnTo>
                  <a:lnTo>
                    <a:pt x="628" y="92"/>
                  </a:lnTo>
                  <a:lnTo>
                    <a:pt x="598" y="68"/>
                  </a:lnTo>
                  <a:lnTo>
                    <a:pt x="566" y="48"/>
                  </a:lnTo>
                  <a:lnTo>
                    <a:pt x="532" y="32"/>
                  </a:lnTo>
                  <a:lnTo>
                    <a:pt x="496" y="18"/>
                  </a:lnTo>
                  <a:lnTo>
                    <a:pt x="460" y="8"/>
                  </a:lnTo>
                  <a:lnTo>
                    <a:pt x="422" y="2"/>
                  </a:lnTo>
                  <a:lnTo>
                    <a:pt x="382" y="0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509" y="2226"/>
              <a:ext cx="750" cy="794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294" y="8"/>
                </a:cxn>
                <a:cxn ang="0">
                  <a:pos x="224" y="32"/>
                </a:cxn>
                <a:cxn ang="0">
                  <a:pos x="162" y="70"/>
                </a:cxn>
                <a:cxn ang="0">
                  <a:pos x="106" y="120"/>
                </a:cxn>
                <a:cxn ang="0">
                  <a:pos x="62" y="178"/>
                </a:cxn>
                <a:cxn ang="0">
                  <a:pos x="28" y="246"/>
                </a:cxn>
                <a:cxn ang="0">
                  <a:pos x="6" y="322"/>
                </a:cxn>
                <a:cxn ang="0">
                  <a:pos x="0" y="402"/>
                </a:cxn>
                <a:cxn ang="0">
                  <a:pos x="2" y="442"/>
                </a:cxn>
                <a:cxn ang="0">
                  <a:pos x="18" y="520"/>
                </a:cxn>
                <a:cxn ang="0">
                  <a:pos x="46" y="590"/>
                </a:cxn>
                <a:cxn ang="0">
                  <a:pos x="88" y="652"/>
                </a:cxn>
                <a:cxn ang="0">
                  <a:pos x="138" y="706"/>
                </a:cxn>
                <a:cxn ang="0">
                  <a:pos x="200" y="748"/>
                </a:cxn>
                <a:cxn ang="0">
                  <a:pos x="266" y="778"/>
                </a:cxn>
                <a:cxn ang="0">
                  <a:pos x="340" y="792"/>
                </a:cxn>
                <a:cxn ang="0">
                  <a:pos x="378" y="794"/>
                </a:cxn>
                <a:cxn ang="0">
                  <a:pos x="454" y="786"/>
                </a:cxn>
                <a:cxn ang="0">
                  <a:pos x="524" y="760"/>
                </a:cxn>
                <a:cxn ang="0">
                  <a:pos x="586" y="724"/>
                </a:cxn>
                <a:cxn ang="0">
                  <a:pos x="642" y="674"/>
                </a:cxn>
                <a:cxn ang="0">
                  <a:pos x="688" y="614"/>
                </a:cxn>
                <a:cxn ang="0">
                  <a:pos x="722" y="546"/>
                </a:cxn>
                <a:cxn ang="0">
                  <a:pos x="742" y="472"/>
                </a:cxn>
                <a:cxn ang="0">
                  <a:pos x="750" y="392"/>
                </a:cxn>
                <a:cxn ang="0">
                  <a:pos x="746" y="352"/>
                </a:cxn>
                <a:cxn ang="0">
                  <a:pos x="730" y="274"/>
                </a:cxn>
                <a:cxn ang="0">
                  <a:pos x="702" y="204"/>
                </a:cxn>
                <a:cxn ang="0">
                  <a:pos x="660" y="140"/>
                </a:cxn>
                <a:cxn ang="0">
                  <a:pos x="610" y="88"/>
                </a:cxn>
                <a:cxn ang="0">
                  <a:pos x="550" y="46"/>
                </a:cxn>
                <a:cxn ang="0">
                  <a:pos x="482" y="16"/>
                </a:cxn>
                <a:cxn ang="0">
                  <a:pos x="408" y="2"/>
                </a:cxn>
                <a:cxn ang="0">
                  <a:pos x="370" y="0"/>
                </a:cxn>
              </a:cxnLst>
              <a:rect l="0" t="0" r="r" b="b"/>
              <a:pathLst>
                <a:path w="750" h="794">
                  <a:moveTo>
                    <a:pt x="370" y="0"/>
                  </a:moveTo>
                  <a:lnTo>
                    <a:pt x="370" y="0"/>
                  </a:lnTo>
                  <a:lnTo>
                    <a:pt x="332" y="2"/>
                  </a:lnTo>
                  <a:lnTo>
                    <a:pt x="294" y="8"/>
                  </a:lnTo>
                  <a:lnTo>
                    <a:pt x="258" y="18"/>
                  </a:lnTo>
                  <a:lnTo>
                    <a:pt x="224" y="32"/>
                  </a:lnTo>
                  <a:lnTo>
                    <a:pt x="192" y="50"/>
                  </a:lnTo>
                  <a:lnTo>
                    <a:pt x="162" y="70"/>
                  </a:lnTo>
                  <a:lnTo>
                    <a:pt x="132" y="94"/>
                  </a:lnTo>
                  <a:lnTo>
                    <a:pt x="106" y="120"/>
                  </a:lnTo>
                  <a:lnTo>
                    <a:pt x="82" y="148"/>
                  </a:lnTo>
                  <a:lnTo>
                    <a:pt x="62" y="178"/>
                  </a:lnTo>
                  <a:lnTo>
                    <a:pt x="42" y="212"/>
                  </a:lnTo>
                  <a:lnTo>
                    <a:pt x="28" y="246"/>
                  </a:lnTo>
                  <a:lnTo>
                    <a:pt x="14" y="284"/>
                  </a:lnTo>
                  <a:lnTo>
                    <a:pt x="6" y="322"/>
                  </a:lnTo>
                  <a:lnTo>
                    <a:pt x="0" y="360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2" y="442"/>
                  </a:lnTo>
                  <a:lnTo>
                    <a:pt x="8" y="482"/>
                  </a:lnTo>
                  <a:lnTo>
                    <a:pt x="18" y="520"/>
                  </a:lnTo>
                  <a:lnTo>
                    <a:pt x="30" y="556"/>
                  </a:lnTo>
                  <a:lnTo>
                    <a:pt x="46" y="590"/>
                  </a:lnTo>
                  <a:lnTo>
                    <a:pt x="66" y="622"/>
                  </a:lnTo>
                  <a:lnTo>
                    <a:pt x="88" y="652"/>
                  </a:lnTo>
                  <a:lnTo>
                    <a:pt x="112" y="680"/>
                  </a:lnTo>
                  <a:lnTo>
                    <a:pt x="138" y="706"/>
                  </a:lnTo>
                  <a:lnTo>
                    <a:pt x="168" y="728"/>
                  </a:lnTo>
                  <a:lnTo>
                    <a:pt x="200" y="748"/>
                  </a:lnTo>
                  <a:lnTo>
                    <a:pt x="232" y="764"/>
                  </a:lnTo>
                  <a:lnTo>
                    <a:pt x="266" y="778"/>
                  </a:lnTo>
                  <a:lnTo>
                    <a:pt x="302" y="786"/>
                  </a:lnTo>
                  <a:lnTo>
                    <a:pt x="340" y="792"/>
                  </a:lnTo>
                  <a:lnTo>
                    <a:pt x="378" y="794"/>
                  </a:lnTo>
                  <a:lnTo>
                    <a:pt x="378" y="794"/>
                  </a:lnTo>
                  <a:lnTo>
                    <a:pt x="416" y="792"/>
                  </a:lnTo>
                  <a:lnTo>
                    <a:pt x="454" y="786"/>
                  </a:lnTo>
                  <a:lnTo>
                    <a:pt x="490" y="774"/>
                  </a:lnTo>
                  <a:lnTo>
                    <a:pt x="524" y="760"/>
                  </a:lnTo>
                  <a:lnTo>
                    <a:pt x="556" y="744"/>
                  </a:lnTo>
                  <a:lnTo>
                    <a:pt x="586" y="724"/>
                  </a:lnTo>
                  <a:lnTo>
                    <a:pt x="616" y="700"/>
                  </a:lnTo>
                  <a:lnTo>
                    <a:pt x="642" y="674"/>
                  </a:lnTo>
                  <a:lnTo>
                    <a:pt x="666" y="646"/>
                  </a:lnTo>
                  <a:lnTo>
                    <a:pt x="688" y="614"/>
                  </a:lnTo>
                  <a:lnTo>
                    <a:pt x="706" y="582"/>
                  </a:lnTo>
                  <a:lnTo>
                    <a:pt x="722" y="546"/>
                  </a:lnTo>
                  <a:lnTo>
                    <a:pt x="734" y="510"/>
                  </a:lnTo>
                  <a:lnTo>
                    <a:pt x="742" y="472"/>
                  </a:lnTo>
                  <a:lnTo>
                    <a:pt x="748" y="432"/>
                  </a:lnTo>
                  <a:lnTo>
                    <a:pt x="750" y="392"/>
                  </a:lnTo>
                  <a:lnTo>
                    <a:pt x="750" y="392"/>
                  </a:lnTo>
                  <a:lnTo>
                    <a:pt x="746" y="352"/>
                  </a:lnTo>
                  <a:lnTo>
                    <a:pt x="740" y="312"/>
                  </a:lnTo>
                  <a:lnTo>
                    <a:pt x="730" y="274"/>
                  </a:lnTo>
                  <a:lnTo>
                    <a:pt x="718" y="238"/>
                  </a:lnTo>
                  <a:lnTo>
                    <a:pt x="702" y="204"/>
                  </a:lnTo>
                  <a:lnTo>
                    <a:pt x="682" y="170"/>
                  </a:lnTo>
                  <a:lnTo>
                    <a:pt x="660" y="140"/>
                  </a:lnTo>
                  <a:lnTo>
                    <a:pt x="636" y="112"/>
                  </a:lnTo>
                  <a:lnTo>
                    <a:pt x="610" y="88"/>
                  </a:lnTo>
                  <a:lnTo>
                    <a:pt x="580" y="64"/>
                  </a:lnTo>
                  <a:lnTo>
                    <a:pt x="550" y="46"/>
                  </a:lnTo>
                  <a:lnTo>
                    <a:pt x="516" y="28"/>
                  </a:lnTo>
                  <a:lnTo>
                    <a:pt x="482" y="16"/>
                  </a:lnTo>
                  <a:lnTo>
                    <a:pt x="446" y="6"/>
                  </a:lnTo>
                  <a:lnTo>
                    <a:pt x="408" y="2"/>
                  </a:lnTo>
                  <a:lnTo>
                    <a:pt x="370" y="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521" y="2232"/>
              <a:ext cx="730" cy="77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286" y="10"/>
                </a:cxn>
                <a:cxn ang="0">
                  <a:pos x="218" y="34"/>
                </a:cxn>
                <a:cxn ang="0">
                  <a:pos x="156" y="70"/>
                </a:cxn>
                <a:cxn ang="0">
                  <a:pos x="104" y="118"/>
                </a:cxn>
                <a:cxn ang="0">
                  <a:pos x="60" y="176"/>
                </a:cxn>
                <a:cxn ang="0">
                  <a:pos x="26" y="242"/>
                </a:cxn>
                <a:cxn ang="0">
                  <a:pos x="6" y="314"/>
                </a:cxn>
                <a:cxn ang="0">
                  <a:pos x="0" y="392"/>
                </a:cxn>
                <a:cxn ang="0">
                  <a:pos x="2" y="432"/>
                </a:cxn>
                <a:cxn ang="0">
                  <a:pos x="18" y="506"/>
                </a:cxn>
                <a:cxn ang="0">
                  <a:pos x="48" y="574"/>
                </a:cxn>
                <a:cxn ang="0">
                  <a:pos x="88" y="636"/>
                </a:cxn>
                <a:cxn ang="0">
                  <a:pos x="138" y="686"/>
                </a:cxn>
                <a:cxn ang="0">
                  <a:pos x="196" y="728"/>
                </a:cxn>
                <a:cxn ang="0">
                  <a:pos x="262" y="756"/>
                </a:cxn>
                <a:cxn ang="0">
                  <a:pos x="334" y="770"/>
                </a:cxn>
                <a:cxn ang="0">
                  <a:pos x="370" y="770"/>
                </a:cxn>
                <a:cxn ang="0">
                  <a:pos x="444" y="762"/>
                </a:cxn>
                <a:cxn ang="0">
                  <a:pos x="512" y="738"/>
                </a:cxn>
                <a:cxn ang="0">
                  <a:pos x="574" y="702"/>
                </a:cxn>
                <a:cxn ang="0">
                  <a:pos x="626" y="654"/>
                </a:cxn>
                <a:cxn ang="0">
                  <a:pos x="670" y="596"/>
                </a:cxn>
                <a:cxn ang="0">
                  <a:pos x="704" y="530"/>
                </a:cxn>
                <a:cxn ang="0">
                  <a:pos x="724" y="458"/>
                </a:cxn>
                <a:cxn ang="0">
                  <a:pos x="730" y="380"/>
                </a:cxn>
                <a:cxn ang="0">
                  <a:pos x="728" y="340"/>
                </a:cxn>
                <a:cxn ang="0">
                  <a:pos x="712" y="266"/>
                </a:cxn>
                <a:cxn ang="0">
                  <a:pos x="684" y="196"/>
                </a:cxn>
                <a:cxn ang="0">
                  <a:pos x="642" y="136"/>
                </a:cxn>
                <a:cxn ang="0">
                  <a:pos x="592" y="84"/>
                </a:cxn>
                <a:cxn ang="0">
                  <a:pos x="534" y="44"/>
                </a:cxn>
                <a:cxn ang="0">
                  <a:pos x="468" y="16"/>
                </a:cxn>
                <a:cxn ang="0">
                  <a:pos x="396" y="2"/>
                </a:cxn>
                <a:cxn ang="0">
                  <a:pos x="360" y="0"/>
                </a:cxn>
              </a:cxnLst>
              <a:rect l="0" t="0" r="r" b="b"/>
              <a:pathLst>
                <a:path w="730" h="770">
                  <a:moveTo>
                    <a:pt x="360" y="0"/>
                  </a:moveTo>
                  <a:lnTo>
                    <a:pt x="360" y="0"/>
                  </a:lnTo>
                  <a:lnTo>
                    <a:pt x="322" y="4"/>
                  </a:lnTo>
                  <a:lnTo>
                    <a:pt x="286" y="10"/>
                  </a:lnTo>
                  <a:lnTo>
                    <a:pt x="252" y="20"/>
                  </a:lnTo>
                  <a:lnTo>
                    <a:pt x="218" y="34"/>
                  </a:lnTo>
                  <a:lnTo>
                    <a:pt x="186" y="50"/>
                  </a:lnTo>
                  <a:lnTo>
                    <a:pt x="156" y="70"/>
                  </a:lnTo>
                  <a:lnTo>
                    <a:pt x="130" y="92"/>
                  </a:lnTo>
                  <a:lnTo>
                    <a:pt x="104" y="118"/>
                  </a:lnTo>
                  <a:lnTo>
                    <a:pt x="80" y="146"/>
                  </a:lnTo>
                  <a:lnTo>
                    <a:pt x="60" y="176"/>
                  </a:lnTo>
                  <a:lnTo>
                    <a:pt x="42" y="208"/>
                  </a:lnTo>
                  <a:lnTo>
                    <a:pt x="26" y="242"/>
                  </a:lnTo>
                  <a:lnTo>
                    <a:pt x="16" y="278"/>
                  </a:lnTo>
                  <a:lnTo>
                    <a:pt x="6" y="314"/>
                  </a:lnTo>
                  <a:lnTo>
                    <a:pt x="2" y="352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" y="432"/>
                  </a:lnTo>
                  <a:lnTo>
                    <a:pt x="8" y="470"/>
                  </a:lnTo>
                  <a:lnTo>
                    <a:pt x="18" y="506"/>
                  </a:lnTo>
                  <a:lnTo>
                    <a:pt x="32" y="542"/>
                  </a:lnTo>
                  <a:lnTo>
                    <a:pt x="48" y="574"/>
                  </a:lnTo>
                  <a:lnTo>
                    <a:pt x="66" y="606"/>
                  </a:lnTo>
                  <a:lnTo>
                    <a:pt x="88" y="636"/>
                  </a:lnTo>
                  <a:lnTo>
                    <a:pt x="112" y="662"/>
                  </a:lnTo>
                  <a:lnTo>
                    <a:pt x="138" y="686"/>
                  </a:lnTo>
                  <a:lnTo>
                    <a:pt x="166" y="708"/>
                  </a:lnTo>
                  <a:lnTo>
                    <a:pt x="196" y="728"/>
                  </a:lnTo>
                  <a:lnTo>
                    <a:pt x="228" y="742"/>
                  </a:lnTo>
                  <a:lnTo>
                    <a:pt x="262" y="756"/>
                  </a:lnTo>
                  <a:lnTo>
                    <a:pt x="298" y="764"/>
                  </a:lnTo>
                  <a:lnTo>
                    <a:pt x="334" y="770"/>
                  </a:lnTo>
                  <a:lnTo>
                    <a:pt x="370" y="770"/>
                  </a:lnTo>
                  <a:lnTo>
                    <a:pt x="370" y="770"/>
                  </a:lnTo>
                  <a:lnTo>
                    <a:pt x="408" y="768"/>
                  </a:lnTo>
                  <a:lnTo>
                    <a:pt x="444" y="762"/>
                  </a:lnTo>
                  <a:lnTo>
                    <a:pt x="478" y="752"/>
                  </a:lnTo>
                  <a:lnTo>
                    <a:pt x="512" y="738"/>
                  </a:lnTo>
                  <a:lnTo>
                    <a:pt x="544" y="722"/>
                  </a:lnTo>
                  <a:lnTo>
                    <a:pt x="574" y="702"/>
                  </a:lnTo>
                  <a:lnTo>
                    <a:pt x="602" y="678"/>
                  </a:lnTo>
                  <a:lnTo>
                    <a:pt x="626" y="654"/>
                  </a:lnTo>
                  <a:lnTo>
                    <a:pt x="650" y="626"/>
                  </a:lnTo>
                  <a:lnTo>
                    <a:pt x="670" y="596"/>
                  </a:lnTo>
                  <a:lnTo>
                    <a:pt x="688" y="564"/>
                  </a:lnTo>
                  <a:lnTo>
                    <a:pt x="704" y="530"/>
                  </a:lnTo>
                  <a:lnTo>
                    <a:pt x="716" y="494"/>
                  </a:lnTo>
                  <a:lnTo>
                    <a:pt x="724" y="458"/>
                  </a:lnTo>
                  <a:lnTo>
                    <a:pt x="728" y="418"/>
                  </a:lnTo>
                  <a:lnTo>
                    <a:pt x="730" y="380"/>
                  </a:lnTo>
                  <a:lnTo>
                    <a:pt x="730" y="380"/>
                  </a:lnTo>
                  <a:lnTo>
                    <a:pt x="728" y="340"/>
                  </a:lnTo>
                  <a:lnTo>
                    <a:pt x="722" y="302"/>
                  </a:lnTo>
                  <a:lnTo>
                    <a:pt x="712" y="266"/>
                  </a:lnTo>
                  <a:lnTo>
                    <a:pt x="700" y="230"/>
                  </a:lnTo>
                  <a:lnTo>
                    <a:pt x="684" y="196"/>
                  </a:lnTo>
                  <a:lnTo>
                    <a:pt x="664" y="166"/>
                  </a:lnTo>
                  <a:lnTo>
                    <a:pt x="642" y="136"/>
                  </a:lnTo>
                  <a:lnTo>
                    <a:pt x="620" y="110"/>
                  </a:lnTo>
                  <a:lnTo>
                    <a:pt x="592" y="84"/>
                  </a:lnTo>
                  <a:lnTo>
                    <a:pt x="564" y="64"/>
                  </a:lnTo>
                  <a:lnTo>
                    <a:pt x="534" y="44"/>
                  </a:lnTo>
                  <a:lnTo>
                    <a:pt x="502" y="28"/>
                  </a:lnTo>
                  <a:lnTo>
                    <a:pt x="468" y="16"/>
                  </a:lnTo>
                  <a:lnTo>
                    <a:pt x="434" y="8"/>
                  </a:lnTo>
                  <a:lnTo>
                    <a:pt x="396" y="2"/>
                  </a:lnTo>
                  <a:lnTo>
                    <a:pt x="360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2535" y="2240"/>
              <a:ext cx="708" cy="746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276" y="8"/>
                </a:cxn>
                <a:cxn ang="0">
                  <a:pos x="210" y="32"/>
                </a:cxn>
                <a:cxn ang="0">
                  <a:pos x="150" y="68"/>
                </a:cxn>
                <a:cxn ang="0">
                  <a:pos x="98" y="114"/>
                </a:cxn>
                <a:cxn ang="0">
                  <a:pos x="56" y="170"/>
                </a:cxn>
                <a:cxn ang="0">
                  <a:pos x="24" y="236"/>
                </a:cxn>
                <a:cxn ang="0">
                  <a:pos x="6" y="306"/>
                </a:cxn>
                <a:cxn ang="0">
                  <a:pos x="0" y="380"/>
                </a:cxn>
                <a:cxn ang="0">
                  <a:pos x="2" y="418"/>
                </a:cxn>
                <a:cxn ang="0">
                  <a:pos x="18" y="490"/>
                </a:cxn>
                <a:cxn ang="0">
                  <a:pos x="46" y="558"/>
                </a:cxn>
                <a:cxn ang="0">
                  <a:pos x="86" y="616"/>
                </a:cxn>
                <a:cxn ang="0">
                  <a:pos x="134" y="666"/>
                </a:cxn>
                <a:cxn ang="0">
                  <a:pos x="192" y="704"/>
                </a:cxn>
                <a:cxn ang="0">
                  <a:pos x="256" y="732"/>
                </a:cxn>
                <a:cxn ang="0">
                  <a:pos x="324" y="744"/>
                </a:cxn>
                <a:cxn ang="0">
                  <a:pos x="360" y="746"/>
                </a:cxn>
                <a:cxn ang="0">
                  <a:pos x="432" y="736"/>
                </a:cxn>
                <a:cxn ang="0">
                  <a:pos x="498" y="714"/>
                </a:cxn>
                <a:cxn ang="0">
                  <a:pos x="558" y="678"/>
                </a:cxn>
                <a:cxn ang="0">
                  <a:pos x="610" y="630"/>
                </a:cxn>
                <a:cxn ang="0">
                  <a:pos x="652" y="574"/>
                </a:cxn>
                <a:cxn ang="0">
                  <a:pos x="684" y="510"/>
                </a:cxn>
                <a:cxn ang="0">
                  <a:pos x="702" y="440"/>
                </a:cxn>
                <a:cxn ang="0">
                  <a:pos x="708" y="364"/>
                </a:cxn>
                <a:cxn ang="0">
                  <a:pos x="706" y="326"/>
                </a:cxn>
                <a:cxn ang="0">
                  <a:pos x="690" y="254"/>
                </a:cxn>
                <a:cxn ang="0">
                  <a:pos x="662" y="188"/>
                </a:cxn>
                <a:cxn ang="0">
                  <a:pos x="624" y="130"/>
                </a:cxn>
                <a:cxn ang="0">
                  <a:pos x="574" y="80"/>
                </a:cxn>
                <a:cxn ang="0">
                  <a:pos x="516" y="42"/>
                </a:cxn>
                <a:cxn ang="0">
                  <a:pos x="452" y="14"/>
                </a:cxn>
                <a:cxn ang="0">
                  <a:pos x="384" y="0"/>
                </a:cxn>
                <a:cxn ang="0">
                  <a:pos x="348" y="0"/>
                </a:cxn>
              </a:cxnLst>
              <a:rect l="0" t="0" r="r" b="b"/>
              <a:pathLst>
                <a:path w="708" h="746">
                  <a:moveTo>
                    <a:pt x="348" y="0"/>
                  </a:moveTo>
                  <a:lnTo>
                    <a:pt x="348" y="0"/>
                  </a:lnTo>
                  <a:lnTo>
                    <a:pt x="312" y="2"/>
                  </a:lnTo>
                  <a:lnTo>
                    <a:pt x="276" y="8"/>
                  </a:lnTo>
                  <a:lnTo>
                    <a:pt x="242" y="18"/>
                  </a:lnTo>
                  <a:lnTo>
                    <a:pt x="210" y="32"/>
                  </a:lnTo>
                  <a:lnTo>
                    <a:pt x="180" y="48"/>
                  </a:lnTo>
                  <a:lnTo>
                    <a:pt x="150" y="68"/>
                  </a:lnTo>
                  <a:lnTo>
                    <a:pt x="124" y="90"/>
                  </a:lnTo>
                  <a:lnTo>
                    <a:pt x="98" y="114"/>
                  </a:lnTo>
                  <a:lnTo>
                    <a:pt x="76" y="142"/>
                  </a:lnTo>
                  <a:lnTo>
                    <a:pt x="56" y="170"/>
                  </a:lnTo>
                  <a:lnTo>
                    <a:pt x="40" y="202"/>
                  </a:lnTo>
                  <a:lnTo>
                    <a:pt x="24" y="236"/>
                  </a:lnTo>
                  <a:lnTo>
                    <a:pt x="14" y="270"/>
                  </a:lnTo>
                  <a:lnTo>
                    <a:pt x="6" y="306"/>
                  </a:lnTo>
                  <a:lnTo>
                    <a:pt x="0" y="342"/>
                  </a:lnTo>
                  <a:lnTo>
                    <a:pt x="0" y="380"/>
                  </a:lnTo>
                  <a:lnTo>
                    <a:pt x="0" y="380"/>
                  </a:lnTo>
                  <a:lnTo>
                    <a:pt x="2" y="418"/>
                  </a:lnTo>
                  <a:lnTo>
                    <a:pt x="8" y="456"/>
                  </a:lnTo>
                  <a:lnTo>
                    <a:pt x="18" y="490"/>
                  </a:lnTo>
                  <a:lnTo>
                    <a:pt x="30" y="524"/>
                  </a:lnTo>
                  <a:lnTo>
                    <a:pt x="46" y="558"/>
                  </a:lnTo>
                  <a:lnTo>
                    <a:pt x="64" y="588"/>
                  </a:lnTo>
                  <a:lnTo>
                    <a:pt x="86" y="616"/>
                  </a:lnTo>
                  <a:lnTo>
                    <a:pt x="108" y="642"/>
                  </a:lnTo>
                  <a:lnTo>
                    <a:pt x="134" y="666"/>
                  </a:lnTo>
                  <a:lnTo>
                    <a:pt x="162" y="686"/>
                  </a:lnTo>
                  <a:lnTo>
                    <a:pt x="192" y="704"/>
                  </a:lnTo>
                  <a:lnTo>
                    <a:pt x="222" y="720"/>
                  </a:lnTo>
                  <a:lnTo>
                    <a:pt x="256" y="732"/>
                  </a:lnTo>
                  <a:lnTo>
                    <a:pt x="290" y="740"/>
                  </a:lnTo>
                  <a:lnTo>
                    <a:pt x="324" y="744"/>
                  </a:lnTo>
                  <a:lnTo>
                    <a:pt x="360" y="746"/>
                  </a:lnTo>
                  <a:lnTo>
                    <a:pt x="360" y="746"/>
                  </a:lnTo>
                  <a:lnTo>
                    <a:pt x="398" y="742"/>
                  </a:lnTo>
                  <a:lnTo>
                    <a:pt x="432" y="736"/>
                  </a:lnTo>
                  <a:lnTo>
                    <a:pt x="466" y="726"/>
                  </a:lnTo>
                  <a:lnTo>
                    <a:pt x="498" y="714"/>
                  </a:lnTo>
                  <a:lnTo>
                    <a:pt x="528" y="696"/>
                  </a:lnTo>
                  <a:lnTo>
                    <a:pt x="558" y="678"/>
                  </a:lnTo>
                  <a:lnTo>
                    <a:pt x="584" y="656"/>
                  </a:lnTo>
                  <a:lnTo>
                    <a:pt x="610" y="630"/>
                  </a:lnTo>
                  <a:lnTo>
                    <a:pt x="632" y="604"/>
                  </a:lnTo>
                  <a:lnTo>
                    <a:pt x="652" y="574"/>
                  </a:lnTo>
                  <a:lnTo>
                    <a:pt x="668" y="544"/>
                  </a:lnTo>
                  <a:lnTo>
                    <a:pt x="684" y="510"/>
                  </a:lnTo>
                  <a:lnTo>
                    <a:pt x="694" y="476"/>
                  </a:lnTo>
                  <a:lnTo>
                    <a:pt x="702" y="440"/>
                  </a:lnTo>
                  <a:lnTo>
                    <a:pt x="708" y="402"/>
                  </a:lnTo>
                  <a:lnTo>
                    <a:pt x="708" y="364"/>
                  </a:lnTo>
                  <a:lnTo>
                    <a:pt x="708" y="364"/>
                  </a:lnTo>
                  <a:lnTo>
                    <a:pt x="706" y="326"/>
                  </a:lnTo>
                  <a:lnTo>
                    <a:pt x="700" y="290"/>
                  </a:lnTo>
                  <a:lnTo>
                    <a:pt x="690" y="254"/>
                  </a:lnTo>
                  <a:lnTo>
                    <a:pt x="678" y="220"/>
                  </a:lnTo>
                  <a:lnTo>
                    <a:pt x="662" y="188"/>
                  </a:lnTo>
                  <a:lnTo>
                    <a:pt x="644" y="158"/>
                  </a:lnTo>
                  <a:lnTo>
                    <a:pt x="624" y="130"/>
                  </a:lnTo>
                  <a:lnTo>
                    <a:pt x="600" y="104"/>
                  </a:lnTo>
                  <a:lnTo>
                    <a:pt x="574" y="80"/>
                  </a:lnTo>
                  <a:lnTo>
                    <a:pt x="546" y="60"/>
                  </a:lnTo>
                  <a:lnTo>
                    <a:pt x="516" y="42"/>
                  </a:lnTo>
                  <a:lnTo>
                    <a:pt x="486" y="26"/>
                  </a:lnTo>
                  <a:lnTo>
                    <a:pt x="452" y="14"/>
                  </a:lnTo>
                  <a:lnTo>
                    <a:pt x="418" y="6"/>
                  </a:lnTo>
                  <a:lnTo>
                    <a:pt x="384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2547" y="2246"/>
              <a:ext cx="690" cy="722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268" y="10"/>
                </a:cxn>
                <a:cxn ang="0">
                  <a:pos x="204" y="34"/>
                </a:cxn>
                <a:cxn ang="0">
                  <a:pos x="146" y="68"/>
                </a:cxn>
                <a:cxn ang="0">
                  <a:pos x="96" y="114"/>
                </a:cxn>
                <a:cxn ang="0">
                  <a:pos x="56" y="168"/>
                </a:cxn>
                <a:cxn ang="0">
                  <a:pos x="24" y="230"/>
                </a:cxn>
                <a:cxn ang="0">
                  <a:pos x="6" y="298"/>
                </a:cxn>
                <a:cxn ang="0">
                  <a:pos x="0" y="372"/>
                </a:cxn>
                <a:cxn ang="0">
                  <a:pos x="4" y="408"/>
                </a:cxn>
                <a:cxn ang="0">
                  <a:pos x="18" y="478"/>
                </a:cxn>
                <a:cxn ang="0">
                  <a:pos x="46" y="542"/>
                </a:cxn>
                <a:cxn ang="0">
                  <a:pos x="84" y="598"/>
                </a:cxn>
                <a:cxn ang="0">
                  <a:pos x="132" y="646"/>
                </a:cxn>
                <a:cxn ang="0">
                  <a:pos x="188" y="684"/>
                </a:cxn>
                <a:cxn ang="0">
                  <a:pos x="250" y="710"/>
                </a:cxn>
                <a:cxn ang="0">
                  <a:pos x="318" y="722"/>
                </a:cxn>
                <a:cxn ang="0">
                  <a:pos x="354" y="722"/>
                </a:cxn>
                <a:cxn ang="0">
                  <a:pos x="422" y="714"/>
                </a:cxn>
                <a:cxn ang="0">
                  <a:pos x="486" y="690"/>
                </a:cxn>
                <a:cxn ang="0">
                  <a:pos x="544" y="656"/>
                </a:cxn>
                <a:cxn ang="0">
                  <a:pos x="594" y="610"/>
                </a:cxn>
                <a:cxn ang="0">
                  <a:pos x="636" y="556"/>
                </a:cxn>
                <a:cxn ang="0">
                  <a:pos x="666" y="494"/>
                </a:cxn>
                <a:cxn ang="0">
                  <a:pos x="684" y="424"/>
                </a:cxn>
                <a:cxn ang="0">
                  <a:pos x="690" y="352"/>
                </a:cxn>
                <a:cxn ang="0">
                  <a:pos x="686" y="316"/>
                </a:cxn>
                <a:cxn ang="0">
                  <a:pos x="672" y="246"/>
                </a:cxn>
                <a:cxn ang="0">
                  <a:pos x="644" y="182"/>
                </a:cxn>
                <a:cxn ang="0">
                  <a:pos x="606" y="126"/>
                </a:cxn>
                <a:cxn ang="0">
                  <a:pos x="558" y="78"/>
                </a:cxn>
                <a:cxn ang="0">
                  <a:pos x="502" y="40"/>
                </a:cxn>
                <a:cxn ang="0">
                  <a:pos x="440" y="14"/>
                </a:cxn>
                <a:cxn ang="0">
                  <a:pos x="372" y="2"/>
                </a:cxn>
                <a:cxn ang="0">
                  <a:pos x="336" y="0"/>
                </a:cxn>
              </a:cxnLst>
              <a:rect l="0" t="0" r="r" b="b"/>
              <a:pathLst>
                <a:path w="690" h="722">
                  <a:moveTo>
                    <a:pt x="336" y="0"/>
                  </a:moveTo>
                  <a:lnTo>
                    <a:pt x="336" y="0"/>
                  </a:lnTo>
                  <a:lnTo>
                    <a:pt x="302" y="4"/>
                  </a:lnTo>
                  <a:lnTo>
                    <a:pt x="268" y="10"/>
                  </a:lnTo>
                  <a:lnTo>
                    <a:pt x="236" y="20"/>
                  </a:lnTo>
                  <a:lnTo>
                    <a:pt x="204" y="34"/>
                  </a:lnTo>
                  <a:lnTo>
                    <a:pt x="174" y="50"/>
                  </a:lnTo>
                  <a:lnTo>
                    <a:pt x="146" y="68"/>
                  </a:lnTo>
                  <a:lnTo>
                    <a:pt x="120" y="90"/>
                  </a:lnTo>
                  <a:lnTo>
                    <a:pt x="96" y="114"/>
                  </a:lnTo>
                  <a:lnTo>
                    <a:pt x="74" y="140"/>
                  </a:lnTo>
                  <a:lnTo>
                    <a:pt x="56" y="168"/>
                  </a:lnTo>
                  <a:lnTo>
                    <a:pt x="38" y="198"/>
                  </a:lnTo>
                  <a:lnTo>
                    <a:pt x="24" y="230"/>
                  </a:lnTo>
                  <a:lnTo>
                    <a:pt x="14" y="264"/>
                  </a:lnTo>
                  <a:lnTo>
                    <a:pt x="6" y="298"/>
                  </a:lnTo>
                  <a:lnTo>
                    <a:pt x="2" y="334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4" y="408"/>
                  </a:lnTo>
                  <a:lnTo>
                    <a:pt x="10" y="444"/>
                  </a:lnTo>
                  <a:lnTo>
                    <a:pt x="18" y="478"/>
                  </a:lnTo>
                  <a:lnTo>
                    <a:pt x="32" y="510"/>
                  </a:lnTo>
                  <a:lnTo>
                    <a:pt x="46" y="542"/>
                  </a:lnTo>
                  <a:lnTo>
                    <a:pt x="64" y="572"/>
                  </a:lnTo>
                  <a:lnTo>
                    <a:pt x="84" y="598"/>
                  </a:lnTo>
                  <a:lnTo>
                    <a:pt x="108" y="624"/>
                  </a:lnTo>
                  <a:lnTo>
                    <a:pt x="132" y="646"/>
                  </a:lnTo>
                  <a:lnTo>
                    <a:pt x="160" y="666"/>
                  </a:lnTo>
                  <a:lnTo>
                    <a:pt x="188" y="684"/>
                  </a:lnTo>
                  <a:lnTo>
                    <a:pt x="218" y="698"/>
                  </a:lnTo>
                  <a:lnTo>
                    <a:pt x="250" y="710"/>
                  </a:lnTo>
                  <a:lnTo>
                    <a:pt x="284" y="718"/>
                  </a:lnTo>
                  <a:lnTo>
                    <a:pt x="318" y="722"/>
                  </a:lnTo>
                  <a:lnTo>
                    <a:pt x="354" y="722"/>
                  </a:lnTo>
                  <a:lnTo>
                    <a:pt x="354" y="722"/>
                  </a:lnTo>
                  <a:lnTo>
                    <a:pt x="388" y="720"/>
                  </a:lnTo>
                  <a:lnTo>
                    <a:pt x="422" y="714"/>
                  </a:lnTo>
                  <a:lnTo>
                    <a:pt x="456" y="704"/>
                  </a:lnTo>
                  <a:lnTo>
                    <a:pt x="486" y="690"/>
                  </a:lnTo>
                  <a:lnTo>
                    <a:pt x="516" y="674"/>
                  </a:lnTo>
                  <a:lnTo>
                    <a:pt x="544" y="656"/>
                  </a:lnTo>
                  <a:lnTo>
                    <a:pt x="570" y="634"/>
                  </a:lnTo>
                  <a:lnTo>
                    <a:pt x="594" y="610"/>
                  </a:lnTo>
                  <a:lnTo>
                    <a:pt x="616" y="584"/>
                  </a:lnTo>
                  <a:lnTo>
                    <a:pt x="636" y="556"/>
                  </a:lnTo>
                  <a:lnTo>
                    <a:pt x="652" y="526"/>
                  </a:lnTo>
                  <a:lnTo>
                    <a:pt x="666" y="494"/>
                  </a:lnTo>
                  <a:lnTo>
                    <a:pt x="676" y="460"/>
                  </a:lnTo>
                  <a:lnTo>
                    <a:pt x="684" y="424"/>
                  </a:lnTo>
                  <a:lnTo>
                    <a:pt x="688" y="390"/>
                  </a:lnTo>
                  <a:lnTo>
                    <a:pt x="690" y="352"/>
                  </a:lnTo>
                  <a:lnTo>
                    <a:pt x="690" y="352"/>
                  </a:lnTo>
                  <a:lnTo>
                    <a:pt x="686" y="316"/>
                  </a:lnTo>
                  <a:lnTo>
                    <a:pt x="680" y="280"/>
                  </a:lnTo>
                  <a:lnTo>
                    <a:pt x="672" y="246"/>
                  </a:lnTo>
                  <a:lnTo>
                    <a:pt x="660" y="212"/>
                  </a:lnTo>
                  <a:lnTo>
                    <a:pt x="644" y="182"/>
                  </a:lnTo>
                  <a:lnTo>
                    <a:pt x="626" y="152"/>
                  </a:lnTo>
                  <a:lnTo>
                    <a:pt x="606" y="126"/>
                  </a:lnTo>
                  <a:lnTo>
                    <a:pt x="582" y="100"/>
                  </a:lnTo>
                  <a:lnTo>
                    <a:pt x="558" y="78"/>
                  </a:lnTo>
                  <a:lnTo>
                    <a:pt x="530" y="58"/>
                  </a:lnTo>
                  <a:lnTo>
                    <a:pt x="502" y="40"/>
                  </a:lnTo>
                  <a:lnTo>
                    <a:pt x="472" y="26"/>
                  </a:lnTo>
                  <a:lnTo>
                    <a:pt x="440" y="14"/>
                  </a:lnTo>
                  <a:lnTo>
                    <a:pt x="406" y="6"/>
                  </a:lnTo>
                  <a:lnTo>
                    <a:pt x="372" y="2"/>
                  </a:lnTo>
                  <a:lnTo>
                    <a:pt x="3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2561" y="2254"/>
              <a:ext cx="668" cy="698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258" y="10"/>
                </a:cxn>
                <a:cxn ang="0">
                  <a:pos x="196" y="32"/>
                </a:cxn>
                <a:cxn ang="0">
                  <a:pos x="140" y="66"/>
                </a:cxn>
                <a:cxn ang="0">
                  <a:pos x="92" y="110"/>
                </a:cxn>
                <a:cxn ang="0">
                  <a:pos x="52" y="164"/>
                </a:cxn>
                <a:cxn ang="0">
                  <a:pos x="22" y="224"/>
                </a:cxn>
                <a:cxn ang="0">
                  <a:pos x="4" y="290"/>
                </a:cxn>
                <a:cxn ang="0">
                  <a:pos x="0" y="360"/>
                </a:cxn>
                <a:cxn ang="0">
                  <a:pos x="2" y="396"/>
                </a:cxn>
                <a:cxn ang="0">
                  <a:pos x="18" y="462"/>
                </a:cxn>
                <a:cxn ang="0">
                  <a:pos x="44" y="524"/>
                </a:cxn>
                <a:cxn ang="0">
                  <a:pos x="82" y="578"/>
                </a:cxn>
                <a:cxn ang="0">
                  <a:pos x="130" y="624"/>
                </a:cxn>
                <a:cxn ang="0">
                  <a:pos x="184" y="660"/>
                </a:cxn>
                <a:cxn ang="0">
                  <a:pos x="244" y="684"/>
                </a:cxn>
                <a:cxn ang="0">
                  <a:pos x="310" y="696"/>
                </a:cxn>
                <a:cxn ang="0">
                  <a:pos x="344" y="698"/>
                </a:cxn>
                <a:cxn ang="0">
                  <a:pos x="410" y="688"/>
                </a:cxn>
                <a:cxn ang="0">
                  <a:pos x="472" y="666"/>
                </a:cxn>
                <a:cxn ang="0">
                  <a:pos x="528" y="632"/>
                </a:cxn>
                <a:cxn ang="0">
                  <a:pos x="576" y="588"/>
                </a:cxn>
                <a:cxn ang="0">
                  <a:pos x="616" y="534"/>
                </a:cxn>
                <a:cxn ang="0">
                  <a:pos x="646" y="474"/>
                </a:cxn>
                <a:cxn ang="0">
                  <a:pos x="664" y="408"/>
                </a:cxn>
                <a:cxn ang="0">
                  <a:pos x="668" y="338"/>
                </a:cxn>
                <a:cxn ang="0">
                  <a:pos x="666" y="302"/>
                </a:cxn>
                <a:cxn ang="0">
                  <a:pos x="650" y="234"/>
                </a:cxn>
                <a:cxn ang="0">
                  <a:pos x="624" y="174"/>
                </a:cxn>
                <a:cxn ang="0">
                  <a:pos x="586" y="118"/>
                </a:cxn>
                <a:cxn ang="0">
                  <a:pos x="540" y="72"/>
                </a:cxn>
                <a:cxn ang="0">
                  <a:pos x="484" y="36"/>
                </a:cxn>
                <a:cxn ang="0">
                  <a:pos x="424" y="12"/>
                </a:cxn>
                <a:cxn ang="0">
                  <a:pos x="358" y="0"/>
                </a:cxn>
                <a:cxn ang="0">
                  <a:pos x="324" y="0"/>
                </a:cxn>
              </a:cxnLst>
              <a:rect l="0" t="0" r="r" b="b"/>
              <a:pathLst>
                <a:path w="668" h="698">
                  <a:moveTo>
                    <a:pt x="324" y="0"/>
                  </a:moveTo>
                  <a:lnTo>
                    <a:pt x="324" y="0"/>
                  </a:lnTo>
                  <a:lnTo>
                    <a:pt x="290" y="2"/>
                  </a:lnTo>
                  <a:lnTo>
                    <a:pt x="258" y="10"/>
                  </a:lnTo>
                  <a:lnTo>
                    <a:pt x="226" y="20"/>
                  </a:lnTo>
                  <a:lnTo>
                    <a:pt x="196" y="32"/>
                  </a:lnTo>
                  <a:lnTo>
                    <a:pt x="166" y="48"/>
                  </a:lnTo>
                  <a:lnTo>
                    <a:pt x="140" y="66"/>
                  </a:lnTo>
                  <a:lnTo>
                    <a:pt x="114" y="86"/>
                  </a:lnTo>
                  <a:lnTo>
                    <a:pt x="92" y="110"/>
                  </a:lnTo>
                  <a:lnTo>
                    <a:pt x="70" y="136"/>
                  </a:lnTo>
                  <a:lnTo>
                    <a:pt x="52" y="164"/>
                  </a:lnTo>
                  <a:lnTo>
                    <a:pt x="36" y="192"/>
                  </a:lnTo>
                  <a:lnTo>
                    <a:pt x="22" y="224"/>
                  </a:lnTo>
                  <a:lnTo>
                    <a:pt x="12" y="256"/>
                  </a:lnTo>
                  <a:lnTo>
                    <a:pt x="4" y="290"/>
                  </a:lnTo>
                  <a:lnTo>
                    <a:pt x="0" y="324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2" y="396"/>
                  </a:lnTo>
                  <a:lnTo>
                    <a:pt x="8" y="430"/>
                  </a:lnTo>
                  <a:lnTo>
                    <a:pt x="18" y="462"/>
                  </a:lnTo>
                  <a:lnTo>
                    <a:pt x="30" y="494"/>
                  </a:lnTo>
                  <a:lnTo>
                    <a:pt x="44" y="524"/>
                  </a:lnTo>
                  <a:lnTo>
                    <a:pt x="62" y="552"/>
                  </a:lnTo>
                  <a:lnTo>
                    <a:pt x="82" y="578"/>
                  </a:lnTo>
                  <a:lnTo>
                    <a:pt x="104" y="602"/>
                  </a:lnTo>
                  <a:lnTo>
                    <a:pt x="130" y="624"/>
                  </a:lnTo>
                  <a:lnTo>
                    <a:pt x="156" y="644"/>
                  </a:lnTo>
                  <a:lnTo>
                    <a:pt x="184" y="660"/>
                  </a:lnTo>
                  <a:lnTo>
                    <a:pt x="214" y="674"/>
                  </a:lnTo>
                  <a:lnTo>
                    <a:pt x="244" y="684"/>
                  </a:lnTo>
                  <a:lnTo>
                    <a:pt x="276" y="692"/>
                  </a:lnTo>
                  <a:lnTo>
                    <a:pt x="310" y="696"/>
                  </a:lnTo>
                  <a:lnTo>
                    <a:pt x="344" y="698"/>
                  </a:lnTo>
                  <a:lnTo>
                    <a:pt x="344" y="698"/>
                  </a:lnTo>
                  <a:lnTo>
                    <a:pt x="378" y="694"/>
                  </a:lnTo>
                  <a:lnTo>
                    <a:pt x="410" y="688"/>
                  </a:lnTo>
                  <a:lnTo>
                    <a:pt x="442" y="678"/>
                  </a:lnTo>
                  <a:lnTo>
                    <a:pt x="472" y="666"/>
                  </a:lnTo>
                  <a:lnTo>
                    <a:pt x="502" y="650"/>
                  </a:lnTo>
                  <a:lnTo>
                    <a:pt x="528" y="632"/>
                  </a:lnTo>
                  <a:lnTo>
                    <a:pt x="554" y="610"/>
                  </a:lnTo>
                  <a:lnTo>
                    <a:pt x="576" y="588"/>
                  </a:lnTo>
                  <a:lnTo>
                    <a:pt x="598" y="562"/>
                  </a:lnTo>
                  <a:lnTo>
                    <a:pt x="616" y="534"/>
                  </a:lnTo>
                  <a:lnTo>
                    <a:pt x="632" y="504"/>
                  </a:lnTo>
                  <a:lnTo>
                    <a:pt x="646" y="474"/>
                  </a:lnTo>
                  <a:lnTo>
                    <a:pt x="656" y="442"/>
                  </a:lnTo>
                  <a:lnTo>
                    <a:pt x="664" y="408"/>
                  </a:lnTo>
                  <a:lnTo>
                    <a:pt x="668" y="374"/>
                  </a:lnTo>
                  <a:lnTo>
                    <a:pt x="668" y="338"/>
                  </a:lnTo>
                  <a:lnTo>
                    <a:pt x="668" y="338"/>
                  </a:lnTo>
                  <a:lnTo>
                    <a:pt x="666" y="302"/>
                  </a:lnTo>
                  <a:lnTo>
                    <a:pt x="660" y="268"/>
                  </a:lnTo>
                  <a:lnTo>
                    <a:pt x="650" y="234"/>
                  </a:lnTo>
                  <a:lnTo>
                    <a:pt x="638" y="202"/>
                  </a:lnTo>
                  <a:lnTo>
                    <a:pt x="624" y="174"/>
                  </a:lnTo>
                  <a:lnTo>
                    <a:pt x="606" y="144"/>
                  </a:lnTo>
                  <a:lnTo>
                    <a:pt x="586" y="118"/>
                  </a:lnTo>
                  <a:lnTo>
                    <a:pt x="564" y="94"/>
                  </a:lnTo>
                  <a:lnTo>
                    <a:pt x="540" y="72"/>
                  </a:lnTo>
                  <a:lnTo>
                    <a:pt x="512" y="54"/>
                  </a:lnTo>
                  <a:lnTo>
                    <a:pt x="484" y="36"/>
                  </a:lnTo>
                  <a:lnTo>
                    <a:pt x="456" y="24"/>
                  </a:lnTo>
                  <a:lnTo>
                    <a:pt x="424" y="12"/>
                  </a:lnTo>
                  <a:lnTo>
                    <a:pt x="392" y="4"/>
                  </a:lnTo>
                  <a:lnTo>
                    <a:pt x="358" y="0"/>
                  </a:lnTo>
                  <a:lnTo>
                    <a:pt x="324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2575" y="2262"/>
              <a:ext cx="648" cy="672"/>
            </a:xfrm>
            <a:custGeom>
              <a:avLst/>
              <a:gdLst/>
              <a:ahLst/>
              <a:cxnLst>
                <a:cxn ang="0">
                  <a:pos x="312" y="0"/>
                </a:cxn>
                <a:cxn ang="0">
                  <a:pos x="248" y="8"/>
                </a:cxn>
                <a:cxn ang="0">
                  <a:pos x="188" y="30"/>
                </a:cxn>
                <a:cxn ang="0">
                  <a:pos x="134" y="64"/>
                </a:cxn>
                <a:cxn ang="0">
                  <a:pos x="86" y="106"/>
                </a:cxn>
                <a:cxn ang="0">
                  <a:pos x="48" y="158"/>
                </a:cxn>
                <a:cxn ang="0">
                  <a:pos x="20" y="216"/>
                </a:cxn>
                <a:cxn ang="0">
                  <a:pos x="4" y="280"/>
                </a:cxn>
                <a:cxn ang="0">
                  <a:pos x="0" y="348"/>
                </a:cxn>
                <a:cxn ang="0">
                  <a:pos x="2" y="382"/>
                </a:cxn>
                <a:cxn ang="0">
                  <a:pos x="18" y="448"/>
                </a:cxn>
                <a:cxn ang="0">
                  <a:pos x="44" y="506"/>
                </a:cxn>
                <a:cxn ang="0">
                  <a:pos x="80" y="560"/>
                </a:cxn>
                <a:cxn ang="0">
                  <a:pos x="126" y="604"/>
                </a:cxn>
                <a:cxn ang="0">
                  <a:pos x="178" y="638"/>
                </a:cxn>
                <a:cxn ang="0">
                  <a:pos x="238" y="660"/>
                </a:cxn>
                <a:cxn ang="0">
                  <a:pos x="300" y="672"/>
                </a:cxn>
                <a:cxn ang="0">
                  <a:pos x="334" y="672"/>
                </a:cxn>
                <a:cxn ang="0">
                  <a:pos x="398" y="662"/>
                </a:cxn>
                <a:cxn ang="0">
                  <a:pos x="458" y="640"/>
                </a:cxn>
                <a:cxn ang="0">
                  <a:pos x="512" y="608"/>
                </a:cxn>
                <a:cxn ang="0">
                  <a:pos x="560" y="564"/>
                </a:cxn>
                <a:cxn ang="0">
                  <a:pos x="598" y="514"/>
                </a:cxn>
                <a:cxn ang="0">
                  <a:pos x="626" y="454"/>
                </a:cxn>
                <a:cxn ang="0">
                  <a:pos x="642" y="390"/>
                </a:cxn>
                <a:cxn ang="0">
                  <a:pos x="648" y="322"/>
                </a:cxn>
                <a:cxn ang="0">
                  <a:pos x="644" y="288"/>
                </a:cxn>
                <a:cxn ang="0">
                  <a:pos x="630" y="224"/>
                </a:cxn>
                <a:cxn ang="0">
                  <a:pos x="602" y="164"/>
                </a:cxn>
                <a:cxn ang="0">
                  <a:pos x="566" y="112"/>
                </a:cxn>
                <a:cxn ang="0">
                  <a:pos x="520" y="68"/>
                </a:cxn>
                <a:cxn ang="0">
                  <a:pos x="468" y="34"/>
                </a:cxn>
                <a:cxn ang="0">
                  <a:pos x="408" y="10"/>
                </a:cxn>
                <a:cxn ang="0">
                  <a:pos x="346" y="0"/>
                </a:cxn>
                <a:cxn ang="0">
                  <a:pos x="312" y="0"/>
                </a:cxn>
              </a:cxnLst>
              <a:rect l="0" t="0" r="r" b="b"/>
              <a:pathLst>
                <a:path w="648" h="672">
                  <a:moveTo>
                    <a:pt x="312" y="0"/>
                  </a:moveTo>
                  <a:lnTo>
                    <a:pt x="312" y="0"/>
                  </a:lnTo>
                  <a:lnTo>
                    <a:pt x="280" y="2"/>
                  </a:lnTo>
                  <a:lnTo>
                    <a:pt x="248" y="8"/>
                  </a:lnTo>
                  <a:lnTo>
                    <a:pt x="216" y="18"/>
                  </a:lnTo>
                  <a:lnTo>
                    <a:pt x="188" y="30"/>
                  </a:lnTo>
                  <a:lnTo>
                    <a:pt x="160" y="46"/>
                  </a:lnTo>
                  <a:lnTo>
                    <a:pt x="134" y="64"/>
                  </a:lnTo>
                  <a:lnTo>
                    <a:pt x="108" y="84"/>
                  </a:lnTo>
                  <a:lnTo>
                    <a:pt x="86" y="106"/>
                  </a:lnTo>
                  <a:lnTo>
                    <a:pt x="66" y="132"/>
                  </a:lnTo>
                  <a:lnTo>
                    <a:pt x="48" y="158"/>
                  </a:lnTo>
                  <a:lnTo>
                    <a:pt x="34" y="186"/>
                  </a:lnTo>
                  <a:lnTo>
                    <a:pt x="20" y="216"/>
                  </a:lnTo>
                  <a:lnTo>
                    <a:pt x="10" y="248"/>
                  </a:lnTo>
                  <a:lnTo>
                    <a:pt x="4" y="280"/>
                  </a:lnTo>
                  <a:lnTo>
                    <a:pt x="0" y="314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2" y="382"/>
                  </a:lnTo>
                  <a:lnTo>
                    <a:pt x="8" y="416"/>
                  </a:lnTo>
                  <a:lnTo>
                    <a:pt x="18" y="448"/>
                  </a:lnTo>
                  <a:lnTo>
                    <a:pt x="28" y="478"/>
                  </a:lnTo>
                  <a:lnTo>
                    <a:pt x="44" y="506"/>
                  </a:lnTo>
                  <a:lnTo>
                    <a:pt x="60" y="534"/>
                  </a:lnTo>
                  <a:lnTo>
                    <a:pt x="80" y="560"/>
                  </a:lnTo>
                  <a:lnTo>
                    <a:pt x="102" y="582"/>
                  </a:lnTo>
                  <a:lnTo>
                    <a:pt x="126" y="604"/>
                  </a:lnTo>
                  <a:lnTo>
                    <a:pt x="152" y="622"/>
                  </a:lnTo>
                  <a:lnTo>
                    <a:pt x="178" y="638"/>
                  </a:lnTo>
                  <a:lnTo>
                    <a:pt x="208" y="650"/>
                  </a:lnTo>
                  <a:lnTo>
                    <a:pt x="238" y="660"/>
                  </a:lnTo>
                  <a:lnTo>
                    <a:pt x="268" y="668"/>
                  </a:lnTo>
                  <a:lnTo>
                    <a:pt x="300" y="672"/>
                  </a:lnTo>
                  <a:lnTo>
                    <a:pt x="334" y="672"/>
                  </a:lnTo>
                  <a:lnTo>
                    <a:pt x="334" y="672"/>
                  </a:lnTo>
                  <a:lnTo>
                    <a:pt x="366" y="670"/>
                  </a:lnTo>
                  <a:lnTo>
                    <a:pt x="398" y="662"/>
                  </a:lnTo>
                  <a:lnTo>
                    <a:pt x="430" y="654"/>
                  </a:lnTo>
                  <a:lnTo>
                    <a:pt x="458" y="640"/>
                  </a:lnTo>
                  <a:lnTo>
                    <a:pt x="486" y="626"/>
                  </a:lnTo>
                  <a:lnTo>
                    <a:pt x="512" y="608"/>
                  </a:lnTo>
                  <a:lnTo>
                    <a:pt x="538" y="588"/>
                  </a:lnTo>
                  <a:lnTo>
                    <a:pt x="560" y="564"/>
                  </a:lnTo>
                  <a:lnTo>
                    <a:pt x="580" y="540"/>
                  </a:lnTo>
                  <a:lnTo>
                    <a:pt x="598" y="514"/>
                  </a:lnTo>
                  <a:lnTo>
                    <a:pt x="614" y="484"/>
                  </a:lnTo>
                  <a:lnTo>
                    <a:pt x="626" y="454"/>
                  </a:lnTo>
                  <a:lnTo>
                    <a:pt x="636" y="424"/>
                  </a:lnTo>
                  <a:lnTo>
                    <a:pt x="642" y="390"/>
                  </a:lnTo>
                  <a:lnTo>
                    <a:pt x="646" y="358"/>
                  </a:lnTo>
                  <a:lnTo>
                    <a:pt x="648" y="322"/>
                  </a:lnTo>
                  <a:lnTo>
                    <a:pt x="648" y="322"/>
                  </a:lnTo>
                  <a:lnTo>
                    <a:pt x="644" y="288"/>
                  </a:lnTo>
                  <a:lnTo>
                    <a:pt x="638" y="256"/>
                  </a:lnTo>
                  <a:lnTo>
                    <a:pt x="630" y="224"/>
                  </a:lnTo>
                  <a:lnTo>
                    <a:pt x="618" y="194"/>
                  </a:lnTo>
                  <a:lnTo>
                    <a:pt x="602" y="164"/>
                  </a:lnTo>
                  <a:lnTo>
                    <a:pt x="586" y="138"/>
                  </a:lnTo>
                  <a:lnTo>
                    <a:pt x="566" y="112"/>
                  </a:lnTo>
                  <a:lnTo>
                    <a:pt x="544" y="88"/>
                  </a:lnTo>
                  <a:lnTo>
                    <a:pt x="520" y="68"/>
                  </a:lnTo>
                  <a:lnTo>
                    <a:pt x="496" y="50"/>
                  </a:lnTo>
                  <a:lnTo>
                    <a:pt x="468" y="34"/>
                  </a:lnTo>
                  <a:lnTo>
                    <a:pt x="438" y="20"/>
                  </a:lnTo>
                  <a:lnTo>
                    <a:pt x="408" y="10"/>
                  </a:lnTo>
                  <a:lnTo>
                    <a:pt x="378" y="4"/>
                  </a:lnTo>
                  <a:lnTo>
                    <a:pt x="346" y="0"/>
                  </a:lnTo>
                  <a:lnTo>
                    <a:pt x="312" y="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2587" y="2268"/>
              <a:ext cx="628" cy="648"/>
            </a:xfrm>
            <a:custGeom>
              <a:avLst/>
              <a:gdLst/>
              <a:ahLst/>
              <a:cxnLst>
                <a:cxn ang="0">
                  <a:pos x="302" y="0"/>
                </a:cxn>
                <a:cxn ang="0">
                  <a:pos x="240" y="10"/>
                </a:cxn>
                <a:cxn ang="0">
                  <a:pos x="180" y="32"/>
                </a:cxn>
                <a:cxn ang="0">
                  <a:pos x="128" y="64"/>
                </a:cxn>
                <a:cxn ang="0">
                  <a:pos x="84" y="106"/>
                </a:cxn>
                <a:cxn ang="0">
                  <a:pos x="48" y="156"/>
                </a:cxn>
                <a:cxn ang="0">
                  <a:pos x="20" y="212"/>
                </a:cxn>
                <a:cxn ang="0">
                  <a:pos x="4" y="274"/>
                </a:cxn>
                <a:cxn ang="0">
                  <a:pos x="0" y="338"/>
                </a:cxn>
                <a:cxn ang="0">
                  <a:pos x="4" y="372"/>
                </a:cxn>
                <a:cxn ang="0">
                  <a:pos x="18" y="434"/>
                </a:cxn>
                <a:cxn ang="0">
                  <a:pos x="44" y="492"/>
                </a:cxn>
                <a:cxn ang="0">
                  <a:pos x="80" y="542"/>
                </a:cxn>
                <a:cxn ang="0">
                  <a:pos x="124" y="584"/>
                </a:cxn>
                <a:cxn ang="0">
                  <a:pos x="176" y="616"/>
                </a:cxn>
                <a:cxn ang="0">
                  <a:pos x="232" y="638"/>
                </a:cxn>
                <a:cxn ang="0">
                  <a:pos x="294" y="648"/>
                </a:cxn>
                <a:cxn ang="0">
                  <a:pos x="326" y="648"/>
                </a:cxn>
                <a:cxn ang="0">
                  <a:pos x="390" y="640"/>
                </a:cxn>
                <a:cxn ang="0">
                  <a:pos x="448" y="618"/>
                </a:cxn>
                <a:cxn ang="0">
                  <a:pos x="500" y="586"/>
                </a:cxn>
                <a:cxn ang="0">
                  <a:pos x="544" y="544"/>
                </a:cxn>
                <a:cxn ang="0">
                  <a:pos x="580" y="494"/>
                </a:cxn>
                <a:cxn ang="0">
                  <a:pos x="608" y="438"/>
                </a:cxn>
                <a:cxn ang="0">
                  <a:pos x="624" y="376"/>
                </a:cxn>
                <a:cxn ang="0">
                  <a:pos x="628" y="310"/>
                </a:cxn>
                <a:cxn ang="0">
                  <a:pos x="624" y="278"/>
                </a:cxn>
                <a:cxn ang="0">
                  <a:pos x="610" y="214"/>
                </a:cxn>
                <a:cxn ang="0">
                  <a:pos x="584" y="158"/>
                </a:cxn>
                <a:cxn ang="0">
                  <a:pos x="548" y="108"/>
                </a:cxn>
                <a:cxn ang="0">
                  <a:pos x="504" y="66"/>
                </a:cxn>
                <a:cxn ang="0">
                  <a:pos x="452" y="32"/>
                </a:cxn>
                <a:cxn ang="0">
                  <a:pos x="396" y="10"/>
                </a:cxn>
                <a:cxn ang="0">
                  <a:pos x="334" y="0"/>
                </a:cxn>
                <a:cxn ang="0">
                  <a:pos x="302" y="0"/>
                </a:cxn>
              </a:cxnLst>
              <a:rect l="0" t="0" r="r" b="b"/>
              <a:pathLst>
                <a:path w="628" h="648">
                  <a:moveTo>
                    <a:pt x="302" y="0"/>
                  </a:moveTo>
                  <a:lnTo>
                    <a:pt x="302" y="0"/>
                  </a:lnTo>
                  <a:lnTo>
                    <a:pt x="270" y="4"/>
                  </a:lnTo>
                  <a:lnTo>
                    <a:pt x="240" y="10"/>
                  </a:lnTo>
                  <a:lnTo>
                    <a:pt x="210" y="20"/>
                  </a:lnTo>
                  <a:lnTo>
                    <a:pt x="180" y="32"/>
                  </a:lnTo>
                  <a:lnTo>
                    <a:pt x="154" y="46"/>
                  </a:lnTo>
                  <a:lnTo>
                    <a:pt x="128" y="64"/>
                  </a:lnTo>
                  <a:lnTo>
                    <a:pt x="106" y="84"/>
                  </a:lnTo>
                  <a:lnTo>
                    <a:pt x="84" y="106"/>
                  </a:lnTo>
                  <a:lnTo>
                    <a:pt x="64" y="130"/>
                  </a:lnTo>
                  <a:lnTo>
                    <a:pt x="48" y="156"/>
                  </a:lnTo>
                  <a:lnTo>
                    <a:pt x="32" y="182"/>
                  </a:lnTo>
                  <a:lnTo>
                    <a:pt x="20" y="212"/>
                  </a:lnTo>
                  <a:lnTo>
                    <a:pt x="10" y="242"/>
                  </a:lnTo>
                  <a:lnTo>
                    <a:pt x="4" y="274"/>
                  </a:lnTo>
                  <a:lnTo>
                    <a:pt x="0" y="306"/>
                  </a:lnTo>
                  <a:lnTo>
                    <a:pt x="0" y="338"/>
                  </a:lnTo>
                  <a:lnTo>
                    <a:pt x="0" y="338"/>
                  </a:lnTo>
                  <a:lnTo>
                    <a:pt x="4" y="372"/>
                  </a:lnTo>
                  <a:lnTo>
                    <a:pt x="10" y="404"/>
                  </a:lnTo>
                  <a:lnTo>
                    <a:pt x="18" y="434"/>
                  </a:lnTo>
                  <a:lnTo>
                    <a:pt x="30" y="464"/>
                  </a:lnTo>
                  <a:lnTo>
                    <a:pt x="44" y="492"/>
                  </a:lnTo>
                  <a:lnTo>
                    <a:pt x="60" y="518"/>
                  </a:lnTo>
                  <a:lnTo>
                    <a:pt x="80" y="542"/>
                  </a:lnTo>
                  <a:lnTo>
                    <a:pt x="102" y="564"/>
                  </a:lnTo>
                  <a:lnTo>
                    <a:pt x="124" y="584"/>
                  </a:lnTo>
                  <a:lnTo>
                    <a:pt x="150" y="602"/>
                  </a:lnTo>
                  <a:lnTo>
                    <a:pt x="176" y="616"/>
                  </a:lnTo>
                  <a:lnTo>
                    <a:pt x="204" y="628"/>
                  </a:lnTo>
                  <a:lnTo>
                    <a:pt x="232" y="638"/>
                  </a:lnTo>
                  <a:lnTo>
                    <a:pt x="262" y="646"/>
                  </a:lnTo>
                  <a:lnTo>
                    <a:pt x="294" y="648"/>
                  </a:lnTo>
                  <a:lnTo>
                    <a:pt x="326" y="648"/>
                  </a:lnTo>
                  <a:lnTo>
                    <a:pt x="326" y="648"/>
                  </a:lnTo>
                  <a:lnTo>
                    <a:pt x="358" y="646"/>
                  </a:lnTo>
                  <a:lnTo>
                    <a:pt x="390" y="640"/>
                  </a:lnTo>
                  <a:lnTo>
                    <a:pt x="418" y="630"/>
                  </a:lnTo>
                  <a:lnTo>
                    <a:pt x="448" y="618"/>
                  </a:lnTo>
                  <a:lnTo>
                    <a:pt x="474" y="602"/>
                  </a:lnTo>
                  <a:lnTo>
                    <a:pt x="500" y="586"/>
                  </a:lnTo>
                  <a:lnTo>
                    <a:pt x="522" y="566"/>
                  </a:lnTo>
                  <a:lnTo>
                    <a:pt x="544" y="544"/>
                  </a:lnTo>
                  <a:lnTo>
                    <a:pt x="564" y="520"/>
                  </a:lnTo>
                  <a:lnTo>
                    <a:pt x="580" y="494"/>
                  </a:lnTo>
                  <a:lnTo>
                    <a:pt x="596" y="466"/>
                  </a:lnTo>
                  <a:lnTo>
                    <a:pt x="608" y="438"/>
                  </a:lnTo>
                  <a:lnTo>
                    <a:pt x="618" y="408"/>
                  </a:lnTo>
                  <a:lnTo>
                    <a:pt x="624" y="376"/>
                  </a:lnTo>
                  <a:lnTo>
                    <a:pt x="628" y="344"/>
                  </a:lnTo>
                  <a:lnTo>
                    <a:pt x="628" y="310"/>
                  </a:lnTo>
                  <a:lnTo>
                    <a:pt x="628" y="310"/>
                  </a:lnTo>
                  <a:lnTo>
                    <a:pt x="624" y="278"/>
                  </a:lnTo>
                  <a:lnTo>
                    <a:pt x="618" y="246"/>
                  </a:lnTo>
                  <a:lnTo>
                    <a:pt x="610" y="214"/>
                  </a:lnTo>
                  <a:lnTo>
                    <a:pt x="598" y="186"/>
                  </a:lnTo>
                  <a:lnTo>
                    <a:pt x="584" y="158"/>
                  </a:lnTo>
                  <a:lnTo>
                    <a:pt x="568" y="132"/>
                  </a:lnTo>
                  <a:lnTo>
                    <a:pt x="548" y="108"/>
                  </a:lnTo>
                  <a:lnTo>
                    <a:pt x="528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2" y="32"/>
                  </a:lnTo>
                  <a:lnTo>
                    <a:pt x="424" y="20"/>
                  </a:lnTo>
                  <a:lnTo>
                    <a:pt x="396" y="10"/>
                  </a:lnTo>
                  <a:lnTo>
                    <a:pt x="366" y="4"/>
                  </a:lnTo>
                  <a:lnTo>
                    <a:pt x="334" y="0"/>
                  </a:lnTo>
                  <a:lnTo>
                    <a:pt x="302" y="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2601" y="2276"/>
              <a:ext cx="606" cy="624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228" y="8"/>
                </a:cxn>
                <a:cxn ang="0">
                  <a:pos x="172" y="30"/>
                </a:cxn>
                <a:cxn ang="0">
                  <a:pos x="122" y="62"/>
                </a:cxn>
                <a:cxn ang="0">
                  <a:pos x="80" y="102"/>
                </a:cxn>
                <a:cxn ang="0">
                  <a:pos x="44" y="150"/>
                </a:cxn>
                <a:cxn ang="0">
                  <a:pos x="18" y="204"/>
                </a:cxn>
                <a:cxn ang="0">
                  <a:pos x="4" y="264"/>
                </a:cxn>
                <a:cxn ang="0">
                  <a:pos x="0" y="328"/>
                </a:cxn>
                <a:cxn ang="0">
                  <a:pos x="2" y="360"/>
                </a:cxn>
                <a:cxn ang="0">
                  <a:pos x="18" y="420"/>
                </a:cxn>
                <a:cxn ang="0">
                  <a:pos x="42" y="474"/>
                </a:cxn>
                <a:cxn ang="0">
                  <a:pos x="78" y="522"/>
                </a:cxn>
                <a:cxn ang="0">
                  <a:pos x="120" y="562"/>
                </a:cxn>
                <a:cxn ang="0">
                  <a:pos x="170" y="594"/>
                </a:cxn>
                <a:cxn ang="0">
                  <a:pos x="226" y="614"/>
                </a:cxn>
                <a:cxn ang="0">
                  <a:pos x="286" y="624"/>
                </a:cxn>
                <a:cxn ang="0">
                  <a:pos x="316" y="624"/>
                </a:cxn>
                <a:cxn ang="0">
                  <a:pos x="378" y="614"/>
                </a:cxn>
                <a:cxn ang="0">
                  <a:pos x="434" y="592"/>
                </a:cxn>
                <a:cxn ang="0">
                  <a:pos x="484" y="562"/>
                </a:cxn>
                <a:cxn ang="0">
                  <a:pos x="528" y="520"/>
                </a:cxn>
                <a:cxn ang="0">
                  <a:pos x="562" y="472"/>
                </a:cxn>
                <a:cxn ang="0">
                  <a:pos x="588" y="418"/>
                </a:cxn>
                <a:cxn ang="0">
                  <a:pos x="604" y="358"/>
                </a:cxn>
                <a:cxn ang="0">
                  <a:pos x="606" y="296"/>
                </a:cxn>
                <a:cxn ang="0">
                  <a:pos x="604" y="264"/>
                </a:cxn>
                <a:cxn ang="0">
                  <a:pos x="588" y="204"/>
                </a:cxn>
                <a:cxn ang="0">
                  <a:pos x="564" y="150"/>
                </a:cxn>
                <a:cxn ang="0">
                  <a:pos x="528" y="102"/>
                </a:cxn>
                <a:cxn ang="0">
                  <a:pos x="486" y="60"/>
                </a:cxn>
                <a:cxn ang="0">
                  <a:pos x="436" y="30"/>
                </a:cxn>
                <a:cxn ang="0">
                  <a:pos x="380" y="8"/>
                </a:cxn>
                <a:cxn ang="0">
                  <a:pos x="320" y="0"/>
                </a:cxn>
                <a:cxn ang="0">
                  <a:pos x="290" y="0"/>
                </a:cxn>
              </a:cxnLst>
              <a:rect l="0" t="0" r="r" b="b"/>
              <a:pathLst>
                <a:path w="606" h="624">
                  <a:moveTo>
                    <a:pt x="290" y="0"/>
                  </a:moveTo>
                  <a:lnTo>
                    <a:pt x="290" y="0"/>
                  </a:lnTo>
                  <a:lnTo>
                    <a:pt x="258" y="2"/>
                  </a:lnTo>
                  <a:lnTo>
                    <a:pt x="228" y="8"/>
                  </a:lnTo>
                  <a:lnTo>
                    <a:pt x="200" y="18"/>
                  </a:lnTo>
                  <a:lnTo>
                    <a:pt x="172" y="30"/>
                  </a:lnTo>
                  <a:lnTo>
                    <a:pt x="146" y="44"/>
                  </a:lnTo>
                  <a:lnTo>
                    <a:pt x="122" y="62"/>
                  </a:lnTo>
                  <a:lnTo>
                    <a:pt x="100" y="80"/>
                  </a:lnTo>
                  <a:lnTo>
                    <a:pt x="80" y="102"/>
                  </a:lnTo>
                  <a:lnTo>
                    <a:pt x="60" y="126"/>
                  </a:lnTo>
                  <a:lnTo>
                    <a:pt x="44" y="150"/>
                  </a:lnTo>
                  <a:lnTo>
                    <a:pt x="30" y="176"/>
                  </a:lnTo>
                  <a:lnTo>
                    <a:pt x="18" y="204"/>
                  </a:lnTo>
                  <a:lnTo>
                    <a:pt x="10" y="234"/>
                  </a:lnTo>
                  <a:lnTo>
                    <a:pt x="4" y="264"/>
                  </a:lnTo>
                  <a:lnTo>
                    <a:pt x="0" y="296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60"/>
                  </a:lnTo>
                  <a:lnTo>
                    <a:pt x="8" y="390"/>
                  </a:lnTo>
                  <a:lnTo>
                    <a:pt x="18" y="420"/>
                  </a:lnTo>
                  <a:lnTo>
                    <a:pt x="28" y="448"/>
                  </a:lnTo>
                  <a:lnTo>
                    <a:pt x="42" y="474"/>
                  </a:lnTo>
                  <a:lnTo>
                    <a:pt x="60" y="498"/>
                  </a:lnTo>
                  <a:lnTo>
                    <a:pt x="78" y="522"/>
                  </a:lnTo>
                  <a:lnTo>
                    <a:pt x="98" y="544"/>
                  </a:lnTo>
                  <a:lnTo>
                    <a:pt x="120" y="562"/>
                  </a:lnTo>
                  <a:lnTo>
                    <a:pt x="144" y="580"/>
                  </a:lnTo>
                  <a:lnTo>
                    <a:pt x="170" y="594"/>
                  </a:lnTo>
                  <a:lnTo>
                    <a:pt x="198" y="606"/>
                  </a:lnTo>
                  <a:lnTo>
                    <a:pt x="226" y="614"/>
                  </a:lnTo>
                  <a:lnTo>
                    <a:pt x="256" y="620"/>
                  </a:lnTo>
                  <a:lnTo>
                    <a:pt x="286" y="624"/>
                  </a:lnTo>
                  <a:lnTo>
                    <a:pt x="316" y="624"/>
                  </a:lnTo>
                  <a:lnTo>
                    <a:pt x="316" y="624"/>
                  </a:lnTo>
                  <a:lnTo>
                    <a:pt x="348" y="620"/>
                  </a:lnTo>
                  <a:lnTo>
                    <a:pt x="378" y="614"/>
                  </a:lnTo>
                  <a:lnTo>
                    <a:pt x="406" y="604"/>
                  </a:lnTo>
                  <a:lnTo>
                    <a:pt x="434" y="592"/>
                  </a:lnTo>
                  <a:lnTo>
                    <a:pt x="460" y="578"/>
                  </a:lnTo>
                  <a:lnTo>
                    <a:pt x="484" y="562"/>
                  </a:lnTo>
                  <a:lnTo>
                    <a:pt x="506" y="542"/>
                  </a:lnTo>
                  <a:lnTo>
                    <a:pt x="528" y="520"/>
                  </a:lnTo>
                  <a:lnTo>
                    <a:pt x="546" y="498"/>
                  </a:lnTo>
                  <a:lnTo>
                    <a:pt x="562" y="472"/>
                  </a:lnTo>
                  <a:lnTo>
                    <a:pt x="576" y="446"/>
                  </a:lnTo>
                  <a:lnTo>
                    <a:pt x="588" y="418"/>
                  </a:lnTo>
                  <a:lnTo>
                    <a:pt x="596" y="390"/>
                  </a:lnTo>
                  <a:lnTo>
                    <a:pt x="604" y="358"/>
                  </a:lnTo>
                  <a:lnTo>
                    <a:pt x="606" y="328"/>
                  </a:lnTo>
                  <a:lnTo>
                    <a:pt x="606" y="296"/>
                  </a:lnTo>
                  <a:lnTo>
                    <a:pt x="606" y="296"/>
                  </a:lnTo>
                  <a:lnTo>
                    <a:pt x="604" y="264"/>
                  </a:lnTo>
                  <a:lnTo>
                    <a:pt x="598" y="234"/>
                  </a:lnTo>
                  <a:lnTo>
                    <a:pt x="588" y="204"/>
                  </a:lnTo>
                  <a:lnTo>
                    <a:pt x="578" y="176"/>
                  </a:lnTo>
                  <a:lnTo>
                    <a:pt x="564" y="150"/>
                  </a:lnTo>
                  <a:lnTo>
                    <a:pt x="548" y="124"/>
                  </a:lnTo>
                  <a:lnTo>
                    <a:pt x="528" y="102"/>
                  </a:lnTo>
                  <a:lnTo>
                    <a:pt x="508" y="80"/>
                  </a:lnTo>
                  <a:lnTo>
                    <a:pt x="486" y="60"/>
                  </a:lnTo>
                  <a:lnTo>
                    <a:pt x="462" y="44"/>
                  </a:lnTo>
                  <a:lnTo>
                    <a:pt x="436" y="30"/>
                  </a:lnTo>
                  <a:lnTo>
                    <a:pt x="408" y="18"/>
                  </a:lnTo>
                  <a:lnTo>
                    <a:pt x="380" y="8"/>
                  </a:lnTo>
                  <a:lnTo>
                    <a:pt x="350" y="2"/>
                  </a:lnTo>
                  <a:lnTo>
                    <a:pt x="320" y="0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2613" y="2282"/>
              <a:ext cx="588" cy="600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220" y="10"/>
                </a:cxn>
                <a:cxn ang="0">
                  <a:pos x="166" y="30"/>
                </a:cxn>
                <a:cxn ang="0">
                  <a:pos x="118" y="62"/>
                </a:cxn>
                <a:cxn ang="0">
                  <a:pos x="76" y="100"/>
                </a:cxn>
                <a:cxn ang="0">
                  <a:pos x="42" y="148"/>
                </a:cxn>
                <a:cxn ang="0">
                  <a:pos x="18" y="200"/>
                </a:cxn>
                <a:cxn ang="0">
                  <a:pos x="4" y="258"/>
                </a:cxn>
                <a:cxn ang="0">
                  <a:pos x="0" y="318"/>
                </a:cxn>
                <a:cxn ang="0">
                  <a:pos x="4" y="348"/>
                </a:cxn>
                <a:cxn ang="0">
                  <a:pos x="18" y="406"/>
                </a:cxn>
                <a:cxn ang="0">
                  <a:pos x="44" y="458"/>
                </a:cxn>
                <a:cxn ang="0">
                  <a:pos x="78" y="504"/>
                </a:cxn>
                <a:cxn ang="0">
                  <a:pos x="120" y="542"/>
                </a:cxn>
                <a:cxn ang="0">
                  <a:pos x="168" y="572"/>
                </a:cxn>
                <a:cxn ang="0">
                  <a:pos x="222" y="592"/>
                </a:cxn>
                <a:cxn ang="0">
                  <a:pos x="280" y="600"/>
                </a:cxn>
                <a:cxn ang="0">
                  <a:pos x="310" y="600"/>
                </a:cxn>
                <a:cxn ang="0">
                  <a:pos x="368" y="590"/>
                </a:cxn>
                <a:cxn ang="0">
                  <a:pos x="422" y="570"/>
                </a:cxn>
                <a:cxn ang="0">
                  <a:pos x="470" y="540"/>
                </a:cxn>
                <a:cxn ang="0">
                  <a:pos x="512" y="500"/>
                </a:cxn>
                <a:cxn ang="0">
                  <a:pos x="546" y="454"/>
                </a:cxn>
                <a:cxn ang="0">
                  <a:pos x="570" y="402"/>
                </a:cxn>
                <a:cxn ang="0">
                  <a:pos x="584" y="344"/>
                </a:cxn>
                <a:cxn ang="0">
                  <a:pos x="588" y="284"/>
                </a:cxn>
                <a:cxn ang="0">
                  <a:pos x="584" y="252"/>
                </a:cxn>
                <a:cxn ang="0">
                  <a:pos x="570" y="194"/>
                </a:cxn>
                <a:cxn ang="0">
                  <a:pos x="544" y="142"/>
                </a:cxn>
                <a:cxn ang="0">
                  <a:pos x="510" y="96"/>
                </a:cxn>
                <a:cxn ang="0">
                  <a:pos x="468" y="58"/>
                </a:cxn>
                <a:cxn ang="0">
                  <a:pos x="420" y="28"/>
                </a:cxn>
                <a:cxn ang="0">
                  <a:pos x="366" y="8"/>
                </a:cxn>
                <a:cxn ang="0">
                  <a:pos x="310" y="0"/>
                </a:cxn>
                <a:cxn ang="0">
                  <a:pos x="280" y="0"/>
                </a:cxn>
              </a:cxnLst>
              <a:rect l="0" t="0" r="r" b="b"/>
              <a:pathLst>
                <a:path w="588" h="600">
                  <a:moveTo>
                    <a:pt x="280" y="0"/>
                  </a:moveTo>
                  <a:lnTo>
                    <a:pt x="280" y="0"/>
                  </a:lnTo>
                  <a:lnTo>
                    <a:pt x="250" y="4"/>
                  </a:lnTo>
                  <a:lnTo>
                    <a:pt x="220" y="10"/>
                  </a:lnTo>
                  <a:lnTo>
                    <a:pt x="192" y="20"/>
                  </a:lnTo>
                  <a:lnTo>
                    <a:pt x="166" y="30"/>
                  </a:lnTo>
                  <a:lnTo>
                    <a:pt x="142" y="46"/>
                  </a:lnTo>
                  <a:lnTo>
                    <a:pt x="118" y="62"/>
                  </a:lnTo>
                  <a:lnTo>
                    <a:pt x="96" y="80"/>
                  </a:lnTo>
                  <a:lnTo>
                    <a:pt x="76" y="100"/>
                  </a:lnTo>
                  <a:lnTo>
                    <a:pt x="58" y="124"/>
                  </a:lnTo>
                  <a:lnTo>
                    <a:pt x="42" y="148"/>
                  </a:lnTo>
                  <a:lnTo>
                    <a:pt x="30" y="174"/>
                  </a:lnTo>
                  <a:lnTo>
                    <a:pt x="18" y="200"/>
                  </a:lnTo>
                  <a:lnTo>
                    <a:pt x="10" y="228"/>
                  </a:lnTo>
                  <a:lnTo>
                    <a:pt x="4" y="258"/>
                  </a:lnTo>
                  <a:lnTo>
                    <a:pt x="0" y="28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4" y="348"/>
                  </a:lnTo>
                  <a:lnTo>
                    <a:pt x="10" y="378"/>
                  </a:lnTo>
                  <a:lnTo>
                    <a:pt x="18" y="406"/>
                  </a:lnTo>
                  <a:lnTo>
                    <a:pt x="30" y="434"/>
                  </a:lnTo>
                  <a:lnTo>
                    <a:pt x="44" y="458"/>
                  </a:lnTo>
                  <a:lnTo>
                    <a:pt x="60" y="482"/>
                  </a:lnTo>
                  <a:lnTo>
                    <a:pt x="78" y="504"/>
                  </a:lnTo>
                  <a:lnTo>
                    <a:pt x="98" y="524"/>
                  </a:lnTo>
                  <a:lnTo>
                    <a:pt x="120" y="542"/>
                  </a:lnTo>
                  <a:lnTo>
                    <a:pt x="142" y="558"/>
                  </a:lnTo>
                  <a:lnTo>
                    <a:pt x="168" y="572"/>
                  </a:lnTo>
                  <a:lnTo>
                    <a:pt x="194" y="584"/>
                  </a:lnTo>
                  <a:lnTo>
                    <a:pt x="222" y="592"/>
                  </a:lnTo>
                  <a:lnTo>
                    <a:pt x="250" y="598"/>
                  </a:lnTo>
                  <a:lnTo>
                    <a:pt x="280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38" y="598"/>
                  </a:lnTo>
                  <a:lnTo>
                    <a:pt x="368" y="590"/>
                  </a:lnTo>
                  <a:lnTo>
                    <a:pt x="396" y="582"/>
                  </a:lnTo>
                  <a:lnTo>
                    <a:pt x="422" y="570"/>
                  </a:lnTo>
                  <a:lnTo>
                    <a:pt x="446" y="556"/>
                  </a:lnTo>
                  <a:lnTo>
                    <a:pt x="470" y="540"/>
                  </a:lnTo>
                  <a:lnTo>
                    <a:pt x="492" y="520"/>
                  </a:lnTo>
                  <a:lnTo>
                    <a:pt x="512" y="500"/>
                  </a:lnTo>
                  <a:lnTo>
                    <a:pt x="530" y="478"/>
                  </a:lnTo>
                  <a:lnTo>
                    <a:pt x="546" y="454"/>
                  </a:lnTo>
                  <a:lnTo>
                    <a:pt x="560" y="428"/>
                  </a:lnTo>
                  <a:lnTo>
                    <a:pt x="570" y="402"/>
                  </a:lnTo>
                  <a:lnTo>
                    <a:pt x="578" y="372"/>
                  </a:lnTo>
                  <a:lnTo>
                    <a:pt x="584" y="344"/>
                  </a:lnTo>
                  <a:lnTo>
                    <a:pt x="588" y="314"/>
                  </a:lnTo>
                  <a:lnTo>
                    <a:pt x="588" y="284"/>
                  </a:lnTo>
                  <a:lnTo>
                    <a:pt x="588" y="284"/>
                  </a:lnTo>
                  <a:lnTo>
                    <a:pt x="584" y="252"/>
                  </a:lnTo>
                  <a:lnTo>
                    <a:pt x="578" y="224"/>
                  </a:lnTo>
                  <a:lnTo>
                    <a:pt x="570" y="194"/>
                  </a:lnTo>
                  <a:lnTo>
                    <a:pt x="558" y="168"/>
                  </a:lnTo>
                  <a:lnTo>
                    <a:pt x="544" y="142"/>
                  </a:lnTo>
                  <a:lnTo>
                    <a:pt x="528" y="118"/>
                  </a:lnTo>
                  <a:lnTo>
                    <a:pt x="510" y="96"/>
                  </a:lnTo>
                  <a:lnTo>
                    <a:pt x="490" y="76"/>
                  </a:lnTo>
                  <a:lnTo>
                    <a:pt x="468" y="58"/>
                  </a:lnTo>
                  <a:lnTo>
                    <a:pt x="446" y="42"/>
                  </a:lnTo>
                  <a:lnTo>
                    <a:pt x="420" y="28"/>
                  </a:lnTo>
                  <a:lnTo>
                    <a:pt x="394" y="18"/>
                  </a:lnTo>
                  <a:lnTo>
                    <a:pt x="366" y="8"/>
                  </a:lnTo>
                  <a:lnTo>
                    <a:pt x="338" y="4"/>
                  </a:lnTo>
                  <a:lnTo>
                    <a:pt x="310" y="0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2627" y="2290"/>
              <a:ext cx="566" cy="576"/>
            </a:xfrm>
            <a:custGeom>
              <a:avLst/>
              <a:gdLst/>
              <a:ahLst/>
              <a:cxnLst>
                <a:cxn ang="0">
                  <a:pos x="266" y="0"/>
                </a:cxn>
                <a:cxn ang="0">
                  <a:pos x="210" y="10"/>
                </a:cxn>
                <a:cxn ang="0">
                  <a:pos x="158" y="30"/>
                </a:cxn>
                <a:cxn ang="0">
                  <a:pos x="112" y="60"/>
                </a:cxn>
                <a:cxn ang="0">
                  <a:pos x="72" y="98"/>
                </a:cxn>
                <a:cxn ang="0">
                  <a:pos x="40" y="142"/>
                </a:cxn>
                <a:cxn ang="0">
                  <a:pos x="16" y="194"/>
                </a:cxn>
                <a:cxn ang="0">
                  <a:pos x="2" y="248"/>
                </a:cxn>
                <a:cxn ang="0">
                  <a:pos x="0" y="306"/>
                </a:cxn>
                <a:cxn ang="0">
                  <a:pos x="4" y="336"/>
                </a:cxn>
                <a:cxn ang="0">
                  <a:pos x="18" y="390"/>
                </a:cxn>
                <a:cxn ang="0">
                  <a:pos x="42" y="442"/>
                </a:cxn>
                <a:cxn ang="0">
                  <a:pos x="76" y="484"/>
                </a:cxn>
                <a:cxn ang="0">
                  <a:pos x="116" y="522"/>
                </a:cxn>
                <a:cxn ang="0">
                  <a:pos x="162" y="550"/>
                </a:cxn>
                <a:cxn ang="0">
                  <a:pos x="214" y="568"/>
                </a:cxn>
                <a:cxn ang="0">
                  <a:pos x="270" y="576"/>
                </a:cxn>
                <a:cxn ang="0">
                  <a:pos x="300" y="576"/>
                </a:cxn>
                <a:cxn ang="0">
                  <a:pos x="356" y="566"/>
                </a:cxn>
                <a:cxn ang="0">
                  <a:pos x="408" y="546"/>
                </a:cxn>
                <a:cxn ang="0">
                  <a:pos x="454" y="516"/>
                </a:cxn>
                <a:cxn ang="0">
                  <a:pos x="494" y="478"/>
                </a:cxn>
                <a:cxn ang="0">
                  <a:pos x="526" y="432"/>
                </a:cxn>
                <a:cxn ang="0">
                  <a:pos x="550" y="382"/>
                </a:cxn>
                <a:cxn ang="0">
                  <a:pos x="564" y="326"/>
                </a:cxn>
                <a:cxn ang="0">
                  <a:pos x="566" y="268"/>
                </a:cxn>
                <a:cxn ang="0">
                  <a:pos x="564" y="240"/>
                </a:cxn>
                <a:cxn ang="0">
                  <a:pos x="548" y="184"/>
                </a:cxn>
                <a:cxn ang="0">
                  <a:pos x="524" y="134"/>
                </a:cxn>
                <a:cxn ang="0">
                  <a:pos x="492" y="90"/>
                </a:cxn>
                <a:cxn ang="0">
                  <a:pos x="450" y="54"/>
                </a:cxn>
                <a:cxn ang="0">
                  <a:pos x="404" y="26"/>
                </a:cxn>
                <a:cxn ang="0">
                  <a:pos x="352" y="8"/>
                </a:cxn>
                <a:cxn ang="0">
                  <a:pos x="296" y="0"/>
                </a:cxn>
                <a:cxn ang="0">
                  <a:pos x="266" y="0"/>
                </a:cxn>
              </a:cxnLst>
              <a:rect l="0" t="0" r="r" b="b"/>
              <a:pathLst>
                <a:path w="566" h="576">
                  <a:moveTo>
                    <a:pt x="266" y="0"/>
                  </a:moveTo>
                  <a:lnTo>
                    <a:pt x="266" y="0"/>
                  </a:lnTo>
                  <a:lnTo>
                    <a:pt x="238" y="4"/>
                  </a:lnTo>
                  <a:lnTo>
                    <a:pt x="210" y="10"/>
                  </a:lnTo>
                  <a:lnTo>
                    <a:pt x="184" y="18"/>
                  </a:lnTo>
                  <a:lnTo>
                    <a:pt x="158" y="30"/>
                  </a:lnTo>
                  <a:lnTo>
                    <a:pt x="134" y="44"/>
                  </a:lnTo>
                  <a:lnTo>
                    <a:pt x="112" y="60"/>
                  </a:lnTo>
                  <a:lnTo>
                    <a:pt x="90" y="78"/>
                  </a:lnTo>
                  <a:lnTo>
                    <a:pt x="72" y="98"/>
                  </a:lnTo>
                  <a:lnTo>
                    <a:pt x="54" y="120"/>
                  </a:lnTo>
                  <a:lnTo>
                    <a:pt x="40" y="142"/>
                  </a:lnTo>
                  <a:lnTo>
                    <a:pt x="26" y="168"/>
                  </a:lnTo>
                  <a:lnTo>
                    <a:pt x="16" y="194"/>
                  </a:lnTo>
                  <a:lnTo>
                    <a:pt x="8" y="220"/>
                  </a:lnTo>
                  <a:lnTo>
                    <a:pt x="2" y="248"/>
                  </a:lnTo>
                  <a:lnTo>
                    <a:pt x="0" y="276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4" y="336"/>
                  </a:lnTo>
                  <a:lnTo>
                    <a:pt x="10" y="364"/>
                  </a:lnTo>
                  <a:lnTo>
                    <a:pt x="18" y="390"/>
                  </a:lnTo>
                  <a:lnTo>
                    <a:pt x="28" y="416"/>
                  </a:lnTo>
                  <a:lnTo>
                    <a:pt x="42" y="442"/>
                  </a:lnTo>
                  <a:lnTo>
                    <a:pt x="58" y="464"/>
                  </a:lnTo>
                  <a:lnTo>
                    <a:pt x="76" y="484"/>
                  </a:lnTo>
                  <a:lnTo>
                    <a:pt x="94" y="504"/>
                  </a:lnTo>
                  <a:lnTo>
                    <a:pt x="116" y="522"/>
                  </a:lnTo>
                  <a:lnTo>
                    <a:pt x="138" y="536"/>
                  </a:lnTo>
                  <a:lnTo>
                    <a:pt x="162" y="550"/>
                  </a:lnTo>
                  <a:lnTo>
                    <a:pt x="188" y="560"/>
                  </a:lnTo>
                  <a:lnTo>
                    <a:pt x="214" y="568"/>
                  </a:lnTo>
                  <a:lnTo>
                    <a:pt x="242" y="574"/>
                  </a:lnTo>
                  <a:lnTo>
                    <a:pt x="270" y="576"/>
                  </a:lnTo>
                  <a:lnTo>
                    <a:pt x="300" y="576"/>
                  </a:lnTo>
                  <a:lnTo>
                    <a:pt x="300" y="576"/>
                  </a:lnTo>
                  <a:lnTo>
                    <a:pt x="328" y="572"/>
                  </a:lnTo>
                  <a:lnTo>
                    <a:pt x="356" y="566"/>
                  </a:lnTo>
                  <a:lnTo>
                    <a:pt x="382" y="556"/>
                  </a:lnTo>
                  <a:lnTo>
                    <a:pt x="408" y="546"/>
                  </a:lnTo>
                  <a:lnTo>
                    <a:pt x="432" y="532"/>
                  </a:lnTo>
                  <a:lnTo>
                    <a:pt x="454" y="516"/>
                  </a:lnTo>
                  <a:lnTo>
                    <a:pt x="476" y="498"/>
                  </a:lnTo>
                  <a:lnTo>
                    <a:pt x="494" y="478"/>
                  </a:lnTo>
                  <a:lnTo>
                    <a:pt x="512" y="456"/>
                  </a:lnTo>
                  <a:lnTo>
                    <a:pt x="526" y="432"/>
                  </a:lnTo>
                  <a:lnTo>
                    <a:pt x="540" y="408"/>
                  </a:lnTo>
                  <a:lnTo>
                    <a:pt x="550" y="382"/>
                  </a:lnTo>
                  <a:lnTo>
                    <a:pt x="558" y="354"/>
                  </a:lnTo>
                  <a:lnTo>
                    <a:pt x="564" y="326"/>
                  </a:lnTo>
                  <a:lnTo>
                    <a:pt x="566" y="298"/>
                  </a:lnTo>
                  <a:lnTo>
                    <a:pt x="566" y="268"/>
                  </a:lnTo>
                  <a:lnTo>
                    <a:pt x="566" y="268"/>
                  </a:lnTo>
                  <a:lnTo>
                    <a:pt x="564" y="240"/>
                  </a:lnTo>
                  <a:lnTo>
                    <a:pt x="558" y="212"/>
                  </a:lnTo>
                  <a:lnTo>
                    <a:pt x="548" y="184"/>
                  </a:lnTo>
                  <a:lnTo>
                    <a:pt x="538" y="158"/>
                  </a:lnTo>
                  <a:lnTo>
                    <a:pt x="524" y="134"/>
                  </a:lnTo>
                  <a:lnTo>
                    <a:pt x="508" y="112"/>
                  </a:lnTo>
                  <a:lnTo>
                    <a:pt x="492" y="90"/>
                  </a:lnTo>
                  <a:lnTo>
                    <a:pt x="472" y="70"/>
                  </a:lnTo>
                  <a:lnTo>
                    <a:pt x="450" y="54"/>
                  </a:lnTo>
                  <a:lnTo>
                    <a:pt x="428" y="38"/>
                  </a:lnTo>
                  <a:lnTo>
                    <a:pt x="404" y="26"/>
                  </a:lnTo>
                  <a:lnTo>
                    <a:pt x="378" y="16"/>
                  </a:lnTo>
                  <a:lnTo>
                    <a:pt x="352" y="8"/>
                  </a:lnTo>
                  <a:lnTo>
                    <a:pt x="324" y="2"/>
                  </a:lnTo>
                  <a:lnTo>
                    <a:pt x="296" y="0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2639" y="2296"/>
              <a:ext cx="548" cy="552"/>
            </a:xfrm>
            <a:custGeom>
              <a:avLst/>
              <a:gdLst/>
              <a:ahLst/>
              <a:cxnLst>
                <a:cxn ang="0">
                  <a:pos x="256" y="0"/>
                </a:cxn>
                <a:cxn ang="0">
                  <a:pos x="202" y="10"/>
                </a:cxn>
                <a:cxn ang="0">
                  <a:pos x="152" y="30"/>
                </a:cxn>
                <a:cxn ang="0">
                  <a:pos x="108" y="60"/>
                </a:cxn>
                <a:cxn ang="0">
                  <a:pos x="68" y="96"/>
                </a:cxn>
                <a:cxn ang="0">
                  <a:pos x="38" y="140"/>
                </a:cxn>
                <a:cxn ang="0">
                  <a:pos x="16" y="188"/>
                </a:cxn>
                <a:cxn ang="0">
                  <a:pos x="4" y="242"/>
                </a:cxn>
                <a:cxn ang="0">
                  <a:pos x="2" y="296"/>
                </a:cxn>
                <a:cxn ang="0">
                  <a:pos x="4" y="324"/>
                </a:cxn>
                <a:cxn ang="0">
                  <a:pos x="18" y="378"/>
                </a:cxn>
                <a:cxn ang="0">
                  <a:pos x="42" y="426"/>
                </a:cxn>
                <a:cxn ang="0">
                  <a:pos x="74" y="468"/>
                </a:cxn>
                <a:cxn ang="0">
                  <a:pos x="114" y="502"/>
                </a:cxn>
                <a:cxn ang="0">
                  <a:pos x="160" y="528"/>
                </a:cxn>
                <a:cxn ang="0">
                  <a:pos x="210" y="546"/>
                </a:cxn>
                <a:cxn ang="0">
                  <a:pos x="264" y="552"/>
                </a:cxn>
                <a:cxn ang="0">
                  <a:pos x="292" y="552"/>
                </a:cxn>
                <a:cxn ang="0">
                  <a:pos x="346" y="542"/>
                </a:cxn>
                <a:cxn ang="0">
                  <a:pos x="396" y="522"/>
                </a:cxn>
                <a:cxn ang="0">
                  <a:pos x="442" y="494"/>
                </a:cxn>
                <a:cxn ang="0">
                  <a:pos x="480" y="456"/>
                </a:cxn>
                <a:cxn ang="0">
                  <a:pos x="510" y="414"/>
                </a:cxn>
                <a:cxn ang="0">
                  <a:pos x="532" y="364"/>
                </a:cxn>
                <a:cxn ang="0">
                  <a:pos x="544" y="312"/>
                </a:cxn>
                <a:cxn ang="0">
                  <a:pos x="548" y="256"/>
                </a:cxn>
                <a:cxn ang="0">
                  <a:pos x="544" y="228"/>
                </a:cxn>
                <a:cxn ang="0">
                  <a:pos x="530" y="176"/>
                </a:cxn>
                <a:cxn ang="0">
                  <a:pos x="506" y="128"/>
                </a:cxn>
                <a:cxn ang="0">
                  <a:pos x="474" y="86"/>
                </a:cxn>
                <a:cxn ang="0">
                  <a:pos x="434" y="50"/>
                </a:cxn>
                <a:cxn ang="0">
                  <a:pos x="388" y="24"/>
                </a:cxn>
                <a:cxn ang="0">
                  <a:pos x="338" y="8"/>
                </a:cxn>
                <a:cxn ang="0">
                  <a:pos x="284" y="0"/>
                </a:cxn>
                <a:cxn ang="0">
                  <a:pos x="256" y="0"/>
                </a:cxn>
              </a:cxnLst>
              <a:rect l="0" t="0" r="r" b="b"/>
              <a:pathLst>
                <a:path w="548" h="552">
                  <a:moveTo>
                    <a:pt x="256" y="0"/>
                  </a:moveTo>
                  <a:lnTo>
                    <a:pt x="256" y="0"/>
                  </a:lnTo>
                  <a:lnTo>
                    <a:pt x="228" y="4"/>
                  </a:lnTo>
                  <a:lnTo>
                    <a:pt x="202" y="10"/>
                  </a:lnTo>
                  <a:lnTo>
                    <a:pt x="176" y="20"/>
                  </a:lnTo>
                  <a:lnTo>
                    <a:pt x="152" y="30"/>
                  </a:lnTo>
                  <a:lnTo>
                    <a:pt x="128" y="44"/>
                  </a:lnTo>
                  <a:lnTo>
                    <a:pt x="108" y="60"/>
                  </a:lnTo>
                  <a:lnTo>
                    <a:pt x="88" y="76"/>
                  </a:lnTo>
                  <a:lnTo>
                    <a:pt x="68" y="96"/>
                  </a:lnTo>
                  <a:lnTo>
                    <a:pt x="52" y="118"/>
                  </a:lnTo>
                  <a:lnTo>
                    <a:pt x="38" y="140"/>
                  </a:lnTo>
                  <a:lnTo>
                    <a:pt x="26" y="164"/>
                  </a:lnTo>
                  <a:lnTo>
                    <a:pt x="16" y="188"/>
                  </a:lnTo>
                  <a:lnTo>
                    <a:pt x="8" y="214"/>
                  </a:lnTo>
                  <a:lnTo>
                    <a:pt x="4" y="242"/>
                  </a:lnTo>
                  <a:lnTo>
                    <a:pt x="0" y="268"/>
                  </a:lnTo>
                  <a:lnTo>
                    <a:pt x="2" y="296"/>
                  </a:lnTo>
                  <a:lnTo>
                    <a:pt x="2" y="296"/>
                  </a:lnTo>
                  <a:lnTo>
                    <a:pt x="4" y="324"/>
                  </a:lnTo>
                  <a:lnTo>
                    <a:pt x="10" y="352"/>
                  </a:lnTo>
                  <a:lnTo>
                    <a:pt x="18" y="378"/>
                  </a:lnTo>
                  <a:lnTo>
                    <a:pt x="30" y="402"/>
                  </a:lnTo>
                  <a:lnTo>
                    <a:pt x="42" y="426"/>
                  </a:lnTo>
                  <a:lnTo>
                    <a:pt x="58" y="448"/>
                  </a:lnTo>
                  <a:lnTo>
                    <a:pt x="74" y="468"/>
                  </a:lnTo>
                  <a:lnTo>
                    <a:pt x="94" y="486"/>
                  </a:lnTo>
                  <a:lnTo>
                    <a:pt x="114" y="502"/>
                  </a:lnTo>
                  <a:lnTo>
                    <a:pt x="136" y="516"/>
                  </a:lnTo>
                  <a:lnTo>
                    <a:pt x="160" y="528"/>
                  </a:lnTo>
                  <a:lnTo>
                    <a:pt x="184" y="538"/>
                  </a:lnTo>
                  <a:lnTo>
                    <a:pt x="210" y="546"/>
                  </a:lnTo>
                  <a:lnTo>
                    <a:pt x="236" y="550"/>
                  </a:lnTo>
                  <a:lnTo>
                    <a:pt x="264" y="552"/>
                  </a:lnTo>
                  <a:lnTo>
                    <a:pt x="292" y="552"/>
                  </a:lnTo>
                  <a:lnTo>
                    <a:pt x="292" y="552"/>
                  </a:lnTo>
                  <a:lnTo>
                    <a:pt x="320" y="548"/>
                  </a:lnTo>
                  <a:lnTo>
                    <a:pt x="346" y="542"/>
                  </a:lnTo>
                  <a:lnTo>
                    <a:pt x="372" y="534"/>
                  </a:lnTo>
                  <a:lnTo>
                    <a:pt x="396" y="522"/>
                  </a:lnTo>
                  <a:lnTo>
                    <a:pt x="420" y="508"/>
                  </a:lnTo>
                  <a:lnTo>
                    <a:pt x="442" y="494"/>
                  </a:lnTo>
                  <a:lnTo>
                    <a:pt x="462" y="476"/>
                  </a:lnTo>
                  <a:lnTo>
                    <a:pt x="480" y="456"/>
                  </a:lnTo>
                  <a:lnTo>
                    <a:pt x="496" y="436"/>
                  </a:lnTo>
                  <a:lnTo>
                    <a:pt x="510" y="414"/>
                  </a:lnTo>
                  <a:lnTo>
                    <a:pt x="522" y="390"/>
                  </a:lnTo>
                  <a:lnTo>
                    <a:pt x="532" y="364"/>
                  </a:lnTo>
                  <a:lnTo>
                    <a:pt x="540" y="338"/>
                  </a:lnTo>
                  <a:lnTo>
                    <a:pt x="544" y="312"/>
                  </a:lnTo>
                  <a:lnTo>
                    <a:pt x="548" y="284"/>
                  </a:lnTo>
                  <a:lnTo>
                    <a:pt x="548" y="256"/>
                  </a:lnTo>
                  <a:lnTo>
                    <a:pt x="548" y="256"/>
                  </a:lnTo>
                  <a:lnTo>
                    <a:pt x="544" y="228"/>
                  </a:lnTo>
                  <a:lnTo>
                    <a:pt x="538" y="200"/>
                  </a:lnTo>
                  <a:lnTo>
                    <a:pt x="530" y="176"/>
                  </a:lnTo>
                  <a:lnTo>
                    <a:pt x="518" y="150"/>
                  </a:lnTo>
                  <a:lnTo>
                    <a:pt x="506" y="128"/>
                  </a:lnTo>
                  <a:lnTo>
                    <a:pt x="490" y="106"/>
                  </a:lnTo>
                  <a:lnTo>
                    <a:pt x="474" y="86"/>
                  </a:lnTo>
                  <a:lnTo>
                    <a:pt x="454" y="68"/>
                  </a:lnTo>
                  <a:lnTo>
                    <a:pt x="434" y="50"/>
                  </a:lnTo>
                  <a:lnTo>
                    <a:pt x="412" y="36"/>
                  </a:lnTo>
                  <a:lnTo>
                    <a:pt x="388" y="24"/>
                  </a:lnTo>
                  <a:lnTo>
                    <a:pt x="364" y="14"/>
                  </a:lnTo>
                  <a:lnTo>
                    <a:pt x="338" y="8"/>
                  </a:lnTo>
                  <a:lnTo>
                    <a:pt x="312" y="2"/>
                  </a:lnTo>
                  <a:lnTo>
                    <a:pt x="284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2653" y="2304"/>
              <a:ext cx="526" cy="528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192" y="10"/>
                </a:cxn>
                <a:cxn ang="0">
                  <a:pos x="144" y="30"/>
                </a:cxn>
                <a:cxn ang="0">
                  <a:pos x="100" y="58"/>
                </a:cxn>
                <a:cxn ang="0">
                  <a:pos x="64" y="92"/>
                </a:cxn>
                <a:cxn ang="0">
                  <a:pos x="34" y="134"/>
                </a:cxn>
                <a:cxn ang="0">
                  <a:pos x="14" y="182"/>
                </a:cxn>
                <a:cxn ang="0">
                  <a:pos x="2" y="232"/>
                </a:cxn>
                <a:cxn ang="0">
                  <a:pos x="0" y="286"/>
                </a:cxn>
                <a:cxn ang="0">
                  <a:pos x="4" y="312"/>
                </a:cxn>
                <a:cxn ang="0">
                  <a:pos x="18" y="362"/>
                </a:cxn>
                <a:cxn ang="0">
                  <a:pos x="42" y="408"/>
                </a:cxn>
                <a:cxn ang="0">
                  <a:pos x="72" y="448"/>
                </a:cxn>
                <a:cxn ang="0">
                  <a:pos x="110" y="480"/>
                </a:cxn>
                <a:cxn ang="0">
                  <a:pos x="154" y="506"/>
                </a:cxn>
                <a:cxn ang="0">
                  <a:pos x="204" y="522"/>
                </a:cxn>
                <a:cxn ang="0">
                  <a:pos x="256" y="528"/>
                </a:cxn>
                <a:cxn ang="0">
                  <a:pos x="282" y="526"/>
                </a:cxn>
                <a:cxn ang="0">
                  <a:pos x="334" y="516"/>
                </a:cxn>
                <a:cxn ang="0">
                  <a:pos x="382" y="498"/>
                </a:cxn>
                <a:cxn ang="0">
                  <a:pos x="426" y="470"/>
                </a:cxn>
                <a:cxn ang="0">
                  <a:pos x="462" y="434"/>
                </a:cxn>
                <a:cxn ang="0">
                  <a:pos x="492" y="392"/>
                </a:cxn>
                <a:cxn ang="0">
                  <a:pos x="512" y="346"/>
                </a:cxn>
                <a:cxn ang="0">
                  <a:pos x="524" y="294"/>
                </a:cxn>
                <a:cxn ang="0">
                  <a:pos x="526" y="242"/>
                </a:cxn>
                <a:cxn ang="0">
                  <a:pos x="522" y="214"/>
                </a:cxn>
                <a:cxn ang="0">
                  <a:pos x="508" y="164"/>
                </a:cxn>
                <a:cxn ang="0">
                  <a:pos x="484" y="118"/>
                </a:cxn>
                <a:cxn ang="0">
                  <a:pos x="454" y="78"/>
                </a:cxn>
                <a:cxn ang="0">
                  <a:pos x="416" y="46"/>
                </a:cxn>
                <a:cxn ang="0">
                  <a:pos x="372" y="22"/>
                </a:cxn>
                <a:cxn ang="0">
                  <a:pos x="322" y="6"/>
                </a:cxn>
                <a:cxn ang="0">
                  <a:pos x="270" y="0"/>
                </a:cxn>
                <a:cxn ang="0">
                  <a:pos x="244" y="0"/>
                </a:cxn>
              </a:cxnLst>
              <a:rect l="0" t="0" r="r" b="b"/>
              <a:pathLst>
                <a:path w="526" h="528">
                  <a:moveTo>
                    <a:pt x="244" y="0"/>
                  </a:moveTo>
                  <a:lnTo>
                    <a:pt x="244" y="0"/>
                  </a:lnTo>
                  <a:lnTo>
                    <a:pt x="218" y="4"/>
                  </a:lnTo>
                  <a:lnTo>
                    <a:pt x="192" y="10"/>
                  </a:lnTo>
                  <a:lnTo>
                    <a:pt x="166" y="18"/>
                  </a:lnTo>
                  <a:lnTo>
                    <a:pt x="144" y="30"/>
                  </a:lnTo>
                  <a:lnTo>
                    <a:pt x="122" y="42"/>
                  </a:lnTo>
                  <a:lnTo>
                    <a:pt x="100" y="58"/>
                  </a:lnTo>
                  <a:lnTo>
                    <a:pt x="82" y="74"/>
                  </a:lnTo>
                  <a:lnTo>
                    <a:pt x="64" y="92"/>
                  </a:lnTo>
                  <a:lnTo>
                    <a:pt x="48" y="114"/>
                  </a:lnTo>
                  <a:lnTo>
                    <a:pt x="34" y="134"/>
                  </a:lnTo>
                  <a:lnTo>
                    <a:pt x="24" y="158"/>
                  </a:lnTo>
                  <a:lnTo>
                    <a:pt x="14" y="182"/>
                  </a:lnTo>
                  <a:lnTo>
                    <a:pt x="6" y="206"/>
                  </a:lnTo>
                  <a:lnTo>
                    <a:pt x="2" y="232"/>
                  </a:lnTo>
                  <a:lnTo>
                    <a:pt x="0" y="258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18" y="362"/>
                  </a:lnTo>
                  <a:lnTo>
                    <a:pt x="28" y="386"/>
                  </a:lnTo>
                  <a:lnTo>
                    <a:pt x="42" y="408"/>
                  </a:lnTo>
                  <a:lnTo>
                    <a:pt x="56" y="428"/>
                  </a:lnTo>
                  <a:lnTo>
                    <a:pt x="72" y="448"/>
                  </a:lnTo>
                  <a:lnTo>
                    <a:pt x="90" y="466"/>
                  </a:lnTo>
                  <a:lnTo>
                    <a:pt x="110" y="480"/>
                  </a:lnTo>
                  <a:lnTo>
                    <a:pt x="132" y="494"/>
                  </a:lnTo>
                  <a:lnTo>
                    <a:pt x="154" y="506"/>
                  </a:lnTo>
                  <a:lnTo>
                    <a:pt x="178" y="514"/>
                  </a:lnTo>
                  <a:lnTo>
                    <a:pt x="204" y="522"/>
                  </a:lnTo>
                  <a:lnTo>
                    <a:pt x="228" y="526"/>
                  </a:lnTo>
                  <a:lnTo>
                    <a:pt x="256" y="528"/>
                  </a:lnTo>
                  <a:lnTo>
                    <a:pt x="282" y="526"/>
                  </a:lnTo>
                  <a:lnTo>
                    <a:pt x="282" y="526"/>
                  </a:lnTo>
                  <a:lnTo>
                    <a:pt x="308" y="524"/>
                  </a:lnTo>
                  <a:lnTo>
                    <a:pt x="334" y="516"/>
                  </a:lnTo>
                  <a:lnTo>
                    <a:pt x="360" y="508"/>
                  </a:lnTo>
                  <a:lnTo>
                    <a:pt x="382" y="498"/>
                  </a:lnTo>
                  <a:lnTo>
                    <a:pt x="404" y="484"/>
                  </a:lnTo>
                  <a:lnTo>
                    <a:pt x="426" y="470"/>
                  </a:lnTo>
                  <a:lnTo>
                    <a:pt x="444" y="452"/>
                  </a:lnTo>
                  <a:lnTo>
                    <a:pt x="462" y="434"/>
                  </a:lnTo>
                  <a:lnTo>
                    <a:pt x="478" y="414"/>
                  </a:lnTo>
                  <a:lnTo>
                    <a:pt x="492" y="392"/>
                  </a:lnTo>
                  <a:lnTo>
                    <a:pt x="504" y="370"/>
                  </a:lnTo>
                  <a:lnTo>
                    <a:pt x="512" y="346"/>
                  </a:lnTo>
                  <a:lnTo>
                    <a:pt x="520" y="320"/>
                  </a:lnTo>
                  <a:lnTo>
                    <a:pt x="524" y="294"/>
                  </a:lnTo>
                  <a:lnTo>
                    <a:pt x="526" y="268"/>
                  </a:lnTo>
                  <a:lnTo>
                    <a:pt x="526" y="242"/>
                  </a:lnTo>
                  <a:lnTo>
                    <a:pt x="526" y="242"/>
                  </a:lnTo>
                  <a:lnTo>
                    <a:pt x="522" y="214"/>
                  </a:lnTo>
                  <a:lnTo>
                    <a:pt x="516" y="188"/>
                  </a:lnTo>
                  <a:lnTo>
                    <a:pt x="508" y="164"/>
                  </a:lnTo>
                  <a:lnTo>
                    <a:pt x="498" y="140"/>
                  </a:lnTo>
                  <a:lnTo>
                    <a:pt x="484" y="118"/>
                  </a:lnTo>
                  <a:lnTo>
                    <a:pt x="470" y="98"/>
                  </a:lnTo>
                  <a:lnTo>
                    <a:pt x="454" y="78"/>
                  </a:lnTo>
                  <a:lnTo>
                    <a:pt x="436" y="62"/>
                  </a:lnTo>
                  <a:lnTo>
                    <a:pt x="416" y="46"/>
                  </a:lnTo>
                  <a:lnTo>
                    <a:pt x="394" y="32"/>
                  </a:lnTo>
                  <a:lnTo>
                    <a:pt x="372" y="22"/>
                  </a:lnTo>
                  <a:lnTo>
                    <a:pt x="348" y="12"/>
                  </a:lnTo>
                  <a:lnTo>
                    <a:pt x="322" y="6"/>
                  </a:lnTo>
                  <a:lnTo>
                    <a:pt x="298" y="0"/>
                  </a:lnTo>
                  <a:lnTo>
                    <a:pt x="270" y="0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2665" y="2310"/>
              <a:ext cx="508" cy="504"/>
            </a:xfrm>
            <a:custGeom>
              <a:avLst/>
              <a:gdLst/>
              <a:ahLst/>
              <a:cxnLst>
                <a:cxn ang="0">
                  <a:pos x="234" y="2"/>
                </a:cxn>
                <a:cxn ang="0">
                  <a:pos x="184" y="12"/>
                </a:cxn>
                <a:cxn ang="0">
                  <a:pos x="138" y="30"/>
                </a:cxn>
                <a:cxn ang="0">
                  <a:pos x="96" y="58"/>
                </a:cxn>
                <a:cxn ang="0">
                  <a:pos x="62" y="92"/>
                </a:cxn>
                <a:cxn ang="0">
                  <a:pos x="34" y="132"/>
                </a:cxn>
                <a:cxn ang="0">
                  <a:pos x="14" y="176"/>
                </a:cxn>
                <a:cxn ang="0">
                  <a:pos x="2" y="226"/>
                </a:cxn>
                <a:cxn ang="0">
                  <a:pos x="2" y="276"/>
                </a:cxn>
                <a:cxn ang="0">
                  <a:pos x="4" y="302"/>
                </a:cxn>
                <a:cxn ang="0">
                  <a:pos x="20" y="350"/>
                </a:cxn>
                <a:cxn ang="0">
                  <a:pos x="42" y="392"/>
                </a:cxn>
                <a:cxn ang="0">
                  <a:pos x="72" y="430"/>
                </a:cxn>
                <a:cxn ang="0">
                  <a:pos x="110" y="462"/>
                </a:cxn>
                <a:cxn ang="0">
                  <a:pos x="152" y="484"/>
                </a:cxn>
                <a:cxn ang="0">
                  <a:pos x="198" y="500"/>
                </a:cxn>
                <a:cxn ang="0">
                  <a:pos x="248" y="504"/>
                </a:cxn>
                <a:cxn ang="0">
                  <a:pos x="274" y="504"/>
                </a:cxn>
                <a:cxn ang="0">
                  <a:pos x="324" y="494"/>
                </a:cxn>
                <a:cxn ang="0">
                  <a:pos x="370" y="474"/>
                </a:cxn>
                <a:cxn ang="0">
                  <a:pos x="412" y="448"/>
                </a:cxn>
                <a:cxn ang="0">
                  <a:pos x="446" y="414"/>
                </a:cxn>
                <a:cxn ang="0">
                  <a:pos x="474" y="374"/>
                </a:cxn>
                <a:cxn ang="0">
                  <a:pos x="494" y="328"/>
                </a:cxn>
                <a:cxn ang="0">
                  <a:pos x="506" y="280"/>
                </a:cxn>
                <a:cxn ang="0">
                  <a:pos x="506" y="228"/>
                </a:cxn>
                <a:cxn ang="0">
                  <a:pos x="504" y="204"/>
                </a:cxn>
                <a:cxn ang="0">
                  <a:pos x="490" y="156"/>
                </a:cxn>
                <a:cxn ang="0">
                  <a:pos x="466" y="112"/>
                </a:cxn>
                <a:cxn ang="0">
                  <a:pos x="436" y="74"/>
                </a:cxn>
                <a:cxn ang="0">
                  <a:pos x="398" y="44"/>
                </a:cxn>
                <a:cxn ang="0">
                  <a:pos x="356" y="20"/>
                </a:cxn>
                <a:cxn ang="0">
                  <a:pos x="310" y="6"/>
                </a:cxn>
                <a:cxn ang="0">
                  <a:pos x="260" y="0"/>
                </a:cxn>
                <a:cxn ang="0">
                  <a:pos x="234" y="2"/>
                </a:cxn>
              </a:cxnLst>
              <a:rect l="0" t="0" r="r" b="b"/>
              <a:pathLst>
                <a:path w="508" h="504">
                  <a:moveTo>
                    <a:pt x="234" y="2"/>
                  </a:moveTo>
                  <a:lnTo>
                    <a:pt x="234" y="2"/>
                  </a:lnTo>
                  <a:lnTo>
                    <a:pt x="208" y="4"/>
                  </a:lnTo>
                  <a:lnTo>
                    <a:pt x="184" y="12"/>
                  </a:lnTo>
                  <a:lnTo>
                    <a:pt x="160" y="20"/>
                  </a:lnTo>
                  <a:lnTo>
                    <a:pt x="138" y="30"/>
                  </a:lnTo>
                  <a:lnTo>
                    <a:pt x="116" y="42"/>
                  </a:lnTo>
                  <a:lnTo>
                    <a:pt x="96" y="58"/>
                  </a:lnTo>
                  <a:lnTo>
                    <a:pt x="78" y="74"/>
                  </a:lnTo>
                  <a:lnTo>
                    <a:pt x="62" y="92"/>
                  </a:lnTo>
                  <a:lnTo>
                    <a:pt x="46" y="110"/>
                  </a:lnTo>
                  <a:lnTo>
                    <a:pt x="34" y="132"/>
                  </a:lnTo>
                  <a:lnTo>
                    <a:pt x="22" y="154"/>
                  </a:lnTo>
                  <a:lnTo>
                    <a:pt x="14" y="176"/>
                  </a:lnTo>
                  <a:lnTo>
                    <a:pt x="6" y="200"/>
                  </a:lnTo>
                  <a:lnTo>
                    <a:pt x="2" y="226"/>
                  </a:lnTo>
                  <a:lnTo>
                    <a:pt x="0" y="250"/>
                  </a:lnTo>
                  <a:lnTo>
                    <a:pt x="2" y="276"/>
                  </a:lnTo>
                  <a:lnTo>
                    <a:pt x="2" y="276"/>
                  </a:lnTo>
                  <a:lnTo>
                    <a:pt x="4" y="302"/>
                  </a:lnTo>
                  <a:lnTo>
                    <a:pt x="10" y="326"/>
                  </a:lnTo>
                  <a:lnTo>
                    <a:pt x="20" y="350"/>
                  </a:lnTo>
                  <a:lnTo>
                    <a:pt x="30" y="372"/>
                  </a:lnTo>
                  <a:lnTo>
                    <a:pt x="42" y="392"/>
                  </a:lnTo>
                  <a:lnTo>
                    <a:pt x="56" y="412"/>
                  </a:lnTo>
                  <a:lnTo>
                    <a:pt x="72" y="430"/>
                  </a:lnTo>
                  <a:lnTo>
                    <a:pt x="90" y="446"/>
                  </a:lnTo>
                  <a:lnTo>
                    <a:pt x="110" y="462"/>
                  </a:lnTo>
                  <a:lnTo>
                    <a:pt x="130" y="474"/>
                  </a:lnTo>
                  <a:lnTo>
                    <a:pt x="152" y="484"/>
                  </a:lnTo>
                  <a:lnTo>
                    <a:pt x="174" y="492"/>
                  </a:lnTo>
                  <a:lnTo>
                    <a:pt x="198" y="500"/>
                  </a:lnTo>
                  <a:lnTo>
                    <a:pt x="224" y="504"/>
                  </a:lnTo>
                  <a:lnTo>
                    <a:pt x="248" y="504"/>
                  </a:lnTo>
                  <a:lnTo>
                    <a:pt x="274" y="504"/>
                  </a:lnTo>
                  <a:lnTo>
                    <a:pt x="274" y="504"/>
                  </a:lnTo>
                  <a:lnTo>
                    <a:pt x="300" y="500"/>
                  </a:lnTo>
                  <a:lnTo>
                    <a:pt x="324" y="494"/>
                  </a:lnTo>
                  <a:lnTo>
                    <a:pt x="348" y="486"/>
                  </a:lnTo>
                  <a:lnTo>
                    <a:pt x="370" y="474"/>
                  </a:lnTo>
                  <a:lnTo>
                    <a:pt x="392" y="462"/>
                  </a:lnTo>
                  <a:lnTo>
                    <a:pt x="412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4"/>
                  </a:lnTo>
                  <a:lnTo>
                    <a:pt x="474" y="374"/>
                  </a:lnTo>
                  <a:lnTo>
                    <a:pt x="486" y="352"/>
                  </a:lnTo>
                  <a:lnTo>
                    <a:pt x="494" y="328"/>
                  </a:lnTo>
                  <a:lnTo>
                    <a:pt x="502" y="304"/>
                  </a:lnTo>
                  <a:lnTo>
                    <a:pt x="506" y="280"/>
                  </a:lnTo>
                  <a:lnTo>
                    <a:pt x="508" y="254"/>
                  </a:lnTo>
                  <a:lnTo>
                    <a:pt x="506" y="228"/>
                  </a:lnTo>
                  <a:lnTo>
                    <a:pt x="506" y="228"/>
                  </a:lnTo>
                  <a:lnTo>
                    <a:pt x="504" y="204"/>
                  </a:lnTo>
                  <a:lnTo>
                    <a:pt x="498" y="178"/>
                  </a:lnTo>
                  <a:lnTo>
                    <a:pt x="490" y="156"/>
                  </a:lnTo>
                  <a:lnTo>
                    <a:pt x="478" y="132"/>
                  </a:lnTo>
                  <a:lnTo>
                    <a:pt x="466" y="112"/>
                  </a:lnTo>
                  <a:lnTo>
                    <a:pt x="452" y="92"/>
                  </a:lnTo>
                  <a:lnTo>
                    <a:pt x="436" y="74"/>
                  </a:lnTo>
                  <a:lnTo>
                    <a:pt x="418" y="58"/>
                  </a:lnTo>
                  <a:lnTo>
                    <a:pt x="398" y="44"/>
                  </a:lnTo>
                  <a:lnTo>
                    <a:pt x="378" y="30"/>
                  </a:lnTo>
                  <a:lnTo>
                    <a:pt x="356" y="20"/>
                  </a:lnTo>
                  <a:lnTo>
                    <a:pt x="334" y="12"/>
                  </a:lnTo>
                  <a:lnTo>
                    <a:pt x="310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34" y="2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2895" y="2396"/>
              <a:ext cx="234" cy="346"/>
            </a:xfrm>
            <a:custGeom>
              <a:avLst/>
              <a:gdLst/>
              <a:ahLst/>
              <a:cxnLst>
                <a:cxn ang="0">
                  <a:pos x="156" y="346"/>
                </a:cxn>
                <a:cxn ang="0">
                  <a:pos x="156" y="346"/>
                </a:cxn>
                <a:cxn ang="0">
                  <a:pos x="140" y="338"/>
                </a:cxn>
                <a:cxn ang="0">
                  <a:pos x="126" y="332"/>
                </a:cxn>
                <a:cxn ang="0">
                  <a:pos x="110" y="328"/>
                </a:cxn>
                <a:cxn ang="0">
                  <a:pos x="96" y="326"/>
                </a:cxn>
                <a:cxn ang="0">
                  <a:pos x="82" y="324"/>
                </a:cxn>
                <a:cxn ang="0">
                  <a:pos x="68" y="326"/>
                </a:cxn>
                <a:cxn ang="0">
                  <a:pos x="46" y="330"/>
                </a:cxn>
                <a:cxn ang="0">
                  <a:pos x="46" y="330"/>
                </a:cxn>
                <a:cxn ang="0">
                  <a:pos x="32" y="314"/>
                </a:cxn>
                <a:cxn ang="0">
                  <a:pos x="22" y="296"/>
                </a:cxn>
                <a:cxn ang="0">
                  <a:pos x="14" y="276"/>
                </a:cxn>
                <a:cxn ang="0">
                  <a:pos x="6" y="254"/>
                </a:cxn>
                <a:cxn ang="0">
                  <a:pos x="2" y="232"/>
                </a:cxn>
                <a:cxn ang="0">
                  <a:pos x="0" y="206"/>
                </a:cxn>
                <a:cxn ang="0">
                  <a:pos x="0" y="182"/>
                </a:cxn>
                <a:cxn ang="0">
                  <a:pos x="2" y="156"/>
                </a:cxn>
                <a:cxn ang="0">
                  <a:pos x="2" y="156"/>
                </a:cxn>
                <a:cxn ang="0">
                  <a:pos x="4" y="136"/>
                </a:cxn>
                <a:cxn ang="0">
                  <a:pos x="8" y="120"/>
                </a:cxn>
                <a:cxn ang="0">
                  <a:pos x="14" y="104"/>
                </a:cxn>
                <a:cxn ang="0">
                  <a:pos x="20" y="88"/>
                </a:cxn>
                <a:cxn ang="0">
                  <a:pos x="26" y="72"/>
                </a:cxn>
                <a:cxn ang="0">
                  <a:pos x="34" y="60"/>
                </a:cxn>
                <a:cxn ang="0">
                  <a:pos x="42" y="48"/>
                </a:cxn>
                <a:cxn ang="0">
                  <a:pos x="52" y="36"/>
                </a:cxn>
                <a:cxn ang="0">
                  <a:pos x="62" y="26"/>
                </a:cxn>
                <a:cxn ang="0">
                  <a:pos x="72" y="18"/>
                </a:cxn>
                <a:cxn ang="0">
                  <a:pos x="82" y="10"/>
                </a:cxn>
                <a:cxn ang="0">
                  <a:pos x="94" y="6"/>
                </a:cxn>
                <a:cxn ang="0">
                  <a:pos x="104" y="2"/>
                </a:cxn>
                <a:cxn ang="0">
                  <a:pos x="116" y="0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152" y="4"/>
                </a:cxn>
                <a:cxn ang="0">
                  <a:pos x="162" y="10"/>
                </a:cxn>
                <a:cxn ang="0">
                  <a:pos x="174" y="16"/>
                </a:cxn>
                <a:cxn ang="0">
                  <a:pos x="184" y="24"/>
                </a:cxn>
                <a:cxn ang="0">
                  <a:pos x="192" y="34"/>
                </a:cxn>
                <a:cxn ang="0">
                  <a:pos x="200" y="44"/>
                </a:cxn>
                <a:cxn ang="0">
                  <a:pos x="208" y="58"/>
                </a:cxn>
                <a:cxn ang="0">
                  <a:pos x="214" y="70"/>
                </a:cxn>
                <a:cxn ang="0">
                  <a:pos x="226" y="100"/>
                </a:cxn>
                <a:cxn ang="0">
                  <a:pos x="232" y="132"/>
                </a:cxn>
                <a:cxn ang="0">
                  <a:pos x="234" y="168"/>
                </a:cxn>
                <a:cxn ang="0">
                  <a:pos x="234" y="186"/>
                </a:cxn>
                <a:cxn ang="0">
                  <a:pos x="232" y="204"/>
                </a:cxn>
                <a:cxn ang="0">
                  <a:pos x="232" y="204"/>
                </a:cxn>
                <a:cxn ang="0">
                  <a:pos x="228" y="228"/>
                </a:cxn>
                <a:cxn ang="0">
                  <a:pos x="222" y="250"/>
                </a:cxn>
                <a:cxn ang="0">
                  <a:pos x="214" y="272"/>
                </a:cxn>
                <a:cxn ang="0">
                  <a:pos x="204" y="290"/>
                </a:cxn>
                <a:cxn ang="0">
                  <a:pos x="194" y="308"/>
                </a:cxn>
                <a:cxn ang="0">
                  <a:pos x="182" y="322"/>
                </a:cxn>
                <a:cxn ang="0">
                  <a:pos x="170" y="336"/>
                </a:cxn>
                <a:cxn ang="0">
                  <a:pos x="156" y="346"/>
                </a:cxn>
                <a:cxn ang="0">
                  <a:pos x="156" y="346"/>
                </a:cxn>
              </a:cxnLst>
              <a:rect l="0" t="0" r="r" b="b"/>
              <a:pathLst>
                <a:path w="234" h="346">
                  <a:moveTo>
                    <a:pt x="156" y="346"/>
                  </a:moveTo>
                  <a:lnTo>
                    <a:pt x="156" y="346"/>
                  </a:lnTo>
                  <a:lnTo>
                    <a:pt x="140" y="338"/>
                  </a:lnTo>
                  <a:lnTo>
                    <a:pt x="126" y="332"/>
                  </a:lnTo>
                  <a:lnTo>
                    <a:pt x="110" y="328"/>
                  </a:lnTo>
                  <a:lnTo>
                    <a:pt x="96" y="326"/>
                  </a:lnTo>
                  <a:lnTo>
                    <a:pt x="82" y="324"/>
                  </a:lnTo>
                  <a:lnTo>
                    <a:pt x="68" y="326"/>
                  </a:lnTo>
                  <a:lnTo>
                    <a:pt x="46" y="330"/>
                  </a:lnTo>
                  <a:lnTo>
                    <a:pt x="46" y="330"/>
                  </a:lnTo>
                  <a:lnTo>
                    <a:pt x="32" y="314"/>
                  </a:lnTo>
                  <a:lnTo>
                    <a:pt x="22" y="296"/>
                  </a:lnTo>
                  <a:lnTo>
                    <a:pt x="14" y="276"/>
                  </a:lnTo>
                  <a:lnTo>
                    <a:pt x="6" y="254"/>
                  </a:lnTo>
                  <a:lnTo>
                    <a:pt x="2" y="232"/>
                  </a:lnTo>
                  <a:lnTo>
                    <a:pt x="0" y="206"/>
                  </a:lnTo>
                  <a:lnTo>
                    <a:pt x="0" y="182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4" y="104"/>
                  </a:lnTo>
                  <a:lnTo>
                    <a:pt x="20" y="88"/>
                  </a:lnTo>
                  <a:lnTo>
                    <a:pt x="26" y="72"/>
                  </a:lnTo>
                  <a:lnTo>
                    <a:pt x="34" y="60"/>
                  </a:lnTo>
                  <a:lnTo>
                    <a:pt x="42" y="48"/>
                  </a:lnTo>
                  <a:lnTo>
                    <a:pt x="52" y="36"/>
                  </a:lnTo>
                  <a:lnTo>
                    <a:pt x="62" y="26"/>
                  </a:lnTo>
                  <a:lnTo>
                    <a:pt x="72" y="18"/>
                  </a:lnTo>
                  <a:lnTo>
                    <a:pt x="82" y="10"/>
                  </a:lnTo>
                  <a:lnTo>
                    <a:pt x="94" y="6"/>
                  </a:lnTo>
                  <a:lnTo>
                    <a:pt x="104" y="2"/>
                  </a:lnTo>
                  <a:lnTo>
                    <a:pt x="116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2" y="4"/>
                  </a:lnTo>
                  <a:lnTo>
                    <a:pt x="162" y="10"/>
                  </a:lnTo>
                  <a:lnTo>
                    <a:pt x="174" y="16"/>
                  </a:lnTo>
                  <a:lnTo>
                    <a:pt x="184" y="24"/>
                  </a:lnTo>
                  <a:lnTo>
                    <a:pt x="192" y="34"/>
                  </a:lnTo>
                  <a:lnTo>
                    <a:pt x="200" y="44"/>
                  </a:lnTo>
                  <a:lnTo>
                    <a:pt x="208" y="58"/>
                  </a:lnTo>
                  <a:lnTo>
                    <a:pt x="214" y="70"/>
                  </a:lnTo>
                  <a:lnTo>
                    <a:pt x="226" y="100"/>
                  </a:lnTo>
                  <a:lnTo>
                    <a:pt x="232" y="132"/>
                  </a:lnTo>
                  <a:lnTo>
                    <a:pt x="234" y="168"/>
                  </a:lnTo>
                  <a:lnTo>
                    <a:pt x="234" y="186"/>
                  </a:lnTo>
                  <a:lnTo>
                    <a:pt x="232" y="204"/>
                  </a:lnTo>
                  <a:lnTo>
                    <a:pt x="232" y="204"/>
                  </a:lnTo>
                  <a:lnTo>
                    <a:pt x="228" y="228"/>
                  </a:lnTo>
                  <a:lnTo>
                    <a:pt x="222" y="250"/>
                  </a:lnTo>
                  <a:lnTo>
                    <a:pt x="214" y="272"/>
                  </a:lnTo>
                  <a:lnTo>
                    <a:pt x="204" y="290"/>
                  </a:lnTo>
                  <a:lnTo>
                    <a:pt x="194" y="308"/>
                  </a:lnTo>
                  <a:lnTo>
                    <a:pt x="182" y="322"/>
                  </a:lnTo>
                  <a:lnTo>
                    <a:pt x="170" y="336"/>
                  </a:lnTo>
                  <a:lnTo>
                    <a:pt x="156" y="346"/>
                  </a:lnTo>
                  <a:lnTo>
                    <a:pt x="156" y="346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2913" y="2430"/>
              <a:ext cx="200" cy="324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120" y="2"/>
                </a:cxn>
                <a:cxn ang="0">
                  <a:pos x="110" y="0"/>
                </a:cxn>
                <a:cxn ang="0">
                  <a:pos x="100" y="0"/>
                </a:cxn>
                <a:cxn ang="0">
                  <a:pos x="90" y="2"/>
                </a:cxn>
                <a:cxn ang="0">
                  <a:pos x="80" y="6"/>
                </a:cxn>
                <a:cxn ang="0">
                  <a:pos x="70" y="10"/>
                </a:cxn>
                <a:cxn ang="0">
                  <a:pos x="62" y="18"/>
                </a:cxn>
                <a:cxn ang="0">
                  <a:pos x="54" y="24"/>
                </a:cxn>
                <a:cxn ang="0">
                  <a:pos x="44" y="34"/>
                </a:cxn>
                <a:cxn ang="0">
                  <a:pos x="30" y="56"/>
                </a:cxn>
                <a:cxn ang="0">
                  <a:pos x="18" y="82"/>
                </a:cxn>
                <a:cxn ang="0">
                  <a:pos x="8" y="112"/>
                </a:cxn>
                <a:cxn ang="0">
                  <a:pos x="2" y="146"/>
                </a:cxn>
                <a:cxn ang="0">
                  <a:pos x="2" y="146"/>
                </a:cxn>
                <a:cxn ang="0">
                  <a:pos x="0" y="170"/>
                </a:cxn>
                <a:cxn ang="0">
                  <a:pos x="0" y="194"/>
                </a:cxn>
                <a:cxn ang="0">
                  <a:pos x="2" y="216"/>
                </a:cxn>
                <a:cxn ang="0">
                  <a:pos x="6" y="238"/>
                </a:cxn>
                <a:cxn ang="0">
                  <a:pos x="12" y="258"/>
                </a:cxn>
                <a:cxn ang="0">
                  <a:pos x="20" y="276"/>
                </a:cxn>
                <a:cxn ang="0">
                  <a:pos x="30" y="292"/>
                </a:cxn>
                <a:cxn ang="0">
                  <a:pos x="40" y="308"/>
                </a:cxn>
                <a:cxn ang="0">
                  <a:pos x="40" y="308"/>
                </a:cxn>
                <a:cxn ang="0">
                  <a:pos x="60" y="304"/>
                </a:cxn>
                <a:cxn ang="0">
                  <a:pos x="70" y="304"/>
                </a:cxn>
                <a:cxn ang="0">
                  <a:pos x="82" y="304"/>
                </a:cxn>
                <a:cxn ang="0">
                  <a:pos x="96" y="306"/>
                </a:cxn>
                <a:cxn ang="0">
                  <a:pos x="108" y="310"/>
                </a:cxn>
                <a:cxn ang="0">
                  <a:pos x="120" y="316"/>
                </a:cxn>
                <a:cxn ang="0">
                  <a:pos x="134" y="324"/>
                </a:cxn>
                <a:cxn ang="0">
                  <a:pos x="134" y="324"/>
                </a:cxn>
                <a:cxn ang="0">
                  <a:pos x="146" y="314"/>
                </a:cxn>
                <a:cxn ang="0">
                  <a:pos x="156" y="302"/>
                </a:cxn>
                <a:cxn ang="0">
                  <a:pos x="166" y="288"/>
                </a:cxn>
                <a:cxn ang="0">
                  <a:pos x="176" y="272"/>
                </a:cxn>
                <a:cxn ang="0">
                  <a:pos x="184" y="254"/>
                </a:cxn>
                <a:cxn ang="0">
                  <a:pos x="190" y="234"/>
                </a:cxn>
                <a:cxn ang="0">
                  <a:pos x="196" y="212"/>
                </a:cxn>
                <a:cxn ang="0">
                  <a:pos x="198" y="190"/>
                </a:cxn>
                <a:cxn ang="0">
                  <a:pos x="198" y="190"/>
                </a:cxn>
                <a:cxn ang="0">
                  <a:pos x="200" y="156"/>
                </a:cxn>
                <a:cxn ang="0">
                  <a:pos x="198" y="124"/>
                </a:cxn>
                <a:cxn ang="0">
                  <a:pos x="192" y="94"/>
                </a:cxn>
                <a:cxn ang="0">
                  <a:pos x="184" y="66"/>
                </a:cxn>
                <a:cxn ang="0">
                  <a:pos x="172" y="42"/>
                </a:cxn>
                <a:cxn ang="0">
                  <a:pos x="164" y="32"/>
                </a:cxn>
                <a:cxn ang="0">
                  <a:pos x="156" y="24"/>
                </a:cxn>
                <a:cxn ang="0">
                  <a:pos x="148" y="16"/>
                </a:cxn>
                <a:cxn ang="0">
                  <a:pos x="140" y="10"/>
                </a:cxn>
                <a:cxn ang="0">
                  <a:pos x="130" y="4"/>
                </a:cxn>
                <a:cxn ang="0">
                  <a:pos x="120" y="2"/>
                </a:cxn>
                <a:cxn ang="0">
                  <a:pos x="120" y="2"/>
                </a:cxn>
              </a:cxnLst>
              <a:rect l="0" t="0" r="r" b="b"/>
              <a:pathLst>
                <a:path w="200" h="324">
                  <a:moveTo>
                    <a:pt x="120" y="2"/>
                  </a:moveTo>
                  <a:lnTo>
                    <a:pt x="120" y="2"/>
                  </a:lnTo>
                  <a:lnTo>
                    <a:pt x="110" y="0"/>
                  </a:lnTo>
                  <a:lnTo>
                    <a:pt x="100" y="0"/>
                  </a:lnTo>
                  <a:lnTo>
                    <a:pt x="90" y="2"/>
                  </a:lnTo>
                  <a:lnTo>
                    <a:pt x="80" y="6"/>
                  </a:lnTo>
                  <a:lnTo>
                    <a:pt x="70" y="10"/>
                  </a:lnTo>
                  <a:lnTo>
                    <a:pt x="62" y="18"/>
                  </a:lnTo>
                  <a:lnTo>
                    <a:pt x="54" y="24"/>
                  </a:lnTo>
                  <a:lnTo>
                    <a:pt x="44" y="34"/>
                  </a:lnTo>
                  <a:lnTo>
                    <a:pt x="30" y="56"/>
                  </a:lnTo>
                  <a:lnTo>
                    <a:pt x="18" y="82"/>
                  </a:lnTo>
                  <a:lnTo>
                    <a:pt x="8" y="112"/>
                  </a:lnTo>
                  <a:lnTo>
                    <a:pt x="2" y="146"/>
                  </a:lnTo>
                  <a:lnTo>
                    <a:pt x="2" y="146"/>
                  </a:lnTo>
                  <a:lnTo>
                    <a:pt x="0" y="170"/>
                  </a:lnTo>
                  <a:lnTo>
                    <a:pt x="0" y="194"/>
                  </a:lnTo>
                  <a:lnTo>
                    <a:pt x="2" y="216"/>
                  </a:lnTo>
                  <a:lnTo>
                    <a:pt x="6" y="238"/>
                  </a:lnTo>
                  <a:lnTo>
                    <a:pt x="12" y="258"/>
                  </a:lnTo>
                  <a:lnTo>
                    <a:pt x="20" y="276"/>
                  </a:lnTo>
                  <a:lnTo>
                    <a:pt x="30" y="292"/>
                  </a:lnTo>
                  <a:lnTo>
                    <a:pt x="40" y="308"/>
                  </a:lnTo>
                  <a:lnTo>
                    <a:pt x="40" y="308"/>
                  </a:lnTo>
                  <a:lnTo>
                    <a:pt x="60" y="304"/>
                  </a:lnTo>
                  <a:lnTo>
                    <a:pt x="70" y="304"/>
                  </a:lnTo>
                  <a:lnTo>
                    <a:pt x="82" y="304"/>
                  </a:lnTo>
                  <a:lnTo>
                    <a:pt x="96" y="306"/>
                  </a:lnTo>
                  <a:lnTo>
                    <a:pt x="108" y="310"/>
                  </a:lnTo>
                  <a:lnTo>
                    <a:pt x="120" y="316"/>
                  </a:lnTo>
                  <a:lnTo>
                    <a:pt x="134" y="324"/>
                  </a:lnTo>
                  <a:lnTo>
                    <a:pt x="134" y="324"/>
                  </a:lnTo>
                  <a:lnTo>
                    <a:pt x="146" y="314"/>
                  </a:lnTo>
                  <a:lnTo>
                    <a:pt x="156" y="302"/>
                  </a:lnTo>
                  <a:lnTo>
                    <a:pt x="166" y="288"/>
                  </a:lnTo>
                  <a:lnTo>
                    <a:pt x="176" y="272"/>
                  </a:lnTo>
                  <a:lnTo>
                    <a:pt x="184" y="254"/>
                  </a:lnTo>
                  <a:lnTo>
                    <a:pt x="190" y="234"/>
                  </a:lnTo>
                  <a:lnTo>
                    <a:pt x="196" y="212"/>
                  </a:lnTo>
                  <a:lnTo>
                    <a:pt x="198" y="190"/>
                  </a:lnTo>
                  <a:lnTo>
                    <a:pt x="198" y="190"/>
                  </a:lnTo>
                  <a:lnTo>
                    <a:pt x="200" y="156"/>
                  </a:lnTo>
                  <a:lnTo>
                    <a:pt x="198" y="124"/>
                  </a:lnTo>
                  <a:lnTo>
                    <a:pt x="192" y="94"/>
                  </a:lnTo>
                  <a:lnTo>
                    <a:pt x="184" y="66"/>
                  </a:lnTo>
                  <a:lnTo>
                    <a:pt x="172" y="42"/>
                  </a:lnTo>
                  <a:lnTo>
                    <a:pt x="164" y="32"/>
                  </a:lnTo>
                  <a:lnTo>
                    <a:pt x="156" y="24"/>
                  </a:lnTo>
                  <a:lnTo>
                    <a:pt x="148" y="16"/>
                  </a:lnTo>
                  <a:lnTo>
                    <a:pt x="140" y="10"/>
                  </a:lnTo>
                  <a:lnTo>
                    <a:pt x="130" y="4"/>
                  </a:lnTo>
                  <a:lnTo>
                    <a:pt x="120" y="2"/>
                  </a:lnTo>
                  <a:lnTo>
                    <a:pt x="120" y="2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2927" y="2448"/>
              <a:ext cx="176" cy="296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100" y="0"/>
                </a:cxn>
                <a:cxn ang="0">
                  <a:pos x="90" y="0"/>
                </a:cxn>
                <a:cxn ang="0">
                  <a:pos x="82" y="2"/>
                </a:cxn>
                <a:cxn ang="0">
                  <a:pos x="74" y="4"/>
                </a:cxn>
                <a:cxn ang="0">
                  <a:pos x="64" y="8"/>
                </a:cxn>
                <a:cxn ang="0">
                  <a:pos x="48" y="20"/>
                </a:cxn>
                <a:cxn ang="0">
                  <a:pos x="34" y="38"/>
                </a:cxn>
                <a:cxn ang="0">
                  <a:pos x="22" y="60"/>
                </a:cxn>
                <a:cxn ang="0">
                  <a:pos x="12" y="84"/>
                </a:cxn>
                <a:cxn ang="0">
                  <a:pos x="4" y="112"/>
                </a:cxn>
                <a:cxn ang="0">
                  <a:pos x="0" y="142"/>
                </a:cxn>
                <a:cxn ang="0">
                  <a:pos x="0" y="142"/>
                </a:cxn>
                <a:cxn ang="0">
                  <a:pos x="0" y="164"/>
                </a:cxn>
                <a:cxn ang="0">
                  <a:pos x="0" y="186"/>
                </a:cxn>
                <a:cxn ang="0">
                  <a:pos x="4" y="208"/>
                </a:cxn>
                <a:cxn ang="0">
                  <a:pos x="8" y="228"/>
                </a:cxn>
                <a:cxn ang="0">
                  <a:pos x="14" y="246"/>
                </a:cxn>
                <a:cxn ang="0">
                  <a:pos x="22" y="262"/>
                </a:cxn>
                <a:cxn ang="0">
                  <a:pos x="32" y="276"/>
                </a:cxn>
                <a:cxn ang="0">
                  <a:pos x="42" y="286"/>
                </a:cxn>
                <a:cxn ang="0">
                  <a:pos x="42" y="286"/>
                </a:cxn>
                <a:cxn ang="0">
                  <a:pos x="56" y="286"/>
                </a:cxn>
                <a:cxn ang="0">
                  <a:pos x="72" y="286"/>
                </a:cxn>
                <a:cxn ang="0">
                  <a:pos x="88" y="290"/>
                </a:cxn>
                <a:cxn ang="0">
                  <a:pos x="104" y="296"/>
                </a:cxn>
                <a:cxn ang="0">
                  <a:pos x="104" y="296"/>
                </a:cxn>
                <a:cxn ang="0">
                  <a:pos x="118" y="288"/>
                </a:cxn>
                <a:cxn ang="0">
                  <a:pos x="130" y="276"/>
                </a:cxn>
                <a:cxn ang="0">
                  <a:pos x="140" y="262"/>
                </a:cxn>
                <a:cxn ang="0">
                  <a:pos x="150" y="246"/>
                </a:cxn>
                <a:cxn ang="0">
                  <a:pos x="160" y="228"/>
                </a:cxn>
                <a:cxn ang="0">
                  <a:pos x="166" y="206"/>
                </a:cxn>
                <a:cxn ang="0">
                  <a:pos x="172" y="184"/>
                </a:cxn>
                <a:cxn ang="0">
                  <a:pos x="174" y="160"/>
                </a:cxn>
                <a:cxn ang="0">
                  <a:pos x="174" y="160"/>
                </a:cxn>
                <a:cxn ang="0">
                  <a:pos x="176" y="130"/>
                </a:cxn>
                <a:cxn ang="0">
                  <a:pos x="172" y="100"/>
                </a:cxn>
                <a:cxn ang="0">
                  <a:pos x="166" y="74"/>
                </a:cxn>
                <a:cxn ang="0">
                  <a:pos x="158" y="52"/>
                </a:cxn>
                <a:cxn ang="0">
                  <a:pos x="146" y="32"/>
                </a:cxn>
                <a:cxn ang="0">
                  <a:pos x="132" y="16"/>
                </a:cxn>
                <a:cxn ang="0">
                  <a:pos x="126" y="10"/>
                </a:cxn>
                <a:cxn ang="0">
                  <a:pos x="118" y="6"/>
                </a:cxn>
                <a:cxn ang="0">
                  <a:pos x="108" y="2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176" h="296">
                  <a:moveTo>
                    <a:pt x="100" y="0"/>
                  </a:moveTo>
                  <a:lnTo>
                    <a:pt x="100" y="0"/>
                  </a:lnTo>
                  <a:lnTo>
                    <a:pt x="90" y="0"/>
                  </a:lnTo>
                  <a:lnTo>
                    <a:pt x="82" y="2"/>
                  </a:lnTo>
                  <a:lnTo>
                    <a:pt x="74" y="4"/>
                  </a:lnTo>
                  <a:lnTo>
                    <a:pt x="64" y="8"/>
                  </a:lnTo>
                  <a:lnTo>
                    <a:pt x="48" y="20"/>
                  </a:lnTo>
                  <a:lnTo>
                    <a:pt x="34" y="38"/>
                  </a:lnTo>
                  <a:lnTo>
                    <a:pt x="22" y="60"/>
                  </a:lnTo>
                  <a:lnTo>
                    <a:pt x="12" y="84"/>
                  </a:lnTo>
                  <a:lnTo>
                    <a:pt x="4" y="11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64"/>
                  </a:lnTo>
                  <a:lnTo>
                    <a:pt x="0" y="186"/>
                  </a:lnTo>
                  <a:lnTo>
                    <a:pt x="4" y="208"/>
                  </a:lnTo>
                  <a:lnTo>
                    <a:pt x="8" y="228"/>
                  </a:lnTo>
                  <a:lnTo>
                    <a:pt x="14" y="246"/>
                  </a:lnTo>
                  <a:lnTo>
                    <a:pt x="22" y="262"/>
                  </a:lnTo>
                  <a:lnTo>
                    <a:pt x="32" y="276"/>
                  </a:lnTo>
                  <a:lnTo>
                    <a:pt x="42" y="286"/>
                  </a:lnTo>
                  <a:lnTo>
                    <a:pt x="42" y="286"/>
                  </a:lnTo>
                  <a:lnTo>
                    <a:pt x="56" y="286"/>
                  </a:lnTo>
                  <a:lnTo>
                    <a:pt x="72" y="286"/>
                  </a:lnTo>
                  <a:lnTo>
                    <a:pt x="88" y="290"/>
                  </a:lnTo>
                  <a:lnTo>
                    <a:pt x="104" y="296"/>
                  </a:lnTo>
                  <a:lnTo>
                    <a:pt x="104" y="296"/>
                  </a:lnTo>
                  <a:lnTo>
                    <a:pt x="118" y="288"/>
                  </a:lnTo>
                  <a:lnTo>
                    <a:pt x="130" y="276"/>
                  </a:lnTo>
                  <a:lnTo>
                    <a:pt x="140" y="262"/>
                  </a:lnTo>
                  <a:lnTo>
                    <a:pt x="150" y="246"/>
                  </a:lnTo>
                  <a:lnTo>
                    <a:pt x="160" y="228"/>
                  </a:lnTo>
                  <a:lnTo>
                    <a:pt x="166" y="206"/>
                  </a:lnTo>
                  <a:lnTo>
                    <a:pt x="172" y="184"/>
                  </a:lnTo>
                  <a:lnTo>
                    <a:pt x="174" y="160"/>
                  </a:lnTo>
                  <a:lnTo>
                    <a:pt x="174" y="160"/>
                  </a:lnTo>
                  <a:lnTo>
                    <a:pt x="176" y="130"/>
                  </a:lnTo>
                  <a:lnTo>
                    <a:pt x="172" y="100"/>
                  </a:lnTo>
                  <a:lnTo>
                    <a:pt x="166" y="74"/>
                  </a:lnTo>
                  <a:lnTo>
                    <a:pt x="158" y="52"/>
                  </a:lnTo>
                  <a:lnTo>
                    <a:pt x="146" y="32"/>
                  </a:lnTo>
                  <a:lnTo>
                    <a:pt x="132" y="16"/>
                  </a:lnTo>
                  <a:lnTo>
                    <a:pt x="126" y="10"/>
                  </a:lnTo>
                  <a:lnTo>
                    <a:pt x="118" y="6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2927" y="2448"/>
              <a:ext cx="176" cy="180"/>
            </a:xfrm>
            <a:custGeom>
              <a:avLst/>
              <a:gdLst/>
              <a:ahLst/>
              <a:cxnLst>
                <a:cxn ang="0">
                  <a:pos x="98" y="26"/>
                </a:cxn>
                <a:cxn ang="0">
                  <a:pos x="98" y="26"/>
                </a:cxn>
                <a:cxn ang="0">
                  <a:pos x="106" y="28"/>
                </a:cxn>
                <a:cxn ang="0">
                  <a:pos x="114" y="32"/>
                </a:cxn>
                <a:cxn ang="0">
                  <a:pos x="122" y="36"/>
                </a:cxn>
                <a:cxn ang="0">
                  <a:pos x="128" y="42"/>
                </a:cxn>
                <a:cxn ang="0">
                  <a:pos x="142" y="56"/>
                </a:cxn>
                <a:cxn ang="0">
                  <a:pos x="154" y="74"/>
                </a:cxn>
                <a:cxn ang="0">
                  <a:pos x="162" y="98"/>
                </a:cxn>
                <a:cxn ang="0">
                  <a:pos x="168" y="122"/>
                </a:cxn>
                <a:cxn ang="0">
                  <a:pos x="172" y="150"/>
                </a:cxn>
                <a:cxn ang="0">
                  <a:pos x="172" y="180"/>
                </a:cxn>
                <a:cxn ang="0">
                  <a:pos x="172" y="180"/>
                </a:cxn>
                <a:cxn ang="0">
                  <a:pos x="174" y="160"/>
                </a:cxn>
                <a:cxn ang="0">
                  <a:pos x="174" y="160"/>
                </a:cxn>
                <a:cxn ang="0">
                  <a:pos x="176" y="130"/>
                </a:cxn>
                <a:cxn ang="0">
                  <a:pos x="172" y="100"/>
                </a:cxn>
                <a:cxn ang="0">
                  <a:pos x="166" y="74"/>
                </a:cxn>
                <a:cxn ang="0">
                  <a:pos x="158" y="52"/>
                </a:cxn>
                <a:cxn ang="0">
                  <a:pos x="146" y="32"/>
                </a:cxn>
                <a:cxn ang="0">
                  <a:pos x="132" y="16"/>
                </a:cxn>
                <a:cxn ang="0">
                  <a:pos x="126" y="10"/>
                </a:cxn>
                <a:cxn ang="0">
                  <a:pos x="118" y="6"/>
                </a:cxn>
                <a:cxn ang="0">
                  <a:pos x="108" y="2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90" y="0"/>
                </a:cxn>
                <a:cxn ang="0">
                  <a:pos x="82" y="2"/>
                </a:cxn>
                <a:cxn ang="0">
                  <a:pos x="74" y="4"/>
                </a:cxn>
                <a:cxn ang="0">
                  <a:pos x="64" y="8"/>
                </a:cxn>
                <a:cxn ang="0">
                  <a:pos x="48" y="20"/>
                </a:cxn>
                <a:cxn ang="0">
                  <a:pos x="34" y="38"/>
                </a:cxn>
                <a:cxn ang="0">
                  <a:pos x="22" y="60"/>
                </a:cxn>
                <a:cxn ang="0">
                  <a:pos x="12" y="84"/>
                </a:cxn>
                <a:cxn ang="0">
                  <a:pos x="4" y="112"/>
                </a:cxn>
                <a:cxn ang="0">
                  <a:pos x="0" y="142"/>
                </a:cxn>
                <a:cxn ang="0">
                  <a:pos x="0" y="142"/>
                </a:cxn>
                <a:cxn ang="0">
                  <a:pos x="0" y="150"/>
                </a:cxn>
                <a:cxn ang="0">
                  <a:pos x="0" y="150"/>
                </a:cxn>
                <a:cxn ang="0">
                  <a:pos x="6" y="122"/>
                </a:cxn>
                <a:cxn ang="0">
                  <a:pos x="14" y="98"/>
                </a:cxn>
                <a:cxn ang="0">
                  <a:pos x="24" y="76"/>
                </a:cxn>
                <a:cxn ang="0">
                  <a:pos x="36" y="58"/>
                </a:cxn>
                <a:cxn ang="0">
                  <a:pos x="50" y="44"/>
                </a:cxn>
                <a:cxn ang="0">
                  <a:pos x="64" y="34"/>
                </a:cxn>
                <a:cxn ang="0">
                  <a:pos x="72" y="30"/>
                </a:cxn>
                <a:cxn ang="0">
                  <a:pos x="80" y="28"/>
                </a:cxn>
                <a:cxn ang="0">
                  <a:pos x="88" y="26"/>
                </a:cxn>
                <a:cxn ang="0">
                  <a:pos x="98" y="26"/>
                </a:cxn>
                <a:cxn ang="0">
                  <a:pos x="98" y="26"/>
                </a:cxn>
              </a:cxnLst>
              <a:rect l="0" t="0" r="r" b="b"/>
              <a:pathLst>
                <a:path w="176" h="180">
                  <a:moveTo>
                    <a:pt x="98" y="26"/>
                  </a:moveTo>
                  <a:lnTo>
                    <a:pt x="98" y="26"/>
                  </a:lnTo>
                  <a:lnTo>
                    <a:pt x="106" y="28"/>
                  </a:lnTo>
                  <a:lnTo>
                    <a:pt x="114" y="32"/>
                  </a:lnTo>
                  <a:lnTo>
                    <a:pt x="122" y="36"/>
                  </a:lnTo>
                  <a:lnTo>
                    <a:pt x="128" y="42"/>
                  </a:lnTo>
                  <a:lnTo>
                    <a:pt x="142" y="56"/>
                  </a:lnTo>
                  <a:lnTo>
                    <a:pt x="154" y="74"/>
                  </a:lnTo>
                  <a:lnTo>
                    <a:pt x="162" y="98"/>
                  </a:lnTo>
                  <a:lnTo>
                    <a:pt x="168" y="122"/>
                  </a:lnTo>
                  <a:lnTo>
                    <a:pt x="172" y="150"/>
                  </a:lnTo>
                  <a:lnTo>
                    <a:pt x="172" y="180"/>
                  </a:lnTo>
                  <a:lnTo>
                    <a:pt x="172" y="180"/>
                  </a:lnTo>
                  <a:lnTo>
                    <a:pt x="174" y="160"/>
                  </a:lnTo>
                  <a:lnTo>
                    <a:pt x="174" y="160"/>
                  </a:lnTo>
                  <a:lnTo>
                    <a:pt x="176" y="130"/>
                  </a:lnTo>
                  <a:lnTo>
                    <a:pt x="172" y="100"/>
                  </a:lnTo>
                  <a:lnTo>
                    <a:pt x="166" y="74"/>
                  </a:lnTo>
                  <a:lnTo>
                    <a:pt x="158" y="52"/>
                  </a:lnTo>
                  <a:lnTo>
                    <a:pt x="146" y="32"/>
                  </a:lnTo>
                  <a:lnTo>
                    <a:pt x="132" y="16"/>
                  </a:lnTo>
                  <a:lnTo>
                    <a:pt x="126" y="10"/>
                  </a:lnTo>
                  <a:lnTo>
                    <a:pt x="118" y="6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2" y="2"/>
                  </a:lnTo>
                  <a:lnTo>
                    <a:pt x="74" y="4"/>
                  </a:lnTo>
                  <a:lnTo>
                    <a:pt x="64" y="8"/>
                  </a:lnTo>
                  <a:lnTo>
                    <a:pt x="48" y="20"/>
                  </a:lnTo>
                  <a:lnTo>
                    <a:pt x="34" y="38"/>
                  </a:lnTo>
                  <a:lnTo>
                    <a:pt x="22" y="60"/>
                  </a:lnTo>
                  <a:lnTo>
                    <a:pt x="12" y="84"/>
                  </a:lnTo>
                  <a:lnTo>
                    <a:pt x="4" y="11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22"/>
                  </a:lnTo>
                  <a:lnTo>
                    <a:pt x="14" y="98"/>
                  </a:lnTo>
                  <a:lnTo>
                    <a:pt x="24" y="76"/>
                  </a:lnTo>
                  <a:lnTo>
                    <a:pt x="36" y="58"/>
                  </a:lnTo>
                  <a:lnTo>
                    <a:pt x="50" y="44"/>
                  </a:lnTo>
                  <a:lnTo>
                    <a:pt x="64" y="34"/>
                  </a:lnTo>
                  <a:lnTo>
                    <a:pt x="72" y="30"/>
                  </a:lnTo>
                  <a:lnTo>
                    <a:pt x="80" y="28"/>
                  </a:lnTo>
                  <a:lnTo>
                    <a:pt x="88" y="26"/>
                  </a:lnTo>
                  <a:lnTo>
                    <a:pt x="98" y="26"/>
                  </a:lnTo>
                  <a:lnTo>
                    <a:pt x="98" y="26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2925" y="2730"/>
              <a:ext cx="156" cy="7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18" y="6"/>
                </a:cxn>
                <a:cxn ang="0">
                  <a:pos x="38" y="2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6" y="4"/>
                </a:cxn>
                <a:cxn ang="0">
                  <a:pos x="98" y="8"/>
                </a:cxn>
                <a:cxn ang="0">
                  <a:pos x="112" y="16"/>
                </a:cxn>
                <a:cxn ang="0">
                  <a:pos x="124" y="26"/>
                </a:cxn>
                <a:cxn ang="0">
                  <a:pos x="136" y="38"/>
                </a:cxn>
                <a:cxn ang="0">
                  <a:pos x="146" y="54"/>
                </a:cxn>
                <a:cxn ang="0">
                  <a:pos x="156" y="72"/>
                </a:cxn>
                <a:cxn ang="0">
                  <a:pos x="156" y="72"/>
                </a:cxn>
                <a:cxn ang="0">
                  <a:pos x="148" y="60"/>
                </a:cxn>
                <a:cxn ang="0">
                  <a:pos x="138" y="48"/>
                </a:cxn>
                <a:cxn ang="0">
                  <a:pos x="124" y="36"/>
                </a:cxn>
                <a:cxn ang="0">
                  <a:pos x="114" y="28"/>
                </a:cxn>
                <a:cxn ang="0">
                  <a:pos x="102" y="22"/>
                </a:cxn>
                <a:cxn ang="0">
                  <a:pos x="90" y="18"/>
                </a:cxn>
                <a:cxn ang="0">
                  <a:pos x="76" y="14"/>
                </a:cxn>
                <a:cxn ang="0">
                  <a:pos x="60" y="10"/>
                </a:cxn>
                <a:cxn ang="0">
                  <a:pos x="42" y="10"/>
                </a:cxn>
                <a:cxn ang="0">
                  <a:pos x="22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56" h="72">
                  <a:moveTo>
                    <a:pt x="0" y="12"/>
                  </a:moveTo>
                  <a:lnTo>
                    <a:pt x="0" y="12"/>
                  </a:lnTo>
                  <a:lnTo>
                    <a:pt x="18" y="6"/>
                  </a:lnTo>
                  <a:lnTo>
                    <a:pt x="38" y="2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6" y="4"/>
                  </a:lnTo>
                  <a:lnTo>
                    <a:pt x="98" y="8"/>
                  </a:lnTo>
                  <a:lnTo>
                    <a:pt x="112" y="16"/>
                  </a:lnTo>
                  <a:lnTo>
                    <a:pt x="124" y="26"/>
                  </a:lnTo>
                  <a:lnTo>
                    <a:pt x="136" y="38"/>
                  </a:lnTo>
                  <a:lnTo>
                    <a:pt x="146" y="54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48" y="60"/>
                  </a:lnTo>
                  <a:lnTo>
                    <a:pt x="138" y="48"/>
                  </a:lnTo>
                  <a:lnTo>
                    <a:pt x="124" y="36"/>
                  </a:lnTo>
                  <a:lnTo>
                    <a:pt x="114" y="28"/>
                  </a:lnTo>
                  <a:lnTo>
                    <a:pt x="102" y="22"/>
                  </a:lnTo>
                  <a:lnTo>
                    <a:pt x="90" y="18"/>
                  </a:lnTo>
                  <a:lnTo>
                    <a:pt x="76" y="14"/>
                  </a:lnTo>
                  <a:lnTo>
                    <a:pt x="60" y="10"/>
                  </a:lnTo>
                  <a:lnTo>
                    <a:pt x="42" y="10"/>
                  </a:lnTo>
                  <a:lnTo>
                    <a:pt x="22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2953" y="2298"/>
              <a:ext cx="188" cy="178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6" y="10"/>
                </a:cxn>
                <a:cxn ang="0">
                  <a:pos x="76" y="4"/>
                </a:cxn>
                <a:cxn ang="0">
                  <a:pos x="86" y="0"/>
                </a:cxn>
                <a:cxn ang="0">
                  <a:pos x="96" y="0"/>
                </a:cxn>
                <a:cxn ang="0">
                  <a:pos x="108" y="4"/>
                </a:cxn>
                <a:cxn ang="0">
                  <a:pos x="120" y="12"/>
                </a:cxn>
                <a:cxn ang="0">
                  <a:pos x="130" y="24"/>
                </a:cxn>
                <a:cxn ang="0">
                  <a:pos x="142" y="38"/>
                </a:cxn>
                <a:cxn ang="0">
                  <a:pos x="150" y="56"/>
                </a:cxn>
                <a:cxn ang="0">
                  <a:pos x="150" y="56"/>
                </a:cxn>
                <a:cxn ang="0">
                  <a:pos x="164" y="88"/>
                </a:cxn>
                <a:cxn ang="0">
                  <a:pos x="174" y="114"/>
                </a:cxn>
                <a:cxn ang="0">
                  <a:pos x="180" y="134"/>
                </a:cxn>
                <a:cxn ang="0">
                  <a:pos x="184" y="152"/>
                </a:cxn>
                <a:cxn ang="0">
                  <a:pos x="186" y="174"/>
                </a:cxn>
                <a:cxn ang="0">
                  <a:pos x="188" y="178"/>
                </a:cxn>
                <a:cxn ang="0">
                  <a:pos x="188" y="178"/>
                </a:cxn>
                <a:cxn ang="0">
                  <a:pos x="184" y="170"/>
                </a:cxn>
                <a:cxn ang="0">
                  <a:pos x="178" y="150"/>
                </a:cxn>
                <a:cxn ang="0">
                  <a:pos x="168" y="126"/>
                </a:cxn>
                <a:cxn ang="0">
                  <a:pos x="152" y="98"/>
                </a:cxn>
                <a:cxn ang="0">
                  <a:pos x="136" y="70"/>
                </a:cxn>
                <a:cxn ang="0">
                  <a:pos x="126" y="60"/>
                </a:cxn>
                <a:cxn ang="0">
                  <a:pos x="116" y="50"/>
                </a:cxn>
                <a:cxn ang="0">
                  <a:pos x="104" y="42"/>
                </a:cxn>
                <a:cxn ang="0">
                  <a:pos x="94" y="38"/>
                </a:cxn>
                <a:cxn ang="0">
                  <a:pos x="82" y="38"/>
                </a:cxn>
                <a:cxn ang="0">
                  <a:pos x="70" y="42"/>
                </a:cxn>
                <a:cxn ang="0">
                  <a:pos x="70" y="42"/>
                </a:cxn>
                <a:cxn ang="0">
                  <a:pos x="48" y="5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26" y="66"/>
                </a:cxn>
                <a:cxn ang="0">
                  <a:pos x="18" y="68"/>
                </a:cxn>
                <a:cxn ang="0">
                  <a:pos x="12" y="66"/>
                </a:cxn>
                <a:cxn ang="0">
                  <a:pos x="8" y="62"/>
                </a:cxn>
                <a:cxn ang="0">
                  <a:pos x="4" y="58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8" y="42"/>
                </a:cxn>
                <a:cxn ang="0">
                  <a:pos x="10" y="44"/>
                </a:cxn>
                <a:cxn ang="0">
                  <a:pos x="14" y="46"/>
                </a:cxn>
                <a:cxn ang="0">
                  <a:pos x="18" y="48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34" y="40"/>
                </a:cxn>
                <a:cxn ang="0">
                  <a:pos x="42" y="34"/>
                </a:cxn>
                <a:cxn ang="0">
                  <a:pos x="50" y="24"/>
                </a:cxn>
                <a:cxn ang="0">
                  <a:pos x="66" y="10"/>
                </a:cxn>
                <a:cxn ang="0">
                  <a:pos x="66" y="10"/>
                </a:cxn>
              </a:cxnLst>
              <a:rect l="0" t="0" r="r" b="b"/>
              <a:pathLst>
                <a:path w="188" h="178">
                  <a:moveTo>
                    <a:pt x="66" y="10"/>
                  </a:moveTo>
                  <a:lnTo>
                    <a:pt x="66" y="10"/>
                  </a:lnTo>
                  <a:lnTo>
                    <a:pt x="76" y="4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108" y="4"/>
                  </a:lnTo>
                  <a:lnTo>
                    <a:pt x="120" y="12"/>
                  </a:lnTo>
                  <a:lnTo>
                    <a:pt x="130" y="24"/>
                  </a:lnTo>
                  <a:lnTo>
                    <a:pt x="142" y="38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64" y="88"/>
                  </a:lnTo>
                  <a:lnTo>
                    <a:pt x="174" y="114"/>
                  </a:lnTo>
                  <a:lnTo>
                    <a:pt x="180" y="134"/>
                  </a:lnTo>
                  <a:lnTo>
                    <a:pt x="184" y="152"/>
                  </a:lnTo>
                  <a:lnTo>
                    <a:pt x="186" y="174"/>
                  </a:lnTo>
                  <a:lnTo>
                    <a:pt x="188" y="178"/>
                  </a:lnTo>
                  <a:lnTo>
                    <a:pt x="188" y="178"/>
                  </a:lnTo>
                  <a:lnTo>
                    <a:pt x="184" y="170"/>
                  </a:lnTo>
                  <a:lnTo>
                    <a:pt x="178" y="150"/>
                  </a:lnTo>
                  <a:lnTo>
                    <a:pt x="168" y="126"/>
                  </a:lnTo>
                  <a:lnTo>
                    <a:pt x="152" y="98"/>
                  </a:lnTo>
                  <a:lnTo>
                    <a:pt x="136" y="70"/>
                  </a:lnTo>
                  <a:lnTo>
                    <a:pt x="126" y="60"/>
                  </a:lnTo>
                  <a:lnTo>
                    <a:pt x="116" y="50"/>
                  </a:lnTo>
                  <a:lnTo>
                    <a:pt x="104" y="42"/>
                  </a:lnTo>
                  <a:lnTo>
                    <a:pt x="94" y="38"/>
                  </a:lnTo>
                  <a:lnTo>
                    <a:pt x="82" y="38"/>
                  </a:lnTo>
                  <a:lnTo>
                    <a:pt x="70" y="42"/>
                  </a:lnTo>
                  <a:lnTo>
                    <a:pt x="70" y="42"/>
                  </a:lnTo>
                  <a:lnTo>
                    <a:pt x="48" y="5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6"/>
                  </a:lnTo>
                  <a:lnTo>
                    <a:pt x="18" y="68"/>
                  </a:lnTo>
                  <a:lnTo>
                    <a:pt x="12" y="66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8" y="42"/>
                  </a:lnTo>
                  <a:lnTo>
                    <a:pt x="10" y="44"/>
                  </a:lnTo>
                  <a:lnTo>
                    <a:pt x="14" y="46"/>
                  </a:lnTo>
                  <a:lnTo>
                    <a:pt x="18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34" y="40"/>
                  </a:lnTo>
                  <a:lnTo>
                    <a:pt x="42" y="34"/>
                  </a:lnTo>
                  <a:lnTo>
                    <a:pt x="50" y="24"/>
                  </a:lnTo>
                  <a:lnTo>
                    <a:pt x="66" y="10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rgbClr val="FA61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2619" y="2396"/>
              <a:ext cx="234" cy="346"/>
            </a:xfrm>
            <a:custGeom>
              <a:avLst/>
              <a:gdLst/>
              <a:ahLst/>
              <a:cxnLst>
                <a:cxn ang="0">
                  <a:pos x="78" y="346"/>
                </a:cxn>
                <a:cxn ang="0">
                  <a:pos x="78" y="346"/>
                </a:cxn>
                <a:cxn ang="0">
                  <a:pos x="94" y="338"/>
                </a:cxn>
                <a:cxn ang="0">
                  <a:pos x="108" y="332"/>
                </a:cxn>
                <a:cxn ang="0">
                  <a:pos x="124" y="328"/>
                </a:cxn>
                <a:cxn ang="0">
                  <a:pos x="138" y="326"/>
                </a:cxn>
                <a:cxn ang="0">
                  <a:pos x="152" y="324"/>
                </a:cxn>
                <a:cxn ang="0">
                  <a:pos x="166" y="326"/>
                </a:cxn>
                <a:cxn ang="0">
                  <a:pos x="188" y="330"/>
                </a:cxn>
                <a:cxn ang="0">
                  <a:pos x="188" y="330"/>
                </a:cxn>
                <a:cxn ang="0">
                  <a:pos x="200" y="314"/>
                </a:cxn>
                <a:cxn ang="0">
                  <a:pos x="212" y="296"/>
                </a:cxn>
                <a:cxn ang="0">
                  <a:pos x="220" y="276"/>
                </a:cxn>
                <a:cxn ang="0">
                  <a:pos x="226" y="254"/>
                </a:cxn>
                <a:cxn ang="0">
                  <a:pos x="232" y="232"/>
                </a:cxn>
                <a:cxn ang="0">
                  <a:pos x="234" y="206"/>
                </a:cxn>
                <a:cxn ang="0">
                  <a:pos x="234" y="182"/>
                </a:cxn>
                <a:cxn ang="0">
                  <a:pos x="232" y="156"/>
                </a:cxn>
                <a:cxn ang="0">
                  <a:pos x="232" y="156"/>
                </a:cxn>
                <a:cxn ang="0">
                  <a:pos x="230" y="136"/>
                </a:cxn>
                <a:cxn ang="0">
                  <a:pos x="226" y="120"/>
                </a:cxn>
                <a:cxn ang="0">
                  <a:pos x="220" y="104"/>
                </a:cxn>
                <a:cxn ang="0">
                  <a:pos x="214" y="88"/>
                </a:cxn>
                <a:cxn ang="0">
                  <a:pos x="208" y="72"/>
                </a:cxn>
                <a:cxn ang="0">
                  <a:pos x="200" y="60"/>
                </a:cxn>
                <a:cxn ang="0">
                  <a:pos x="192" y="48"/>
                </a:cxn>
                <a:cxn ang="0">
                  <a:pos x="182" y="36"/>
                </a:cxn>
                <a:cxn ang="0">
                  <a:pos x="172" y="26"/>
                </a:cxn>
                <a:cxn ang="0">
                  <a:pos x="162" y="18"/>
                </a:cxn>
                <a:cxn ang="0">
                  <a:pos x="152" y="10"/>
                </a:cxn>
                <a:cxn ang="0">
                  <a:pos x="140" y="6"/>
                </a:cxn>
                <a:cxn ang="0">
                  <a:pos x="128" y="2"/>
                </a:cxn>
                <a:cxn ang="0">
                  <a:pos x="118" y="0"/>
                </a:cxn>
                <a:cxn ang="0">
                  <a:pos x="106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2" y="4"/>
                </a:cxn>
                <a:cxn ang="0">
                  <a:pos x="70" y="10"/>
                </a:cxn>
                <a:cxn ang="0">
                  <a:pos x="60" y="16"/>
                </a:cxn>
                <a:cxn ang="0">
                  <a:pos x="50" y="24"/>
                </a:cxn>
                <a:cxn ang="0">
                  <a:pos x="42" y="34"/>
                </a:cxn>
                <a:cxn ang="0">
                  <a:pos x="34" y="44"/>
                </a:cxn>
                <a:cxn ang="0">
                  <a:pos x="26" y="58"/>
                </a:cxn>
                <a:cxn ang="0">
                  <a:pos x="18" y="70"/>
                </a:cxn>
                <a:cxn ang="0">
                  <a:pos x="8" y="100"/>
                </a:cxn>
                <a:cxn ang="0">
                  <a:pos x="2" y="132"/>
                </a:cxn>
                <a:cxn ang="0">
                  <a:pos x="0" y="168"/>
                </a:cxn>
                <a:cxn ang="0">
                  <a:pos x="0" y="186"/>
                </a:cxn>
                <a:cxn ang="0">
                  <a:pos x="2" y="204"/>
                </a:cxn>
                <a:cxn ang="0">
                  <a:pos x="2" y="204"/>
                </a:cxn>
                <a:cxn ang="0">
                  <a:pos x="6" y="228"/>
                </a:cxn>
                <a:cxn ang="0">
                  <a:pos x="12" y="250"/>
                </a:cxn>
                <a:cxn ang="0">
                  <a:pos x="20" y="272"/>
                </a:cxn>
                <a:cxn ang="0">
                  <a:pos x="28" y="290"/>
                </a:cxn>
                <a:cxn ang="0">
                  <a:pos x="40" y="308"/>
                </a:cxn>
                <a:cxn ang="0">
                  <a:pos x="52" y="322"/>
                </a:cxn>
                <a:cxn ang="0">
                  <a:pos x="64" y="336"/>
                </a:cxn>
                <a:cxn ang="0">
                  <a:pos x="78" y="346"/>
                </a:cxn>
                <a:cxn ang="0">
                  <a:pos x="78" y="346"/>
                </a:cxn>
              </a:cxnLst>
              <a:rect l="0" t="0" r="r" b="b"/>
              <a:pathLst>
                <a:path w="234" h="346">
                  <a:moveTo>
                    <a:pt x="78" y="346"/>
                  </a:moveTo>
                  <a:lnTo>
                    <a:pt x="78" y="346"/>
                  </a:lnTo>
                  <a:lnTo>
                    <a:pt x="94" y="338"/>
                  </a:lnTo>
                  <a:lnTo>
                    <a:pt x="108" y="332"/>
                  </a:lnTo>
                  <a:lnTo>
                    <a:pt x="124" y="328"/>
                  </a:lnTo>
                  <a:lnTo>
                    <a:pt x="138" y="326"/>
                  </a:lnTo>
                  <a:lnTo>
                    <a:pt x="152" y="324"/>
                  </a:lnTo>
                  <a:lnTo>
                    <a:pt x="166" y="326"/>
                  </a:lnTo>
                  <a:lnTo>
                    <a:pt x="188" y="330"/>
                  </a:lnTo>
                  <a:lnTo>
                    <a:pt x="188" y="330"/>
                  </a:lnTo>
                  <a:lnTo>
                    <a:pt x="200" y="314"/>
                  </a:lnTo>
                  <a:lnTo>
                    <a:pt x="212" y="296"/>
                  </a:lnTo>
                  <a:lnTo>
                    <a:pt x="220" y="276"/>
                  </a:lnTo>
                  <a:lnTo>
                    <a:pt x="226" y="254"/>
                  </a:lnTo>
                  <a:lnTo>
                    <a:pt x="232" y="232"/>
                  </a:lnTo>
                  <a:lnTo>
                    <a:pt x="234" y="206"/>
                  </a:lnTo>
                  <a:lnTo>
                    <a:pt x="234" y="182"/>
                  </a:lnTo>
                  <a:lnTo>
                    <a:pt x="232" y="156"/>
                  </a:lnTo>
                  <a:lnTo>
                    <a:pt x="232" y="156"/>
                  </a:lnTo>
                  <a:lnTo>
                    <a:pt x="230" y="136"/>
                  </a:lnTo>
                  <a:lnTo>
                    <a:pt x="226" y="120"/>
                  </a:lnTo>
                  <a:lnTo>
                    <a:pt x="220" y="104"/>
                  </a:lnTo>
                  <a:lnTo>
                    <a:pt x="214" y="88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2" y="48"/>
                  </a:lnTo>
                  <a:lnTo>
                    <a:pt x="182" y="36"/>
                  </a:lnTo>
                  <a:lnTo>
                    <a:pt x="172" y="26"/>
                  </a:lnTo>
                  <a:lnTo>
                    <a:pt x="162" y="18"/>
                  </a:lnTo>
                  <a:lnTo>
                    <a:pt x="152" y="10"/>
                  </a:lnTo>
                  <a:lnTo>
                    <a:pt x="140" y="6"/>
                  </a:lnTo>
                  <a:lnTo>
                    <a:pt x="128" y="2"/>
                  </a:lnTo>
                  <a:lnTo>
                    <a:pt x="118" y="0"/>
                  </a:lnTo>
                  <a:lnTo>
                    <a:pt x="106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70" y="10"/>
                  </a:lnTo>
                  <a:lnTo>
                    <a:pt x="60" y="16"/>
                  </a:lnTo>
                  <a:lnTo>
                    <a:pt x="50" y="24"/>
                  </a:lnTo>
                  <a:lnTo>
                    <a:pt x="42" y="34"/>
                  </a:lnTo>
                  <a:lnTo>
                    <a:pt x="34" y="44"/>
                  </a:lnTo>
                  <a:lnTo>
                    <a:pt x="26" y="58"/>
                  </a:lnTo>
                  <a:lnTo>
                    <a:pt x="18" y="70"/>
                  </a:lnTo>
                  <a:lnTo>
                    <a:pt x="8" y="100"/>
                  </a:lnTo>
                  <a:lnTo>
                    <a:pt x="2" y="132"/>
                  </a:lnTo>
                  <a:lnTo>
                    <a:pt x="0" y="168"/>
                  </a:lnTo>
                  <a:lnTo>
                    <a:pt x="0" y="186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6" y="228"/>
                  </a:lnTo>
                  <a:lnTo>
                    <a:pt x="12" y="250"/>
                  </a:lnTo>
                  <a:lnTo>
                    <a:pt x="20" y="272"/>
                  </a:lnTo>
                  <a:lnTo>
                    <a:pt x="28" y="290"/>
                  </a:lnTo>
                  <a:lnTo>
                    <a:pt x="40" y="308"/>
                  </a:lnTo>
                  <a:lnTo>
                    <a:pt x="52" y="322"/>
                  </a:lnTo>
                  <a:lnTo>
                    <a:pt x="64" y="336"/>
                  </a:lnTo>
                  <a:lnTo>
                    <a:pt x="78" y="346"/>
                  </a:lnTo>
                  <a:lnTo>
                    <a:pt x="78" y="346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2635" y="2422"/>
              <a:ext cx="200" cy="324"/>
            </a:xfrm>
            <a:custGeom>
              <a:avLst/>
              <a:gdLst/>
              <a:ahLst/>
              <a:cxnLst>
                <a:cxn ang="0">
                  <a:pos x="68" y="324"/>
                </a:cxn>
                <a:cxn ang="0">
                  <a:pos x="68" y="324"/>
                </a:cxn>
                <a:cxn ang="0">
                  <a:pos x="80" y="316"/>
                </a:cxn>
                <a:cxn ang="0">
                  <a:pos x="94" y="310"/>
                </a:cxn>
                <a:cxn ang="0">
                  <a:pos x="106" y="306"/>
                </a:cxn>
                <a:cxn ang="0">
                  <a:pos x="118" y="304"/>
                </a:cxn>
                <a:cxn ang="0">
                  <a:pos x="130" y="304"/>
                </a:cxn>
                <a:cxn ang="0">
                  <a:pos x="142" y="304"/>
                </a:cxn>
                <a:cxn ang="0">
                  <a:pos x="162" y="308"/>
                </a:cxn>
                <a:cxn ang="0">
                  <a:pos x="162" y="308"/>
                </a:cxn>
                <a:cxn ang="0">
                  <a:pos x="172" y="294"/>
                </a:cxn>
                <a:cxn ang="0">
                  <a:pos x="182" y="276"/>
                </a:cxn>
                <a:cxn ang="0">
                  <a:pos x="188" y="258"/>
                </a:cxn>
                <a:cxn ang="0">
                  <a:pos x="194" y="238"/>
                </a:cxn>
                <a:cxn ang="0">
                  <a:pos x="198" y="216"/>
                </a:cxn>
                <a:cxn ang="0">
                  <a:pos x="200" y="194"/>
                </a:cxn>
                <a:cxn ang="0">
                  <a:pos x="200" y="170"/>
                </a:cxn>
                <a:cxn ang="0">
                  <a:pos x="200" y="146"/>
                </a:cxn>
                <a:cxn ang="0">
                  <a:pos x="200" y="146"/>
                </a:cxn>
                <a:cxn ang="0">
                  <a:pos x="194" y="112"/>
                </a:cxn>
                <a:cxn ang="0">
                  <a:pos x="184" y="82"/>
                </a:cxn>
                <a:cxn ang="0">
                  <a:pos x="172" y="56"/>
                </a:cxn>
                <a:cxn ang="0">
                  <a:pos x="156" y="34"/>
                </a:cxn>
                <a:cxn ang="0">
                  <a:pos x="148" y="26"/>
                </a:cxn>
                <a:cxn ang="0">
                  <a:pos x="140" y="18"/>
                </a:cxn>
                <a:cxn ang="0">
                  <a:pos x="130" y="10"/>
                </a:cxn>
                <a:cxn ang="0">
                  <a:pos x="120" y="6"/>
                </a:cxn>
                <a:cxn ang="0">
                  <a:pos x="112" y="2"/>
                </a:cxn>
                <a:cxn ang="0">
                  <a:pos x="102" y="0"/>
                </a:cxn>
                <a:cxn ang="0">
                  <a:pos x="92" y="0"/>
                </a:cxn>
                <a:cxn ang="0">
                  <a:pos x="82" y="2"/>
                </a:cxn>
                <a:cxn ang="0">
                  <a:pos x="82" y="2"/>
                </a:cxn>
                <a:cxn ang="0">
                  <a:pos x="72" y="4"/>
                </a:cxn>
                <a:cxn ang="0">
                  <a:pos x="62" y="10"/>
                </a:cxn>
                <a:cxn ang="0">
                  <a:pos x="52" y="16"/>
                </a:cxn>
                <a:cxn ang="0">
                  <a:pos x="44" y="24"/>
                </a:cxn>
                <a:cxn ang="0">
                  <a:pos x="36" y="32"/>
                </a:cxn>
                <a:cxn ang="0">
                  <a:pos x="30" y="42"/>
                </a:cxn>
                <a:cxn ang="0">
                  <a:pos x="18" y="66"/>
                </a:cxn>
                <a:cxn ang="0">
                  <a:pos x="8" y="94"/>
                </a:cxn>
                <a:cxn ang="0">
                  <a:pos x="2" y="124"/>
                </a:cxn>
                <a:cxn ang="0">
                  <a:pos x="0" y="156"/>
                </a:cxn>
                <a:cxn ang="0">
                  <a:pos x="2" y="190"/>
                </a:cxn>
                <a:cxn ang="0">
                  <a:pos x="2" y="190"/>
                </a:cxn>
                <a:cxn ang="0">
                  <a:pos x="6" y="214"/>
                </a:cxn>
                <a:cxn ang="0">
                  <a:pos x="12" y="234"/>
                </a:cxn>
                <a:cxn ang="0">
                  <a:pos x="18" y="254"/>
                </a:cxn>
                <a:cxn ang="0">
                  <a:pos x="26" y="272"/>
                </a:cxn>
                <a:cxn ang="0">
                  <a:pos x="34" y="288"/>
                </a:cxn>
                <a:cxn ang="0">
                  <a:pos x="46" y="302"/>
                </a:cxn>
                <a:cxn ang="0">
                  <a:pos x="56" y="314"/>
                </a:cxn>
                <a:cxn ang="0">
                  <a:pos x="68" y="324"/>
                </a:cxn>
                <a:cxn ang="0">
                  <a:pos x="68" y="324"/>
                </a:cxn>
              </a:cxnLst>
              <a:rect l="0" t="0" r="r" b="b"/>
              <a:pathLst>
                <a:path w="200" h="324">
                  <a:moveTo>
                    <a:pt x="68" y="324"/>
                  </a:moveTo>
                  <a:lnTo>
                    <a:pt x="68" y="324"/>
                  </a:lnTo>
                  <a:lnTo>
                    <a:pt x="80" y="316"/>
                  </a:lnTo>
                  <a:lnTo>
                    <a:pt x="94" y="310"/>
                  </a:lnTo>
                  <a:lnTo>
                    <a:pt x="106" y="306"/>
                  </a:lnTo>
                  <a:lnTo>
                    <a:pt x="118" y="304"/>
                  </a:lnTo>
                  <a:lnTo>
                    <a:pt x="130" y="304"/>
                  </a:lnTo>
                  <a:lnTo>
                    <a:pt x="142" y="304"/>
                  </a:lnTo>
                  <a:lnTo>
                    <a:pt x="162" y="308"/>
                  </a:lnTo>
                  <a:lnTo>
                    <a:pt x="162" y="308"/>
                  </a:lnTo>
                  <a:lnTo>
                    <a:pt x="172" y="294"/>
                  </a:lnTo>
                  <a:lnTo>
                    <a:pt x="182" y="276"/>
                  </a:lnTo>
                  <a:lnTo>
                    <a:pt x="188" y="258"/>
                  </a:lnTo>
                  <a:lnTo>
                    <a:pt x="194" y="238"/>
                  </a:lnTo>
                  <a:lnTo>
                    <a:pt x="198" y="216"/>
                  </a:lnTo>
                  <a:lnTo>
                    <a:pt x="200" y="194"/>
                  </a:lnTo>
                  <a:lnTo>
                    <a:pt x="200" y="170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194" y="112"/>
                  </a:lnTo>
                  <a:lnTo>
                    <a:pt x="184" y="82"/>
                  </a:lnTo>
                  <a:lnTo>
                    <a:pt x="172" y="56"/>
                  </a:lnTo>
                  <a:lnTo>
                    <a:pt x="156" y="34"/>
                  </a:lnTo>
                  <a:lnTo>
                    <a:pt x="148" y="26"/>
                  </a:lnTo>
                  <a:lnTo>
                    <a:pt x="140" y="18"/>
                  </a:lnTo>
                  <a:lnTo>
                    <a:pt x="130" y="10"/>
                  </a:lnTo>
                  <a:lnTo>
                    <a:pt x="120" y="6"/>
                  </a:lnTo>
                  <a:lnTo>
                    <a:pt x="112" y="2"/>
                  </a:lnTo>
                  <a:lnTo>
                    <a:pt x="102" y="0"/>
                  </a:lnTo>
                  <a:lnTo>
                    <a:pt x="92" y="0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2" y="10"/>
                  </a:lnTo>
                  <a:lnTo>
                    <a:pt x="52" y="16"/>
                  </a:lnTo>
                  <a:lnTo>
                    <a:pt x="44" y="24"/>
                  </a:lnTo>
                  <a:lnTo>
                    <a:pt x="36" y="32"/>
                  </a:lnTo>
                  <a:lnTo>
                    <a:pt x="30" y="42"/>
                  </a:lnTo>
                  <a:lnTo>
                    <a:pt x="18" y="66"/>
                  </a:lnTo>
                  <a:lnTo>
                    <a:pt x="8" y="94"/>
                  </a:lnTo>
                  <a:lnTo>
                    <a:pt x="2" y="124"/>
                  </a:lnTo>
                  <a:lnTo>
                    <a:pt x="0" y="156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6" y="214"/>
                  </a:lnTo>
                  <a:lnTo>
                    <a:pt x="12" y="234"/>
                  </a:lnTo>
                  <a:lnTo>
                    <a:pt x="18" y="254"/>
                  </a:lnTo>
                  <a:lnTo>
                    <a:pt x="26" y="272"/>
                  </a:lnTo>
                  <a:lnTo>
                    <a:pt x="34" y="288"/>
                  </a:lnTo>
                  <a:lnTo>
                    <a:pt x="46" y="302"/>
                  </a:lnTo>
                  <a:lnTo>
                    <a:pt x="56" y="314"/>
                  </a:lnTo>
                  <a:lnTo>
                    <a:pt x="68" y="324"/>
                  </a:lnTo>
                  <a:lnTo>
                    <a:pt x="68" y="324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2647" y="2440"/>
              <a:ext cx="176" cy="296"/>
            </a:xfrm>
            <a:custGeom>
              <a:avLst/>
              <a:gdLst/>
              <a:ahLst/>
              <a:cxnLst>
                <a:cxn ang="0">
                  <a:pos x="72" y="296"/>
                </a:cxn>
                <a:cxn ang="0">
                  <a:pos x="72" y="296"/>
                </a:cxn>
                <a:cxn ang="0">
                  <a:pos x="88" y="290"/>
                </a:cxn>
                <a:cxn ang="0">
                  <a:pos x="104" y="286"/>
                </a:cxn>
                <a:cxn ang="0">
                  <a:pos x="120" y="286"/>
                </a:cxn>
                <a:cxn ang="0">
                  <a:pos x="134" y="286"/>
                </a:cxn>
                <a:cxn ang="0">
                  <a:pos x="134" y="286"/>
                </a:cxn>
                <a:cxn ang="0">
                  <a:pos x="144" y="276"/>
                </a:cxn>
                <a:cxn ang="0">
                  <a:pos x="154" y="262"/>
                </a:cxn>
                <a:cxn ang="0">
                  <a:pos x="162" y="246"/>
                </a:cxn>
                <a:cxn ang="0">
                  <a:pos x="168" y="228"/>
                </a:cxn>
                <a:cxn ang="0">
                  <a:pos x="172" y="208"/>
                </a:cxn>
                <a:cxn ang="0">
                  <a:pos x="176" y="188"/>
                </a:cxn>
                <a:cxn ang="0">
                  <a:pos x="176" y="166"/>
                </a:cxn>
                <a:cxn ang="0">
                  <a:pos x="176" y="142"/>
                </a:cxn>
                <a:cxn ang="0">
                  <a:pos x="176" y="142"/>
                </a:cxn>
                <a:cxn ang="0">
                  <a:pos x="170" y="112"/>
                </a:cxn>
                <a:cxn ang="0">
                  <a:pos x="164" y="84"/>
                </a:cxn>
                <a:cxn ang="0">
                  <a:pos x="154" y="60"/>
                </a:cxn>
                <a:cxn ang="0">
                  <a:pos x="140" y="38"/>
                </a:cxn>
                <a:cxn ang="0">
                  <a:pos x="126" y="22"/>
                </a:cxn>
                <a:cxn ang="0">
                  <a:pos x="110" y="8"/>
                </a:cxn>
                <a:cxn ang="0">
                  <a:pos x="102" y="4"/>
                </a:cxn>
                <a:cxn ang="0">
                  <a:pos x="94" y="2"/>
                </a:cxn>
                <a:cxn ang="0">
                  <a:pos x="84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66" y="2"/>
                </a:cxn>
                <a:cxn ang="0">
                  <a:pos x="58" y="6"/>
                </a:cxn>
                <a:cxn ang="0">
                  <a:pos x="50" y="10"/>
                </a:cxn>
                <a:cxn ang="0">
                  <a:pos x="42" y="16"/>
                </a:cxn>
                <a:cxn ang="0">
                  <a:pos x="28" y="32"/>
                </a:cxn>
                <a:cxn ang="0">
                  <a:pos x="18" y="52"/>
                </a:cxn>
                <a:cxn ang="0">
                  <a:pos x="8" y="74"/>
                </a:cxn>
                <a:cxn ang="0">
                  <a:pos x="2" y="102"/>
                </a:cxn>
                <a:cxn ang="0">
                  <a:pos x="0" y="130"/>
                </a:cxn>
                <a:cxn ang="0">
                  <a:pos x="0" y="160"/>
                </a:cxn>
                <a:cxn ang="0">
                  <a:pos x="0" y="160"/>
                </a:cxn>
                <a:cxn ang="0">
                  <a:pos x="4" y="184"/>
                </a:cxn>
                <a:cxn ang="0">
                  <a:pos x="10" y="206"/>
                </a:cxn>
                <a:cxn ang="0">
                  <a:pos x="16" y="228"/>
                </a:cxn>
                <a:cxn ang="0">
                  <a:pos x="24" y="246"/>
                </a:cxn>
                <a:cxn ang="0">
                  <a:pos x="34" y="262"/>
                </a:cxn>
                <a:cxn ang="0">
                  <a:pos x="46" y="276"/>
                </a:cxn>
                <a:cxn ang="0">
                  <a:pos x="58" y="288"/>
                </a:cxn>
                <a:cxn ang="0">
                  <a:pos x="72" y="296"/>
                </a:cxn>
                <a:cxn ang="0">
                  <a:pos x="72" y="296"/>
                </a:cxn>
              </a:cxnLst>
              <a:rect l="0" t="0" r="r" b="b"/>
              <a:pathLst>
                <a:path w="176" h="296">
                  <a:moveTo>
                    <a:pt x="72" y="296"/>
                  </a:moveTo>
                  <a:lnTo>
                    <a:pt x="72" y="296"/>
                  </a:lnTo>
                  <a:lnTo>
                    <a:pt x="88" y="290"/>
                  </a:lnTo>
                  <a:lnTo>
                    <a:pt x="104" y="286"/>
                  </a:lnTo>
                  <a:lnTo>
                    <a:pt x="120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44" y="276"/>
                  </a:lnTo>
                  <a:lnTo>
                    <a:pt x="154" y="262"/>
                  </a:lnTo>
                  <a:lnTo>
                    <a:pt x="162" y="246"/>
                  </a:lnTo>
                  <a:lnTo>
                    <a:pt x="168" y="228"/>
                  </a:lnTo>
                  <a:lnTo>
                    <a:pt x="172" y="208"/>
                  </a:lnTo>
                  <a:lnTo>
                    <a:pt x="176" y="188"/>
                  </a:lnTo>
                  <a:lnTo>
                    <a:pt x="176" y="166"/>
                  </a:lnTo>
                  <a:lnTo>
                    <a:pt x="176" y="142"/>
                  </a:lnTo>
                  <a:lnTo>
                    <a:pt x="176" y="142"/>
                  </a:lnTo>
                  <a:lnTo>
                    <a:pt x="170" y="112"/>
                  </a:lnTo>
                  <a:lnTo>
                    <a:pt x="164" y="84"/>
                  </a:lnTo>
                  <a:lnTo>
                    <a:pt x="154" y="60"/>
                  </a:lnTo>
                  <a:lnTo>
                    <a:pt x="140" y="38"/>
                  </a:lnTo>
                  <a:lnTo>
                    <a:pt x="126" y="22"/>
                  </a:lnTo>
                  <a:lnTo>
                    <a:pt x="110" y="8"/>
                  </a:lnTo>
                  <a:lnTo>
                    <a:pt x="102" y="4"/>
                  </a:lnTo>
                  <a:lnTo>
                    <a:pt x="94" y="2"/>
                  </a:lnTo>
                  <a:lnTo>
                    <a:pt x="84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6" y="2"/>
                  </a:lnTo>
                  <a:lnTo>
                    <a:pt x="58" y="6"/>
                  </a:lnTo>
                  <a:lnTo>
                    <a:pt x="50" y="10"/>
                  </a:lnTo>
                  <a:lnTo>
                    <a:pt x="42" y="16"/>
                  </a:lnTo>
                  <a:lnTo>
                    <a:pt x="28" y="32"/>
                  </a:lnTo>
                  <a:lnTo>
                    <a:pt x="18" y="52"/>
                  </a:lnTo>
                  <a:lnTo>
                    <a:pt x="8" y="74"/>
                  </a:lnTo>
                  <a:lnTo>
                    <a:pt x="2" y="102"/>
                  </a:lnTo>
                  <a:lnTo>
                    <a:pt x="0" y="130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4" y="184"/>
                  </a:lnTo>
                  <a:lnTo>
                    <a:pt x="10" y="206"/>
                  </a:lnTo>
                  <a:lnTo>
                    <a:pt x="16" y="228"/>
                  </a:lnTo>
                  <a:lnTo>
                    <a:pt x="24" y="246"/>
                  </a:lnTo>
                  <a:lnTo>
                    <a:pt x="34" y="262"/>
                  </a:lnTo>
                  <a:lnTo>
                    <a:pt x="46" y="276"/>
                  </a:lnTo>
                  <a:lnTo>
                    <a:pt x="58" y="288"/>
                  </a:lnTo>
                  <a:lnTo>
                    <a:pt x="72" y="296"/>
                  </a:lnTo>
                  <a:lnTo>
                    <a:pt x="72" y="2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2683" y="2522"/>
              <a:ext cx="116" cy="154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86"/>
                </a:cxn>
                <a:cxn ang="0">
                  <a:pos x="4" y="100"/>
                </a:cxn>
                <a:cxn ang="0">
                  <a:pos x="10" y="114"/>
                </a:cxn>
                <a:cxn ang="0">
                  <a:pos x="16" y="128"/>
                </a:cxn>
                <a:cxn ang="0">
                  <a:pos x="24" y="138"/>
                </a:cxn>
                <a:cxn ang="0">
                  <a:pos x="34" y="146"/>
                </a:cxn>
                <a:cxn ang="0">
                  <a:pos x="44" y="152"/>
                </a:cxn>
                <a:cxn ang="0">
                  <a:pos x="56" y="154"/>
                </a:cxn>
                <a:cxn ang="0">
                  <a:pos x="68" y="154"/>
                </a:cxn>
                <a:cxn ang="0">
                  <a:pos x="68" y="154"/>
                </a:cxn>
                <a:cxn ang="0">
                  <a:pos x="80" y="152"/>
                </a:cxn>
                <a:cxn ang="0">
                  <a:pos x="90" y="146"/>
                </a:cxn>
                <a:cxn ang="0">
                  <a:pos x="98" y="138"/>
                </a:cxn>
                <a:cxn ang="0">
                  <a:pos x="106" y="126"/>
                </a:cxn>
                <a:cxn ang="0">
                  <a:pos x="110" y="114"/>
                </a:cxn>
                <a:cxn ang="0">
                  <a:pos x="114" y="100"/>
                </a:cxn>
                <a:cxn ang="0">
                  <a:pos x="116" y="86"/>
                </a:cxn>
                <a:cxn ang="0">
                  <a:pos x="114" y="70"/>
                </a:cxn>
                <a:cxn ang="0">
                  <a:pos x="114" y="70"/>
                </a:cxn>
                <a:cxn ang="0">
                  <a:pos x="112" y="54"/>
                </a:cxn>
                <a:cxn ang="0">
                  <a:pos x="106" y="40"/>
                </a:cxn>
                <a:cxn ang="0">
                  <a:pos x="98" y="28"/>
                </a:cxn>
                <a:cxn ang="0">
                  <a:pos x="90" y="18"/>
                </a:cxn>
                <a:cxn ang="0">
                  <a:pos x="80" y="8"/>
                </a:cxn>
                <a:cxn ang="0">
                  <a:pos x="70" y="2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36" y="4"/>
                </a:cxn>
                <a:cxn ang="0">
                  <a:pos x="26" y="10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4" y="40"/>
                </a:cxn>
                <a:cxn ang="0">
                  <a:pos x="2" y="54"/>
                </a:cxn>
                <a:cxn ang="0">
                  <a:pos x="0" y="70"/>
                </a:cxn>
                <a:cxn ang="0">
                  <a:pos x="0" y="86"/>
                </a:cxn>
                <a:cxn ang="0">
                  <a:pos x="0" y="86"/>
                </a:cxn>
              </a:cxnLst>
              <a:rect l="0" t="0" r="r" b="b"/>
              <a:pathLst>
                <a:path w="116" h="154">
                  <a:moveTo>
                    <a:pt x="0" y="86"/>
                  </a:moveTo>
                  <a:lnTo>
                    <a:pt x="0" y="86"/>
                  </a:lnTo>
                  <a:lnTo>
                    <a:pt x="4" y="100"/>
                  </a:lnTo>
                  <a:lnTo>
                    <a:pt x="10" y="114"/>
                  </a:lnTo>
                  <a:lnTo>
                    <a:pt x="16" y="128"/>
                  </a:lnTo>
                  <a:lnTo>
                    <a:pt x="24" y="138"/>
                  </a:lnTo>
                  <a:lnTo>
                    <a:pt x="34" y="146"/>
                  </a:lnTo>
                  <a:lnTo>
                    <a:pt x="44" y="152"/>
                  </a:lnTo>
                  <a:lnTo>
                    <a:pt x="56" y="154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80" y="152"/>
                  </a:lnTo>
                  <a:lnTo>
                    <a:pt x="90" y="146"/>
                  </a:lnTo>
                  <a:lnTo>
                    <a:pt x="98" y="138"/>
                  </a:lnTo>
                  <a:lnTo>
                    <a:pt x="106" y="126"/>
                  </a:lnTo>
                  <a:lnTo>
                    <a:pt x="110" y="114"/>
                  </a:lnTo>
                  <a:lnTo>
                    <a:pt x="114" y="100"/>
                  </a:lnTo>
                  <a:lnTo>
                    <a:pt x="116" y="86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12" y="54"/>
                  </a:lnTo>
                  <a:lnTo>
                    <a:pt x="106" y="40"/>
                  </a:lnTo>
                  <a:lnTo>
                    <a:pt x="98" y="28"/>
                  </a:lnTo>
                  <a:lnTo>
                    <a:pt x="90" y="18"/>
                  </a:lnTo>
                  <a:lnTo>
                    <a:pt x="80" y="8"/>
                  </a:lnTo>
                  <a:lnTo>
                    <a:pt x="70" y="2"/>
                  </a:lnTo>
                  <a:lnTo>
                    <a:pt x="5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6" y="4"/>
                  </a:lnTo>
                  <a:lnTo>
                    <a:pt x="26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4" y="40"/>
                  </a:lnTo>
                  <a:lnTo>
                    <a:pt x="2" y="54"/>
                  </a:lnTo>
                  <a:lnTo>
                    <a:pt x="0" y="70"/>
                  </a:lnTo>
                  <a:lnTo>
                    <a:pt x="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369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2697" y="2540"/>
              <a:ext cx="86" cy="118"/>
            </a:xfrm>
            <a:custGeom>
              <a:avLst/>
              <a:gdLst/>
              <a:ahLst/>
              <a:cxnLst>
                <a:cxn ang="0">
                  <a:pos x="2" y="66"/>
                </a:cxn>
                <a:cxn ang="0">
                  <a:pos x="2" y="66"/>
                </a:cxn>
                <a:cxn ang="0">
                  <a:pos x="4" y="78"/>
                </a:cxn>
                <a:cxn ang="0">
                  <a:pos x="8" y="88"/>
                </a:cxn>
                <a:cxn ang="0">
                  <a:pos x="12" y="98"/>
                </a:cxn>
                <a:cxn ang="0">
                  <a:pos x="20" y="106"/>
                </a:cxn>
                <a:cxn ang="0">
                  <a:pos x="26" y="112"/>
                </a:cxn>
                <a:cxn ang="0">
                  <a:pos x="34" y="116"/>
                </a:cxn>
                <a:cxn ang="0">
                  <a:pos x="42" y="118"/>
                </a:cxn>
                <a:cxn ang="0">
                  <a:pos x="52" y="118"/>
                </a:cxn>
                <a:cxn ang="0">
                  <a:pos x="52" y="118"/>
                </a:cxn>
                <a:cxn ang="0">
                  <a:pos x="60" y="116"/>
                </a:cxn>
                <a:cxn ang="0">
                  <a:pos x="68" y="112"/>
                </a:cxn>
                <a:cxn ang="0">
                  <a:pos x="74" y="104"/>
                </a:cxn>
                <a:cxn ang="0">
                  <a:pos x="78" y="96"/>
                </a:cxn>
                <a:cxn ang="0">
                  <a:pos x="82" y="88"/>
                </a:cxn>
                <a:cxn ang="0">
                  <a:pos x="86" y="76"/>
                </a:cxn>
                <a:cxn ang="0">
                  <a:pos x="86" y="66"/>
                </a:cxn>
                <a:cxn ang="0">
                  <a:pos x="86" y="54"/>
                </a:cxn>
                <a:cxn ang="0">
                  <a:pos x="86" y="54"/>
                </a:cxn>
                <a:cxn ang="0">
                  <a:pos x="84" y="42"/>
                </a:cxn>
                <a:cxn ang="0">
                  <a:pos x="80" y="30"/>
                </a:cxn>
                <a:cxn ang="0">
                  <a:pos x="74" y="22"/>
                </a:cxn>
                <a:cxn ang="0">
                  <a:pos x="68" y="14"/>
                </a:cxn>
                <a:cxn ang="0">
                  <a:pos x="60" y="8"/>
                </a:cxn>
                <a:cxn ang="0">
                  <a:pos x="52" y="2"/>
                </a:cxn>
                <a:cxn ang="0">
                  <a:pos x="44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0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2"/>
                </a:cxn>
                <a:cxn ang="0">
                  <a:pos x="2" y="42"/>
                </a:cxn>
                <a:cxn ang="0">
                  <a:pos x="0" y="54"/>
                </a:cxn>
                <a:cxn ang="0">
                  <a:pos x="2" y="66"/>
                </a:cxn>
                <a:cxn ang="0">
                  <a:pos x="2" y="66"/>
                </a:cxn>
              </a:cxnLst>
              <a:rect l="0" t="0" r="r" b="b"/>
              <a:pathLst>
                <a:path w="86" h="118">
                  <a:moveTo>
                    <a:pt x="2" y="66"/>
                  </a:moveTo>
                  <a:lnTo>
                    <a:pt x="2" y="66"/>
                  </a:lnTo>
                  <a:lnTo>
                    <a:pt x="4" y="78"/>
                  </a:lnTo>
                  <a:lnTo>
                    <a:pt x="8" y="88"/>
                  </a:lnTo>
                  <a:lnTo>
                    <a:pt x="12" y="98"/>
                  </a:lnTo>
                  <a:lnTo>
                    <a:pt x="20" y="106"/>
                  </a:lnTo>
                  <a:lnTo>
                    <a:pt x="26" y="112"/>
                  </a:lnTo>
                  <a:lnTo>
                    <a:pt x="34" y="116"/>
                  </a:lnTo>
                  <a:lnTo>
                    <a:pt x="42" y="118"/>
                  </a:lnTo>
                  <a:lnTo>
                    <a:pt x="52" y="118"/>
                  </a:lnTo>
                  <a:lnTo>
                    <a:pt x="52" y="118"/>
                  </a:lnTo>
                  <a:lnTo>
                    <a:pt x="60" y="116"/>
                  </a:lnTo>
                  <a:lnTo>
                    <a:pt x="68" y="112"/>
                  </a:lnTo>
                  <a:lnTo>
                    <a:pt x="74" y="104"/>
                  </a:lnTo>
                  <a:lnTo>
                    <a:pt x="78" y="96"/>
                  </a:lnTo>
                  <a:lnTo>
                    <a:pt x="82" y="88"/>
                  </a:lnTo>
                  <a:lnTo>
                    <a:pt x="86" y="76"/>
                  </a:lnTo>
                  <a:lnTo>
                    <a:pt x="86" y="66"/>
                  </a:lnTo>
                  <a:lnTo>
                    <a:pt x="86" y="54"/>
                  </a:lnTo>
                  <a:lnTo>
                    <a:pt x="86" y="54"/>
                  </a:lnTo>
                  <a:lnTo>
                    <a:pt x="84" y="42"/>
                  </a:lnTo>
                  <a:lnTo>
                    <a:pt x="80" y="30"/>
                  </a:lnTo>
                  <a:lnTo>
                    <a:pt x="74" y="22"/>
                  </a:lnTo>
                  <a:lnTo>
                    <a:pt x="68" y="14"/>
                  </a:lnTo>
                  <a:lnTo>
                    <a:pt x="60" y="8"/>
                  </a:lnTo>
                  <a:lnTo>
                    <a:pt x="52" y="2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2"/>
                  </a:lnTo>
                  <a:lnTo>
                    <a:pt x="2" y="42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67C6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713" y="2562"/>
              <a:ext cx="56" cy="72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0" y="40"/>
                </a:cxn>
                <a:cxn ang="0">
                  <a:pos x="4" y="54"/>
                </a:cxn>
                <a:cxn ang="0">
                  <a:pos x="12" y="64"/>
                </a:cxn>
                <a:cxn ang="0">
                  <a:pos x="16" y="68"/>
                </a:cxn>
                <a:cxn ang="0">
                  <a:pos x="22" y="72"/>
                </a:cxn>
                <a:cxn ang="0">
                  <a:pos x="26" y="72"/>
                </a:cxn>
                <a:cxn ang="0">
                  <a:pos x="32" y="72"/>
                </a:cxn>
                <a:cxn ang="0">
                  <a:pos x="32" y="72"/>
                </a:cxn>
                <a:cxn ang="0">
                  <a:pos x="38" y="72"/>
                </a:cxn>
                <a:cxn ang="0">
                  <a:pos x="42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6" y="48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2" y="18"/>
                </a:cxn>
                <a:cxn ang="0">
                  <a:pos x="44" y="8"/>
                </a:cxn>
                <a:cxn ang="0">
                  <a:pos x="40" y="4"/>
                </a:cxn>
                <a:cxn ang="0">
                  <a:pos x="34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4" y="14"/>
                </a:cxn>
                <a:cxn ang="0">
                  <a:pos x="0" y="26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56" h="72">
                  <a:moveTo>
                    <a:pt x="0" y="40"/>
                  </a:moveTo>
                  <a:lnTo>
                    <a:pt x="0" y="40"/>
                  </a:lnTo>
                  <a:lnTo>
                    <a:pt x="4" y="54"/>
                  </a:lnTo>
                  <a:lnTo>
                    <a:pt x="12" y="64"/>
                  </a:lnTo>
                  <a:lnTo>
                    <a:pt x="16" y="68"/>
                  </a:lnTo>
                  <a:lnTo>
                    <a:pt x="22" y="72"/>
                  </a:lnTo>
                  <a:lnTo>
                    <a:pt x="26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8" y="72"/>
                  </a:lnTo>
                  <a:lnTo>
                    <a:pt x="42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6" y="48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2" y="18"/>
                  </a:lnTo>
                  <a:lnTo>
                    <a:pt x="44" y="8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739" y="2558"/>
              <a:ext cx="22" cy="2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16" y="28"/>
                </a:cxn>
                <a:cxn ang="0">
                  <a:pos x="20" y="24"/>
                </a:cxn>
                <a:cxn ang="0">
                  <a:pos x="22" y="20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22" h="28">
                  <a:moveTo>
                    <a:pt x="0" y="14"/>
                  </a:move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717" y="2614"/>
              <a:ext cx="14" cy="1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949" y="2530"/>
              <a:ext cx="114" cy="156"/>
            </a:xfrm>
            <a:custGeom>
              <a:avLst/>
              <a:gdLst/>
              <a:ahLst/>
              <a:cxnLst>
                <a:cxn ang="0">
                  <a:pos x="114" y="80"/>
                </a:cxn>
                <a:cxn ang="0">
                  <a:pos x="114" y="80"/>
                </a:cxn>
                <a:cxn ang="0">
                  <a:pos x="114" y="96"/>
                </a:cxn>
                <a:cxn ang="0">
                  <a:pos x="110" y="110"/>
                </a:cxn>
                <a:cxn ang="0">
                  <a:pos x="104" y="124"/>
                </a:cxn>
                <a:cxn ang="0">
                  <a:pos x="96" y="134"/>
                </a:cxn>
                <a:cxn ang="0">
                  <a:pos x="88" y="144"/>
                </a:cxn>
                <a:cxn ang="0">
                  <a:pos x="76" y="150"/>
                </a:cxn>
                <a:cxn ang="0">
                  <a:pos x="66" y="154"/>
                </a:cxn>
                <a:cxn ang="0">
                  <a:pos x="54" y="156"/>
                </a:cxn>
                <a:cxn ang="0">
                  <a:pos x="54" y="156"/>
                </a:cxn>
                <a:cxn ang="0">
                  <a:pos x="42" y="154"/>
                </a:cxn>
                <a:cxn ang="0">
                  <a:pos x="32" y="148"/>
                </a:cxn>
                <a:cxn ang="0">
                  <a:pos x="22" y="140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4" y="106"/>
                </a:cxn>
                <a:cxn ang="0">
                  <a:pos x="0" y="90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2" y="60"/>
                </a:cxn>
                <a:cxn ang="0">
                  <a:pos x="6" y="44"/>
                </a:cxn>
                <a:cxn ang="0">
                  <a:pos x="12" y="32"/>
                </a:cxn>
                <a:cxn ang="0">
                  <a:pos x="20" y="20"/>
                </a:cxn>
                <a:cxn ang="0">
                  <a:pos x="28" y="12"/>
                </a:cxn>
                <a:cxn ang="0">
                  <a:pos x="38" y="4"/>
                </a:cxn>
                <a:cxn ang="0">
                  <a:pos x="48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6"/>
                </a:cxn>
                <a:cxn ang="0">
                  <a:pos x="92" y="14"/>
                </a:cxn>
                <a:cxn ang="0">
                  <a:pos x="100" y="24"/>
                </a:cxn>
                <a:cxn ang="0">
                  <a:pos x="106" y="36"/>
                </a:cxn>
                <a:cxn ang="0">
                  <a:pos x="112" y="50"/>
                </a:cxn>
                <a:cxn ang="0">
                  <a:pos x="114" y="64"/>
                </a:cxn>
                <a:cxn ang="0">
                  <a:pos x="114" y="80"/>
                </a:cxn>
                <a:cxn ang="0">
                  <a:pos x="114" y="80"/>
                </a:cxn>
              </a:cxnLst>
              <a:rect l="0" t="0" r="r" b="b"/>
              <a:pathLst>
                <a:path w="114" h="156">
                  <a:moveTo>
                    <a:pt x="114" y="80"/>
                  </a:moveTo>
                  <a:lnTo>
                    <a:pt x="114" y="80"/>
                  </a:lnTo>
                  <a:lnTo>
                    <a:pt x="114" y="96"/>
                  </a:lnTo>
                  <a:lnTo>
                    <a:pt x="110" y="110"/>
                  </a:lnTo>
                  <a:lnTo>
                    <a:pt x="104" y="124"/>
                  </a:lnTo>
                  <a:lnTo>
                    <a:pt x="96" y="134"/>
                  </a:lnTo>
                  <a:lnTo>
                    <a:pt x="88" y="144"/>
                  </a:lnTo>
                  <a:lnTo>
                    <a:pt x="76" y="150"/>
                  </a:lnTo>
                  <a:lnTo>
                    <a:pt x="66" y="154"/>
                  </a:lnTo>
                  <a:lnTo>
                    <a:pt x="54" y="156"/>
                  </a:lnTo>
                  <a:lnTo>
                    <a:pt x="54" y="156"/>
                  </a:lnTo>
                  <a:lnTo>
                    <a:pt x="42" y="154"/>
                  </a:lnTo>
                  <a:lnTo>
                    <a:pt x="32" y="148"/>
                  </a:lnTo>
                  <a:lnTo>
                    <a:pt x="22" y="140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4" y="106"/>
                  </a:lnTo>
                  <a:lnTo>
                    <a:pt x="0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0" y="20"/>
                  </a:lnTo>
                  <a:lnTo>
                    <a:pt x="28" y="12"/>
                  </a:lnTo>
                  <a:lnTo>
                    <a:pt x="38" y="4"/>
                  </a:lnTo>
                  <a:lnTo>
                    <a:pt x="4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2" y="6"/>
                  </a:lnTo>
                  <a:lnTo>
                    <a:pt x="92" y="14"/>
                  </a:lnTo>
                  <a:lnTo>
                    <a:pt x="100" y="24"/>
                  </a:lnTo>
                  <a:lnTo>
                    <a:pt x="106" y="36"/>
                  </a:lnTo>
                  <a:lnTo>
                    <a:pt x="112" y="50"/>
                  </a:lnTo>
                  <a:lnTo>
                    <a:pt x="114" y="64"/>
                  </a:lnTo>
                  <a:lnTo>
                    <a:pt x="114" y="8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369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963" y="2548"/>
              <a:ext cx="86" cy="118"/>
            </a:xfrm>
            <a:custGeom>
              <a:avLst/>
              <a:gdLst/>
              <a:ahLst/>
              <a:cxnLst>
                <a:cxn ang="0">
                  <a:pos x="86" y="62"/>
                </a:cxn>
                <a:cxn ang="0">
                  <a:pos x="86" y="62"/>
                </a:cxn>
                <a:cxn ang="0">
                  <a:pos x="84" y="74"/>
                </a:cxn>
                <a:cxn ang="0">
                  <a:pos x="82" y="84"/>
                </a:cxn>
                <a:cxn ang="0">
                  <a:pos x="78" y="94"/>
                </a:cxn>
                <a:cxn ang="0">
                  <a:pos x="72" y="102"/>
                </a:cxn>
                <a:cxn ang="0">
                  <a:pos x="66" y="110"/>
                </a:cxn>
                <a:cxn ang="0">
                  <a:pos x="58" y="114"/>
                </a:cxn>
                <a:cxn ang="0">
                  <a:pos x="50" y="118"/>
                </a:cxn>
                <a:cxn ang="0">
                  <a:pos x="42" y="118"/>
                </a:cxn>
                <a:cxn ang="0">
                  <a:pos x="42" y="118"/>
                </a:cxn>
                <a:cxn ang="0">
                  <a:pos x="32" y="118"/>
                </a:cxn>
                <a:cxn ang="0">
                  <a:pos x="24" y="114"/>
                </a:cxn>
                <a:cxn ang="0">
                  <a:pos x="18" y="108"/>
                </a:cxn>
                <a:cxn ang="0">
                  <a:pos x="12" y="100"/>
                </a:cxn>
                <a:cxn ang="0">
                  <a:pos x="6" y="90"/>
                </a:cxn>
                <a:cxn ang="0">
                  <a:pos x="4" y="80"/>
                </a:cxn>
                <a:cxn ang="0">
                  <a:pos x="2" y="70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46"/>
                </a:cxn>
                <a:cxn ang="0">
                  <a:pos x="6" y="34"/>
                </a:cxn>
                <a:cxn ang="0">
                  <a:pos x="10" y="24"/>
                </a:cxn>
                <a:cxn ang="0">
                  <a:pos x="14" y="16"/>
                </a:cxn>
                <a:cxn ang="0">
                  <a:pos x="22" y="10"/>
                </a:cxn>
                <a:cxn ang="0">
                  <a:pos x="28" y="4"/>
                </a:cxn>
                <a:cxn ang="0">
                  <a:pos x="3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4" y="2"/>
                </a:cxn>
                <a:cxn ang="0">
                  <a:pos x="62" y="6"/>
                </a:cxn>
                <a:cxn ang="0">
                  <a:pos x="70" y="12"/>
                </a:cxn>
                <a:cxn ang="0">
                  <a:pos x="76" y="18"/>
                </a:cxn>
                <a:cxn ang="0">
                  <a:pos x="80" y="28"/>
                </a:cxn>
                <a:cxn ang="0">
                  <a:pos x="84" y="38"/>
                </a:cxn>
                <a:cxn ang="0">
                  <a:pos x="86" y="50"/>
                </a:cxn>
                <a:cxn ang="0">
                  <a:pos x="86" y="62"/>
                </a:cxn>
                <a:cxn ang="0">
                  <a:pos x="86" y="62"/>
                </a:cxn>
              </a:cxnLst>
              <a:rect l="0" t="0" r="r" b="b"/>
              <a:pathLst>
                <a:path w="86" h="118">
                  <a:moveTo>
                    <a:pt x="86" y="62"/>
                  </a:moveTo>
                  <a:lnTo>
                    <a:pt x="86" y="62"/>
                  </a:lnTo>
                  <a:lnTo>
                    <a:pt x="84" y="74"/>
                  </a:lnTo>
                  <a:lnTo>
                    <a:pt x="82" y="84"/>
                  </a:lnTo>
                  <a:lnTo>
                    <a:pt x="78" y="94"/>
                  </a:lnTo>
                  <a:lnTo>
                    <a:pt x="72" y="102"/>
                  </a:lnTo>
                  <a:lnTo>
                    <a:pt x="66" y="110"/>
                  </a:lnTo>
                  <a:lnTo>
                    <a:pt x="58" y="114"/>
                  </a:lnTo>
                  <a:lnTo>
                    <a:pt x="50" y="118"/>
                  </a:lnTo>
                  <a:lnTo>
                    <a:pt x="42" y="118"/>
                  </a:lnTo>
                  <a:lnTo>
                    <a:pt x="42" y="118"/>
                  </a:lnTo>
                  <a:lnTo>
                    <a:pt x="32" y="118"/>
                  </a:lnTo>
                  <a:lnTo>
                    <a:pt x="24" y="114"/>
                  </a:lnTo>
                  <a:lnTo>
                    <a:pt x="18" y="108"/>
                  </a:lnTo>
                  <a:lnTo>
                    <a:pt x="12" y="100"/>
                  </a:lnTo>
                  <a:lnTo>
                    <a:pt x="6" y="90"/>
                  </a:lnTo>
                  <a:lnTo>
                    <a:pt x="4" y="80"/>
                  </a:lnTo>
                  <a:lnTo>
                    <a:pt x="2" y="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70" y="12"/>
                  </a:lnTo>
                  <a:lnTo>
                    <a:pt x="76" y="18"/>
                  </a:lnTo>
                  <a:lnTo>
                    <a:pt x="80" y="28"/>
                  </a:lnTo>
                  <a:lnTo>
                    <a:pt x="84" y="38"/>
                  </a:lnTo>
                  <a:lnTo>
                    <a:pt x="86" y="50"/>
                  </a:lnTo>
                  <a:lnTo>
                    <a:pt x="86" y="62"/>
                  </a:lnTo>
                  <a:lnTo>
                    <a:pt x="86" y="62"/>
                  </a:lnTo>
                  <a:close/>
                </a:path>
              </a:pathLst>
            </a:custGeom>
            <a:solidFill>
              <a:srgbClr val="67C6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979" y="2570"/>
              <a:ext cx="54" cy="74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54" y="38"/>
                </a:cxn>
                <a:cxn ang="0">
                  <a:pos x="52" y="52"/>
                </a:cxn>
                <a:cxn ang="0">
                  <a:pos x="46" y="64"/>
                </a:cxn>
                <a:cxn ang="0">
                  <a:pos x="42" y="68"/>
                </a:cxn>
                <a:cxn ang="0">
                  <a:pos x="36" y="70"/>
                </a:cxn>
                <a:cxn ang="0">
                  <a:pos x="32" y="72"/>
                </a:cxn>
                <a:cxn ang="0">
                  <a:pos x="26" y="74"/>
                </a:cxn>
                <a:cxn ang="0">
                  <a:pos x="26" y="74"/>
                </a:cxn>
                <a:cxn ang="0">
                  <a:pos x="20" y="72"/>
                </a:cxn>
                <a:cxn ang="0">
                  <a:pos x="16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0" y="5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2" y="6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4" y="0"/>
                </a:cxn>
                <a:cxn ang="0">
                  <a:pos x="40" y="4"/>
                </a:cxn>
                <a:cxn ang="0">
                  <a:pos x="44" y="6"/>
                </a:cxn>
                <a:cxn ang="0">
                  <a:pos x="48" y="12"/>
                </a:cxn>
                <a:cxn ang="0">
                  <a:pos x="54" y="24"/>
                </a:cxn>
                <a:cxn ang="0">
                  <a:pos x="54" y="38"/>
                </a:cxn>
                <a:cxn ang="0">
                  <a:pos x="54" y="38"/>
                </a:cxn>
              </a:cxnLst>
              <a:rect l="0" t="0" r="r" b="b"/>
              <a:pathLst>
                <a:path w="54" h="74">
                  <a:moveTo>
                    <a:pt x="54" y="38"/>
                  </a:moveTo>
                  <a:lnTo>
                    <a:pt x="54" y="38"/>
                  </a:lnTo>
                  <a:lnTo>
                    <a:pt x="52" y="52"/>
                  </a:lnTo>
                  <a:lnTo>
                    <a:pt x="46" y="64"/>
                  </a:lnTo>
                  <a:lnTo>
                    <a:pt x="42" y="68"/>
                  </a:lnTo>
                  <a:lnTo>
                    <a:pt x="36" y="70"/>
                  </a:lnTo>
                  <a:lnTo>
                    <a:pt x="32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2"/>
                  </a:lnTo>
                  <a:lnTo>
                    <a:pt x="16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2" y="6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4"/>
                  </a:lnTo>
                  <a:lnTo>
                    <a:pt x="44" y="6"/>
                  </a:lnTo>
                  <a:lnTo>
                    <a:pt x="48" y="12"/>
                  </a:lnTo>
                  <a:lnTo>
                    <a:pt x="54" y="24"/>
                  </a:lnTo>
                  <a:lnTo>
                    <a:pt x="54" y="38"/>
                  </a:lnTo>
                  <a:lnTo>
                    <a:pt x="5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983" y="2566"/>
              <a:ext cx="22" cy="30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2" y="20"/>
                </a:cxn>
                <a:cxn ang="0">
                  <a:pos x="20" y="24"/>
                </a:cxn>
                <a:cxn ang="0">
                  <a:pos x="16" y="28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8" y="28"/>
                </a:cxn>
                <a:cxn ang="0">
                  <a:pos x="4" y="26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22" h="30">
                  <a:moveTo>
                    <a:pt x="22" y="14"/>
                  </a:moveTo>
                  <a:lnTo>
                    <a:pt x="22" y="14"/>
                  </a:lnTo>
                  <a:lnTo>
                    <a:pt x="22" y="20"/>
                  </a:lnTo>
                  <a:lnTo>
                    <a:pt x="20" y="24"/>
                  </a:lnTo>
                  <a:lnTo>
                    <a:pt x="16" y="28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3019" y="2620"/>
              <a:ext cx="12" cy="1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10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2" y="1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14">
                  <a:moveTo>
                    <a:pt x="4" y="0"/>
                  </a:moveTo>
                  <a:lnTo>
                    <a:pt x="4" y="0"/>
                  </a:lnTo>
                  <a:lnTo>
                    <a:pt x="10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2647" y="2440"/>
              <a:ext cx="176" cy="180"/>
            </a:xfrm>
            <a:custGeom>
              <a:avLst/>
              <a:gdLst/>
              <a:ahLst/>
              <a:cxnLst>
                <a:cxn ang="0">
                  <a:pos x="78" y="26"/>
                </a:cxn>
                <a:cxn ang="0">
                  <a:pos x="78" y="26"/>
                </a:cxn>
                <a:cxn ang="0">
                  <a:pos x="70" y="28"/>
                </a:cxn>
                <a:cxn ang="0">
                  <a:pos x="62" y="32"/>
                </a:cxn>
                <a:cxn ang="0">
                  <a:pos x="54" y="36"/>
                </a:cxn>
                <a:cxn ang="0">
                  <a:pos x="46" y="42"/>
                </a:cxn>
                <a:cxn ang="0">
                  <a:pos x="32" y="56"/>
                </a:cxn>
                <a:cxn ang="0">
                  <a:pos x="22" y="76"/>
                </a:cxn>
                <a:cxn ang="0">
                  <a:pos x="12" y="98"/>
                </a:cxn>
                <a:cxn ang="0">
                  <a:pos x="6" y="122"/>
                </a:cxn>
                <a:cxn ang="0">
                  <a:pos x="4" y="150"/>
                </a:cxn>
                <a:cxn ang="0">
                  <a:pos x="4" y="180"/>
                </a:cxn>
                <a:cxn ang="0">
                  <a:pos x="4" y="180"/>
                </a:cxn>
                <a:cxn ang="0">
                  <a:pos x="0" y="160"/>
                </a:cxn>
                <a:cxn ang="0">
                  <a:pos x="0" y="160"/>
                </a:cxn>
                <a:cxn ang="0">
                  <a:pos x="0" y="130"/>
                </a:cxn>
                <a:cxn ang="0">
                  <a:pos x="2" y="102"/>
                </a:cxn>
                <a:cxn ang="0">
                  <a:pos x="8" y="74"/>
                </a:cxn>
                <a:cxn ang="0">
                  <a:pos x="18" y="52"/>
                </a:cxn>
                <a:cxn ang="0">
                  <a:pos x="28" y="32"/>
                </a:cxn>
                <a:cxn ang="0">
                  <a:pos x="42" y="16"/>
                </a:cxn>
                <a:cxn ang="0">
                  <a:pos x="50" y="10"/>
                </a:cxn>
                <a:cxn ang="0">
                  <a:pos x="58" y="6"/>
                </a:cxn>
                <a:cxn ang="0">
                  <a:pos x="66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84" y="0"/>
                </a:cxn>
                <a:cxn ang="0">
                  <a:pos x="94" y="2"/>
                </a:cxn>
                <a:cxn ang="0">
                  <a:pos x="102" y="4"/>
                </a:cxn>
                <a:cxn ang="0">
                  <a:pos x="110" y="8"/>
                </a:cxn>
                <a:cxn ang="0">
                  <a:pos x="126" y="22"/>
                </a:cxn>
                <a:cxn ang="0">
                  <a:pos x="140" y="38"/>
                </a:cxn>
                <a:cxn ang="0">
                  <a:pos x="154" y="60"/>
                </a:cxn>
                <a:cxn ang="0">
                  <a:pos x="164" y="84"/>
                </a:cxn>
                <a:cxn ang="0">
                  <a:pos x="170" y="112"/>
                </a:cxn>
                <a:cxn ang="0">
                  <a:pos x="176" y="142"/>
                </a:cxn>
                <a:cxn ang="0">
                  <a:pos x="176" y="142"/>
                </a:cxn>
                <a:cxn ang="0">
                  <a:pos x="176" y="150"/>
                </a:cxn>
                <a:cxn ang="0">
                  <a:pos x="176" y="150"/>
                </a:cxn>
                <a:cxn ang="0">
                  <a:pos x="170" y="122"/>
                </a:cxn>
                <a:cxn ang="0">
                  <a:pos x="162" y="98"/>
                </a:cxn>
                <a:cxn ang="0">
                  <a:pos x="152" y="78"/>
                </a:cxn>
                <a:cxn ang="0">
                  <a:pos x="140" y="58"/>
                </a:cxn>
                <a:cxn ang="0">
                  <a:pos x="126" y="44"/>
                </a:cxn>
                <a:cxn ang="0">
                  <a:pos x="110" y="34"/>
                </a:cxn>
                <a:cxn ang="0">
                  <a:pos x="102" y="30"/>
                </a:cxn>
                <a:cxn ang="0">
                  <a:pos x="94" y="28"/>
                </a:cxn>
                <a:cxn ang="0">
                  <a:pos x="86" y="26"/>
                </a:cxn>
                <a:cxn ang="0">
                  <a:pos x="78" y="26"/>
                </a:cxn>
                <a:cxn ang="0">
                  <a:pos x="78" y="26"/>
                </a:cxn>
              </a:cxnLst>
              <a:rect l="0" t="0" r="r" b="b"/>
              <a:pathLst>
                <a:path w="176" h="180">
                  <a:moveTo>
                    <a:pt x="78" y="26"/>
                  </a:moveTo>
                  <a:lnTo>
                    <a:pt x="78" y="26"/>
                  </a:lnTo>
                  <a:lnTo>
                    <a:pt x="70" y="28"/>
                  </a:lnTo>
                  <a:lnTo>
                    <a:pt x="62" y="32"/>
                  </a:lnTo>
                  <a:lnTo>
                    <a:pt x="54" y="36"/>
                  </a:lnTo>
                  <a:lnTo>
                    <a:pt x="46" y="42"/>
                  </a:lnTo>
                  <a:lnTo>
                    <a:pt x="32" y="56"/>
                  </a:lnTo>
                  <a:lnTo>
                    <a:pt x="22" y="76"/>
                  </a:lnTo>
                  <a:lnTo>
                    <a:pt x="12" y="98"/>
                  </a:lnTo>
                  <a:lnTo>
                    <a:pt x="6" y="122"/>
                  </a:lnTo>
                  <a:lnTo>
                    <a:pt x="4" y="150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4"/>
                  </a:lnTo>
                  <a:lnTo>
                    <a:pt x="18" y="52"/>
                  </a:lnTo>
                  <a:lnTo>
                    <a:pt x="28" y="32"/>
                  </a:lnTo>
                  <a:lnTo>
                    <a:pt x="42" y="16"/>
                  </a:lnTo>
                  <a:lnTo>
                    <a:pt x="50" y="10"/>
                  </a:lnTo>
                  <a:lnTo>
                    <a:pt x="58" y="6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10" y="8"/>
                  </a:lnTo>
                  <a:lnTo>
                    <a:pt x="126" y="22"/>
                  </a:lnTo>
                  <a:lnTo>
                    <a:pt x="140" y="38"/>
                  </a:lnTo>
                  <a:lnTo>
                    <a:pt x="154" y="60"/>
                  </a:lnTo>
                  <a:lnTo>
                    <a:pt x="164" y="84"/>
                  </a:lnTo>
                  <a:lnTo>
                    <a:pt x="170" y="112"/>
                  </a:lnTo>
                  <a:lnTo>
                    <a:pt x="176" y="142"/>
                  </a:lnTo>
                  <a:lnTo>
                    <a:pt x="176" y="142"/>
                  </a:lnTo>
                  <a:lnTo>
                    <a:pt x="176" y="150"/>
                  </a:lnTo>
                  <a:lnTo>
                    <a:pt x="176" y="150"/>
                  </a:lnTo>
                  <a:lnTo>
                    <a:pt x="170" y="122"/>
                  </a:lnTo>
                  <a:lnTo>
                    <a:pt x="162" y="98"/>
                  </a:lnTo>
                  <a:lnTo>
                    <a:pt x="152" y="78"/>
                  </a:lnTo>
                  <a:lnTo>
                    <a:pt x="140" y="58"/>
                  </a:lnTo>
                  <a:lnTo>
                    <a:pt x="126" y="44"/>
                  </a:lnTo>
                  <a:lnTo>
                    <a:pt x="110" y="34"/>
                  </a:lnTo>
                  <a:lnTo>
                    <a:pt x="102" y="30"/>
                  </a:lnTo>
                  <a:lnTo>
                    <a:pt x="94" y="28"/>
                  </a:lnTo>
                  <a:lnTo>
                    <a:pt x="86" y="26"/>
                  </a:lnTo>
                  <a:lnTo>
                    <a:pt x="7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603" y="2314"/>
              <a:ext cx="186" cy="178"/>
            </a:xfrm>
            <a:custGeom>
              <a:avLst/>
              <a:gdLst/>
              <a:ahLst/>
              <a:cxnLst>
                <a:cxn ang="0">
                  <a:pos x="122" y="10"/>
                </a:cxn>
                <a:cxn ang="0">
                  <a:pos x="122" y="10"/>
                </a:cxn>
                <a:cxn ang="0">
                  <a:pos x="112" y="2"/>
                </a:cxn>
                <a:cxn ang="0">
                  <a:pos x="102" y="0"/>
                </a:cxn>
                <a:cxn ang="0">
                  <a:pos x="90" y="0"/>
                </a:cxn>
                <a:cxn ang="0">
                  <a:pos x="80" y="4"/>
                </a:cxn>
                <a:cxn ang="0">
                  <a:pos x="68" y="12"/>
                </a:cxn>
                <a:cxn ang="0">
                  <a:pos x="56" y="22"/>
                </a:cxn>
                <a:cxn ang="0">
                  <a:pos x="46" y="38"/>
                </a:cxn>
                <a:cxn ang="0">
                  <a:pos x="36" y="56"/>
                </a:cxn>
                <a:cxn ang="0">
                  <a:pos x="36" y="56"/>
                </a:cxn>
                <a:cxn ang="0">
                  <a:pos x="24" y="86"/>
                </a:cxn>
                <a:cxn ang="0">
                  <a:pos x="14" y="112"/>
                </a:cxn>
                <a:cxn ang="0">
                  <a:pos x="8" y="134"/>
                </a:cxn>
                <a:cxn ang="0">
                  <a:pos x="4" y="152"/>
                </a:cxn>
                <a:cxn ang="0">
                  <a:pos x="0" y="174"/>
                </a:cxn>
                <a:cxn ang="0">
                  <a:pos x="0" y="178"/>
                </a:cxn>
                <a:cxn ang="0">
                  <a:pos x="0" y="178"/>
                </a:cxn>
                <a:cxn ang="0">
                  <a:pos x="2" y="170"/>
                </a:cxn>
                <a:cxn ang="0">
                  <a:pos x="10" y="150"/>
                </a:cxn>
                <a:cxn ang="0">
                  <a:pos x="20" y="124"/>
                </a:cxn>
                <a:cxn ang="0">
                  <a:pos x="34" y="96"/>
                </a:cxn>
                <a:cxn ang="0">
                  <a:pos x="52" y="70"/>
                </a:cxn>
                <a:cxn ang="0">
                  <a:pos x="62" y="58"/>
                </a:cxn>
                <a:cxn ang="0">
                  <a:pos x="72" y="50"/>
                </a:cxn>
                <a:cxn ang="0">
                  <a:pos x="82" y="42"/>
                </a:cxn>
                <a:cxn ang="0">
                  <a:pos x="94" y="38"/>
                </a:cxn>
                <a:cxn ang="0">
                  <a:pos x="106" y="38"/>
                </a:cxn>
                <a:cxn ang="0">
                  <a:pos x="118" y="42"/>
                </a:cxn>
                <a:cxn ang="0">
                  <a:pos x="118" y="42"/>
                </a:cxn>
                <a:cxn ang="0">
                  <a:pos x="138" y="54"/>
                </a:cxn>
                <a:cxn ang="0">
                  <a:pos x="154" y="64"/>
                </a:cxn>
                <a:cxn ang="0">
                  <a:pos x="154" y="64"/>
                </a:cxn>
                <a:cxn ang="0">
                  <a:pos x="162" y="66"/>
                </a:cxn>
                <a:cxn ang="0">
                  <a:pos x="168" y="66"/>
                </a:cxn>
                <a:cxn ang="0">
                  <a:pos x="174" y="66"/>
                </a:cxn>
                <a:cxn ang="0">
                  <a:pos x="180" y="62"/>
                </a:cxn>
                <a:cxn ang="0">
                  <a:pos x="184" y="56"/>
                </a:cxn>
                <a:cxn ang="0">
                  <a:pos x="186" y="50"/>
                </a:cxn>
                <a:cxn ang="0">
                  <a:pos x="186" y="44"/>
                </a:cxn>
                <a:cxn ang="0">
                  <a:pos x="184" y="36"/>
                </a:cxn>
                <a:cxn ang="0">
                  <a:pos x="184" y="36"/>
                </a:cxn>
                <a:cxn ang="0">
                  <a:pos x="184" y="36"/>
                </a:cxn>
                <a:cxn ang="0">
                  <a:pos x="182" y="36"/>
                </a:cxn>
                <a:cxn ang="0">
                  <a:pos x="180" y="42"/>
                </a:cxn>
                <a:cxn ang="0">
                  <a:pos x="176" y="44"/>
                </a:cxn>
                <a:cxn ang="0">
                  <a:pos x="172" y="46"/>
                </a:cxn>
                <a:cxn ang="0">
                  <a:pos x="168" y="48"/>
                </a:cxn>
                <a:cxn ang="0">
                  <a:pos x="164" y="46"/>
                </a:cxn>
                <a:cxn ang="0">
                  <a:pos x="164" y="46"/>
                </a:cxn>
                <a:cxn ang="0">
                  <a:pos x="154" y="40"/>
                </a:cxn>
                <a:cxn ang="0">
                  <a:pos x="146" y="32"/>
                </a:cxn>
                <a:cxn ang="0">
                  <a:pos x="136" y="22"/>
                </a:cxn>
                <a:cxn ang="0">
                  <a:pos x="122" y="10"/>
                </a:cxn>
                <a:cxn ang="0">
                  <a:pos x="122" y="10"/>
                </a:cxn>
              </a:cxnLst>
              <a:rect l="0" t="0" r="r" b="b"/>
              <a:pathLst>
                <a:path w="186" h="178">
                  <a:moveTo>
                    <a:pt x="122" y="10"/>
                  </a:moveTo>
                  <a:lnTo>
                    <a:pt x="122" y="10"/>
                  </a:lnTo>
                  <a:lnTo>
                    <a:pt x="112" y="2"/>
                  </a:lnTo>
                  <a:lnTo>
                    <a:pt x="102" y="0"/>
                  </a:lnTo>
                  <a:lnTo>
                    <a:pt x="90" y="0"/>
                  </a:lnTo>
                  <a:lnTo>
                    <a:pt x="80" y="4"/>
                  </a:lnTo>
                  <a:lnTo>
                    <a:pt x="68" y="12"/>
                  </a:lnTo>
                  <a:lnTo>
                    <a:pt x="56" y="22"/>
                  </a:lnTo>
                  <a:lnTo>
                    <a:pt x="46" y="38"/>
                  </a:lnTo>
                  <a:lnTo>
                    <a:pt x="36" y="56"/>
                  </a:lnTo>
                  <a:lnTo>
                    <a:pt x="36" y="56"/>
                  </a:lnTo>
                  <a:lnTo>
                    <a:pt x="24" y="86"/>
                  </a:lnTo>
                  <a:lnTo>
                    <a:pt x="14" y="112"/>
                  </a:lnTo>
                  <a:lnTo>
                    <a:pt x="8" y="134"/>
                  </a:lnTo>
                  <a:lnTo>
                    <a:pt x="4" y="152"/>
                  </a:lnTo>
                  <a:lnTo>
                    <a:pt x="0" y="17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" y="170"/>
                  </a:lnTo>
                  <a:lnTo>
                    <a:pt x="10" y="150"/>
                  </a:lnTo>
                  <a:lnTo>
                    <a:pt x="20" y="124"/>
                  </a:lnTo>
                  <a:lnTo>
                    <a:pt x="34" y="96"/>
                  </a:lnTo>
                  <a:lnTo>
                    <a:pt x="52" y="70"/>
                  </a:lnTo>
                  <a:lnTo>
                    <a:pt x="62" y="58"/>
                  </a:lnTo>
                  <a:lnTo>
                    <a:pt x="72" y="50"/>
                  </a:lnTo>
                  <a:lnTo>
                    <a:pt x="82" y="42"/>
                  </a:lnTo>
                  <a:lnTo>
                    <a:pt x="94" y="38"/>
                  </a:lnTo>
                  <a:lnTo>
                    <a:pt x="106" y="38"/>
                  </a:lnTo>
                  <a:lnTo>
                    <a:pt x="118" y="42"/>
                  </a:lnTo>
                  <a:lnTo>
                    <a:pt x="118" y="42"/>
                  </a:lnTo>
                  <a:lnTo>
                    <a:pt x="138" y="54"/>
                  </a:lnTo>
                  <a:lnTo>
                    <a:pt x="154" y="64"/>
                  </a:lnTo>
                  <a:lnTo>
                    <a:pt x="154" y="64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74" y="66"/>
                  </a:lnTo>
                  <a:lnTo>
                    <a:pt x="180" y="62"/>
                  </a:lnTo>
                  <a:lnTo>
                    <a:pt x="184" y="56"/>
                  </a:lnTo>
                  <a:lnTo>
                    <a:pt x="186" y="50"/>
                  </a:lnTo>
                  <a:lnTo>
                    <a:pt x="186" y="44"/>
                  </a:lnTo>
                  <a:lnTo>
                    <a:pt x="184" y="36"/>
                  </a:lnTo>
                  <a:lnTo>
                    <a:pt x="184" y="36"/>
                  </a:lnTo>
                  <a:lnTo>
                    <a:pt x="184" y="36"/>
                  </a:lnTo>
                  <a:lnTo>
                    <a:pt x="182" y="36"/>
                  </a:lnTo>
                  <a:lnTo>
                    <a:pt x="180" y="42"/>
                  </a:lnTo>
                  <a:lnTo>
                    <a:pt x="176" y="44"/>
                  </a:lnTo>
                  <a:lnTo>
                    <a:pt x="172" y="46"/>
                  </a:lnTo>
                  <a:lnTo>
                    <a:pt x="168" y="48"/>
                  </a:lnTo>
                  <a:lnTo>
                    <a:pt x="164" y="46"/>
                  </a:lnTo>
                  <a:lnTo>
                    <a:pt x="164" y="46"/>
                  </a:lnTo>
                  <a:lnTo>
                    <a:pt x="154" y="40"/>
                  </a:lnTo>
                  <a:lnTo>
                    <a:pt x="146" y="32"/>
                  </a:lnTo>
                  <a:lnTo>
                    <a:pt x="136" y="22"/>
                  </a:lnTo>
                  <a:lnTo>
                    <a:pt x="122" y="10"/>
                  </a:lnTo>
                  <a:lnTo>
                    <a:pt x="122" y="10"/>
                  </a:lnTo>
                  <a:close/>
                </a:path>
              </a:pathLst>
            </a:custGeom>
            <a:solidFill>
              <a:srgbClr val="FA61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2957" y="2748"/>
              <a:ext cx="94" cy="60"/>
            </a:xfrm>
            <a:custGeom>
              <a:avLst/>
              <a:gdLst/>
              <a:ahLst/>
              <a:cxnLst>
                <a:cxn ang="0">
                  <a:pos x="94" y="36"/>
                </a:cxn>
                <a:cxn ang="0">
                  <a:pos x="94" y="36"/>
                </a:cxn>
                <a:cxn ang="0">
                  <a:pos x="92" y="42"/>
                </a:cxn>
                <a:cxn ang="0">
                  <a:pos x="88" y="48"/>
                </a:cxn>
                <a:cxn ang="0">
                  <a:pos x="82" y="52"/>
                </a:cxn>
                <a:cxn ang="0">
                  <a:pos x="76" y="56"/>
                </a:cxn>
                <a:cxn ang="0">
                  <a:pos x="70" y="58"/>
                </a:cxn>
                <a:cxn ang="0">
                  <a:pos x="60" y="60"/>
                </a:cxn>
                <a:cxn ang="0">
                  <a:pos x="52" y="60"/>
                </a:cxn>
                <a:cxn ang="0">
                  <a:pos x="42" y="60"/>
                </a:cxn>
                <a:cxn ang="0">
                  <a:pos x="42" y="60"/>
                </a:cxn>
                <a:cxn ang="0">
                  <a:pos x="32" y="58"/>
                </a:cxn>
                <a:cxn ang="0">
                  <a:pos x="24" y="56"/>
                </a:cxn>
                <a:cxn ang="0">
                  <a:pos x="16" y="52"/>
                </a:cxn>
                <a:cxn ang="0">
                  <a:pos x="10" y="46"/>
                </a:cxn>
                <a:cxn ang="0">
                  <a:pos x="6" y="42"/>
                </a:cxn>
                <a:cxn ang="0">
                  <a:pos x="2" y="36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4" y="12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0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0" y="2"/>
                </a:cxn>
                <a:cxn ang="0">
                  <a:pos x="68" y="4"/>
                </a:cxn>
                <a:cxn ang="0">
                  <a:pos x="76" y="8"/>
                </a:cxn>
                <a:cxn ang="0">
                  <a:pos x="82" y="14"/>
                </a:cxn>
                <a:cxn ang="0">
                  <a:pos x="88" y="18"/>
                </a:cxn>
                <a:cxn ang="0">
                  <a:pos x="92" y="24"/>
                </a:cxn>
                <a:cxn ang="0">
                  <a:pos x="94" y="30"/>
                </a:cxn>
                <a:cxn ang="0">
                  <a:pos x="94" y="36"/>
                </a:cxn>
                <a:cxn ang="0">
                  <a:pos x="94" y="36"/>
                </a:cxn>
              </a:cxnLst>
              <a:rect l="0" t="0" r="r" b="b"/>
              <a:pathLst>
                <a:path w="94" h="60">
                  <a:moveTo>
                    <a:pt x="94" y="36"/>
                  </a:moveTo>
                  <a:lnTo>
                    <a:pt x="94" y="36"/>
                  </a:lnTo>
                  <a:lnTo>
                    <a:pt x="92" y="42"/>
                  </a:lnTo>
                  <a:lnTo>
                    <a:pt x="88" y="48"/>
                  </a:lnTo>
                  <a:lnTo>
                    <a:pt x="82" y="52"/>
                  </a:lnTo>
                  <a:lnTo>
                    <a:pt x="76" y="56"/>
                  </a:lnTo>
                  <a:lnTo>
                    <a:pt x="70" y="58"/>
                  </a:lnTo>
                  <a:lnTo>
                    <a:pt x="60" y="60"/>
                  </a:lnTo>
                  <a:lnTo>
                    <a:pt x="5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2" y="58"/>
                  </a:lnTo>
                  <a:lnTo>
                    <a:pt x="24" y="56"/>
                  </a:lnTo>
                  <a:lnTo>
                    <a:pt x="16" y="52"/>
                  </a:lnTo>
                  <a:lnTo>
                    <a:pt x="10" y="46"/>
                  </a:lnTo>
                  <a:lnTo>
                    <a:pt x="6" y="42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0" y="2"/>
                  </a:lnTo>
                  <a:lnTo>
                    <a:pt x="68" y="4"/>
                  </a:lnTo>
                  <a:lnTo>
                    <a:pt x="76" y="8"/>
                  </a:lnTo>
                  <a:lnTo>
                    <a:pt x="82" y="14"/>
                  </a:lnTo>
                  <a:lnTo>
                    <a:pt x="88" y="18"/>
                  </a:lnTo>
                  <a:lnTo>
                    <a:pt x="92" y="24"/>
                  </a:lnTo>
                  <a:lnTo>
                    <a:pt x="94" y="30"/>
                  </a:lnTo>
                  <a:lnTo>
                    <a:pt x="94" y="36"/>
                  </a:lnTo>
                  <a:lnTo>
                    <a:pt x="94" y="36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2957" y="2748"/>
              <a:ext cx="92" cy="6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8" y="6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0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60" y="2"/>
                </a:cxn>
                <a:cxn ang="0">
                  <a:pos x="68" y="6"/>
                </a:cxn>
                <a:cxn ang="0">
                  <a:pos x="74" y="10"/>
                </a:cxn>
                <a:cxn ang="0">
                  <a:pos x="80" y="14"/>
                </a:cxn>
                <a:cxn ang="0">
                  <a:pos x="86" y="18"/>
                </a:cxn>
                <a:cxn ang="0">
                  <a:pos x="90" y="24"/>
                </a:cxn>
                <a:cxn ang="0">
                  <a:pos x="92" y="30"/>
                </a:cxn>
                <a:cxn ang="0">
                  <a:pos x="92" y="36"/>
                </a:cxn>
                <a:cxn ang="0">
                  <a:pos x="92" y="36"/>
                </a:cxn>
                <a:cxn ang="0">
                  <a:pos x="90" y="42"/>
                </a:cxn>
                <a:cxn ang="0">
                  <a:pos x="86" y="46"/>
                </a:cxn>
                <a:cxn ang="0">
                  <a:pos x="82" y="52"/>
                </a:cxn>
                <a:cxn ang="0">
                  <a:pos x="76" y="54"/>
                </a:cxn>
                <a:cxn ang="0">
                  <a:pos x="68" y="58"/>
                </a:cxn>
                <a:cxn ang="0">
                  <a:pos x="60" y="58"/>
                </a:cxn>
                <a:cxn ang="0">
                  <a:pos x="52" y="60"/>
                </a:cxn>
                <a:cxn ang="0">
                  <a:pos x="42" y="58"/>
                </a:cxn>
                <a:cxn ang="0">
                  <a:pos x="42" y="58"/>
                </a:cxn>
                <a:cxn ang="0">
                  <a:pos x="34" y="56"/>
                </a:cxn>
                <a:cxn ang="0">
                  <a:pos x="26" y="54"/>
                </a:cxn>
                <a:cxn ang="0">
                  <a:pos x="18" y="50"/>
                </a:cxn>
                <a:cxn ang="0">
                  <a:pos x="12" y="46"/>
                </a:cxn>
                <a:cxn ang="0">
                  <a:pos x="6" y="40"/>
                </a:cxn>
                <a:cxn ang="0">
                  <a:pos x="4" y="36"/>
                </a:cxn>
                <a:cxn ang="0">
                  <a:pos x="2" y="3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92" h="60">
                  <a:moveTo>
                    <a:pt x="0" y="24"/>
                  </a:moveTo>
                  <a:lnTo>
                    <a:pt x="0" y="24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0" y="2"/>
                  </a:lnTo>
                  <a:lnTo>
                    <a:pt x="68" y="6"/>
                  </a:lnTo>
                  <a:lnTo>
                    <a:pt x="74" y="10"/>
                  </a:lnTo>
                  <a:lnTo>
                    <a:pt x="80" y="14"/>
                  </a:lnTo>
                  <a:lnTo>
                    <a:pt x="86" y="18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6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6" y="46"/>
                  </a:lnTo>
                  <a:lnTo>
                    <a:pt x="82" y="52"/>
                  </a:lnTo>
                  <a:lnTo>
                    <a:pt x="76" y="54"/>
                  </a:lnTo>
                  <a:lnTo>
                    <a:pt x="68" y="58"/>
                  </a:lnTo>
                  <a:lnTo>
                    <a:pt x="60" y="58"/>
                  </a:lnTo>
                  <a:lnTo>
                    <a:pt x="52" y="60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4" y="56"/>
                  </a:lnTo>
                  <a:lnTo>
                    <a:pt x="26" y="54"/>
                  </a:lnTo>
                  <a:lnTo>
                    <a:pt x="18" y="50"/>
                  </a:lnTo>
                  <a:lnTo>
                    <a:pt x="12" y="46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2959" y="2750"/>
              <a:ext cx="88" cy="56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64" y="4"/>
                </a:cxn>
                <a:cxn ang="0">
                  <a:pos x="78" y="12"/>
                </a:cxn>
                <a:cxn ang="0">
                  <a:pos x="82" y="18"/>
                </a:cxn>
                <a:cxn ang="0">
                  <a:pos x="86" y="22"/>
                </a:cxn>
                <a:cxn ang="0">
                  <a:pos x="88" y="28"/>
                </a:cxn>
                <a:cxn ang="0">
                  <a:pos x="88" y="34"/>
                </a:cxn>
                <a:cxn ang="0">
                  <a:pos x="88" y="34"/>
                </a:cxn>
                <a:cxn ang="0">
                  <a:pos x="86" y="40"/>
                </a:cxn>
                <a:cxn ang="0">
                  <a:pos x="82" y="44"/>
                </a:cxn>
                <a:cxn ang="0">
                  <a:pos x="78" y="48"/>
                </a:cxn>
                <a:cxn ang="0">
                  <a:pos x="72" y="52"/>
                </a:cxn>
                <a:cxn ang="0">
                  <a:pos x="5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24" y="52"/>
                </a:cxn>
                <a:cxn ang="0">
                  <a:pos x="10" y="44"/>
                </a:cxn>
                <a:cxn ang="0">
                  <a:pos x="6" y="38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88" h="56">
                  <a:moveTo>
                    <a:pt x="0" y="22"/>
                  </a:moveTo>
                  <a:lnTo>
                    <a:pt x="0" y="22"/>
                  </a:lnTo>
                  <a:lnTo>
                    <a:pt x="2" y="16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3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64" y="4"/>
                  </a:lnTo>
                  <a:lnTo>
                    <a:pt x="78" y="12"/>
                  </a:lnTo>
                  <a:lnTo>
                    <a:pt x="82" y="18"/>
                  </a:lnTo>
                  <a:lnTo>
                    <a:pt x="86" y="22"/>
                  </a:lnTo>
                  <a:lnTo>
                    <a:pt x="88" y="28"/>
                  </a:lnTo>
                  <a:lnTo>
                    <a:pt x="88" y="34"/>
                  </a:lnTo>
                  <a:lnTo>
                    <a:pt x="88" y="34"/>
                  </a:lnTo>
                  <a:lnTo>
                    <a:pt x="86" y="40"/>
                  </a:lnTo>
                  <a:lnTo>
                    <a:pt x="82" y="44"/>
                  </a:lnTo>
                  <a:lnTo>
                    <a:pt x="78" y="48"/>
                  </a:lnTo>
                  <a:lnTo>
                    <a:pt x="72" y="52"/>
                  </a:lnTo>
                  <a:lnTo>
                    <a:pt x="5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24" y="52"/>
                  </a:lnTo>
                  <a:lnTo>
                    <a:pt x="10" y="44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2961" y="2752"/>
              <a:ext cx="84" cy="52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2"/>
                </a:cxn>
                <a:cxn ang="0">
                  <a:pos x="30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62" y="4"/>
                </a:cxn>
                <a:cxn ang="0">
                  <a:pos x="74" y="10"/>
                </a:cxn>
                <a:cxn ang="0">
                  <a:pos x="78" y="16"/>
                </a:cxn>
                <a:cxn ang="0">
                  <a:pos x="82" y="20"/>
                </a:cxn>
                <a:cxn ang="0">
                  <a:pos x="84" y="26"/>
                </a:cxn>
                <a:cxn ang="0">
                  <a:pos x="84" y="32"/>
                </a:cxn>
                <a:cxn ang="0">
                  <a:pos x="84" y="32"/>
                </a:cxn>
                <a:cxn ang="0">
                  <a:pos x="82" y="36"/>
                </a:cxn>
                <a:cxn ang="0">
                  <a:pos x="80" y="42"/>
                </a:cxn>
                <a:cxn ang="0">
                  <a:pos x="74" y="46"/>
                </a:cxn>
                <a:cxn ang="0">
                  <a:pos x="70" y="48"/>
                </a:cxn>
                <a:cxn ang="0">
                  <a:pos x="56" y="52"/>
                </a:cxn>
                <a:cxn ang="0">
                  <a:pos x="38" y="52"/>
                </a:cxn>
                <a:cxn ang="0">
                  <a:pos x="38" y="52"/>
                </a:cxn>
                <a:cxn ang="0">
                  <a:pos x="22" y="48"/>
                </a:cxn>
                <a:cxn ang="0">
                  <a:pos x="10" y="40"/>
                </a:cxn>
                <a:cxn ang="0">
                  <a:pos x="6" y="36"/>
                </a:cxn>
                <a:cxn ang="0">
                  <a:pos x="2" y="30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84" h="52">
                  <a:moveTo>
                    <a:pt x="0" y="20"/>
                  </a:moveTo>
                  <a:lnTo>
                    <a:pt x="0" y="20"/>
                  </a:lnTo>
                  <a:lnTo>
                    <a:pt x="2" y="14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2"/>
                  </a:lnTo>
                  <a:lnTo>
                    <a:pt x="3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62" y="4"/>
                  </a:lnTo>
                  <a:lnTo>
                    <a:pt x="74" y="10"/>
                  </a:lnTo>
                  <a:lnTo>
                    <a:pt x="78" y="16"/>
                  </a:lnTo>
                  <a:lnTo>
                    <a:pt x="82" y="20"/>
                  </a:lnTo>
                  <a:lnTo>
                    <a:pt x="84" y="26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82" y="36"/>
                  </a:lnTo>
                  <a:lnTo>
                    <a:pt x="80" y="42"/>
                  </a:lnTo>
                  <a:lnTo>
                    <a:pt x="74" y="46"/>
                  </a:lnTo>
                  <a:lnTo>
                    <a:pt x="70" y="48"/>
                  </a:lnTo>
                  <a:lnTo>
                    <a:pt x="56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22" y="48"/>
                  </a:lnTo>
                  <a:lnTo>
                    <a:pt x="10" y="40"/>
                  </a:lnTo>
                  <a:lnTo>
                    <a:pt x="6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2963" y="2752"/>
              <a:ext cx="80" cy="52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28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8" y="4"/>
                </a:cxn>
                <a:cxn ang="0">
                  <a:pos x="70" y="12"/>
                </a:cxn>
                <a:cxn ang="0">
                  <a:pos x="76" y="16"/>
                </a:cxn>
                <a:cxn ang="0">
                  <a:pos x="78" y="20"/>
                </a:cxn>
                <a:cxn ang="0">
                  <a:pos x="80" y="26"/>
                </a:cxn>
                <a:cxn ang="0">
                  <a:pos x="80" y="32"/>
                </a:cxn>
                <a:cxn ang="0">
                  <a:pos x="80" y="32"/>
                </a:cxn>
                <a:cxn ang="0">
                  <a:pos x="78" y="36"/>
                </a:cxn>
                <a:cxn ang="0">
                  <a:pos x="76" y="40"/>
                </a:cxn>
                <a:cxn ang="0">
                  <a:pos x="72" y="44"/>
                </a:cxn>
                <a:cxn ang="0">
                  <a:pos x="66" y="48"/>
                </a:cxn>
                <a:cxn ang="0">
                  <a:pos x="52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22" y="48"/>
                </a:cxn>
                <a:cxn ang="0">
                  <a:pos x="10" y="40"/>
                </a:cxn>
                <a:cxn ang="0">
                  <a:pos x="6" y="36"/>
                </a:cxn>
                <a:cxn ang="0">
                  <a:pos x="2" y="30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80" h="52">
                  <a:moveTo>
                    <a:pt x="0" y="20"/>
                  </a:moveTo>
                  <a:lnTo>
                    <a:pt x="0" y="20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8" y="4"/>
                  </a:lnTo>
                  <a:lnTo>
                    <a:pt x="70" y="12"/>
                  </a:lnTo>
                  <a:lnTo>
                    <a:pt x="76" y="16"/>
                  </a:lnTo>
                  <a:lnTo>
                    <a:pt x="78" y="20"/>
                  </a:lnTo>
                  <a:lnTo>
                    <a:pt x="80" y="26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78" y="36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66" y="48"/>
                  </a:lnTo>
                  <a:lnTo>
                    <a:pt x="52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2" y="48"/>
                  </a:lnTo>
                  <a:lnTo>
                    <a:pt x="10" y="40"/>
                  </a:lnTo>
                  <a:lnTo>
                    <a:pt x="6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2965" y="2754"/>
              <a:ext cx="76" cy="4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14" y="2"/>
                </a:cxn>
                <a:cxn ang="0">
                  <a:pos x="26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56" y="4"/>
                </a:cxn>
                <a:cxn ang="0">
                  <a:pos x="68" y="10"/>
                </a:cxn>
                <a:cxn ang="0">
                  <a:pos x="74" y="20"/>
                </a:cxn>
                <a:cxn ang="0">
                  <a:pos x="76" y="24"/>
                </a:cxn>
                <a:cxn ang="0">
                  <a:pos x="76" y="30"/>
                </a:cxn>
                <a:cxn ang="0">
                  <a:pos x="76" y="30"/>
                </a:cxn>
                <a:cxn ang="0">
                  <a:pos x="76" y="34"/>
                </a:cxn>
                <a:cxn ang="0">
                  <a:pos x="72" y="38"/>
                </a:cxn>
                <a:cxn ang="0">
                  <a:pos x="62" y="44"/>
                </a:cxn>
                <a:cxn ang="0">
                  <a:pos x="50" y="48"/>
                </a:cxn>
                <a:cxn ang="0">
                  <a:pos x="34" y="48"/>
                </a:cxn>
                <a:cxn ang="0">
                  <a:pos x="34" y="48"/>
                </a:cxn>
                <a:cxn ang="0">
                  <a:pos x="20" y="44"/>
                </a:cxn>
                <a:cxn ang="0">
                  <a:pos x="8" y="38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6" h="48">
                  <a:moveTo>
                    <a:pt x="0" y="18"/>
                  </a:move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14" y="2"/>
                  </a:lnTo>
                  <a:lnTo>
                    <a:pt x="2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6" y="4"/>
                  </a:lnTo>
                  <a:lnTo>
                    <a:pt x="68" y="10"/>
                  </a:lnTo>
                  <a:lnTo>
                    <a:pt x="74" y="20"/>
                  </a:lnTo>
                  <a:lnTo>
                    <a:pt x="76" y="24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76" y="34"/>
                  </a:lnTo>
                  <a:lnTo>
                    <a:pt x="72" y="38"/>
                  </a:lnTo>
                  <a:lnTo>
                    <a:pt x="62" y="44"/>
                  </a:lnTo>
                  <a:lnTo>
                    <a:pt x="50" y="48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20" y="44"/>
                  </a:lnTo>
                  <a:lnTo>
                    <a:pt x="8" y="38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E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2967" y="2754"/>
              <a:ext cx="72" cy="4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12" y="4"/>
                </a:cxn>
                <a:cxn ang="0">
                  <a:pos x="24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4" y="4"/>
                </a:cxn>
                <a:cxn ang="0">
                  <a:pos x="64" y="10"/>
                </a:cxn>
                <a:cxn ang="0">
                  <a:pos x="72" y="20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72" y="28"/>
                </a:cxn>
                <a:cxn ang="0">
                  <a:pos x="72" y="34"/>
                </a:cxn>
                <a:cxn ang="0">
                  <a:pos x="68" y="38"/>
                </a:cxn>
                <a:cxn ang="0">
                  <a:pos x="60" y="44"/>
                </a:cxn>
                <a:cxn ang="0">
                  <a:pos x="48" y="48"/>
                </a:cxn>
                <a:cxn ang="0">
                  <a:pos x="34" y="48"/>
                </a:cxn>
                <a:cxn ang="0">
                  <a:pos x="34" y="48"/>
                </a:cxn>
                <a:cxn ang="0">
                  <a:pos x="20" y="44"/>
                </a:cxn>
                <a:cxn ang="0">
                  <a:pos x="8" y="36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2" h="48">
                  <a:moveTo>
                    <a:pt x="0" y="18"/>
                  </a:move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4" y="4"/>
                  </a:lnTo>
                  <a:lnTo>
                    <a:pt x="64" y="1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72" y="34"/>
                  </a:lnTo>
                  <a:lnTo>
                    <a:pt x="68" y="38"/>
                  </a:lnTo>
                  <a:lnTo>
                    <a:pt x="60" y="44"/>
                  </a:lnTo>
                  <a:lnTo>
                    <a:pt x="48" y="48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20" y="44"/>
                  </a:lnTo>
                  <a:lnTo>
                    <a:pt x="8" y="36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E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2969" y="2756"/>
              <a:ext cx="68" cy="44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4" y="8"/>
                </a:cxn>
                <a:cxn ang="0">
                  <a:pos x="12" y="2"/>
                </a:cxn>
                <a:cxn ang="0">
                  <a:pos x="24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50" y="4"/>
                </a:cxn>
                <a:cxn ang="0">
                  <a:pos x="60" y="10"/>
                </a:cxn>
                <a:cxn ang="0">
                  <a:pos x="68" y="18"/>
                </a:cxn>
                <a:cxn ang="0">
                  <a:pos x="68" y="22"/>
                </a:cxn>
                <a:cxn ang="0">
                  <a:pos x="68" y="26"/>
                </a:cxn>
                <a:cxn ang="0">
                  <a:pos x="68" y="26"/>
                </a:cxn>
                <a:cxn ang="0">
                  <a:pos x="68" y="30"/>
                </a:cxn>
                <a:cxn ang="0">
                  <a:pos x="66" y="34"/>
                </a:cxn>
                <a:cxn ang="0">
                  <a:pos x="56" y="40"/>
                </a:cxn>
                <a:cxn ang="0">
                  <a:pos x="44" y="44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18" y="40"/>
                </a:cxn>
                <a:cxn ang="0">
                  <a:pos x="8" y="34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68" h="44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4"/>
                  </a:lnTo>
                  <a:lnTo>
                    <a:pt x="60" y="10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68" y="30"/>
                  </a:lnTo>
                  <a:lnTo>
                    <a:pt x="66" y="34"/>
                  </a:lnTo>
                  <a:lnTo>
                    <a:pt x="56" y="40"/>
                  </a:lnTo>
                  <a:lnTo>
                    <a:pt x="44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18" y="40"/>
                  </a:lnTo>
                  <a:lnTo>
                    <a:pt x="8" y="34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E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2971" y="2756"/>
              <a:ext cx="66" cy="4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10" y="4"/>
                </a:cxn>
                <a:cxn ang="0">
                  <a:pos x="22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48" y="4"/>
                </a:cxn>
                <a:cxn ang="0">
                  <a:pos x="58" y="10"/>
                </a:cxn>
                <a:cxn ang="0">
                  <a:pos x="64" y="18"/>
                </a:cxn>
                <a:cxn ang="0">
                  <a:pos x="66" y="22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4" y="30"/>
                </a:cxn>
                <a:cxn ang="0">
                  <a:pos x="62" y="34"/>
                </a:cxn>
                <a:cxn ang="0">
                  <a:pos x="54" y="40"/>
                </a:cxn>
                <a:cxn ang="0">
                  <a:pos x="42" y="42"/>
                </a:cxn>
                <a:cxn ang="0">
                  <a:pos x="30" y="42"/>
                </a:cxn>
                <a:cxn ang="0">
                  <a:pos x="30" y="42"/>
                </a:cxn>
                <a:cxn ang="0">
                  <a:pos x="16" y="40"/>
                </a:cxn>
                <a:cxn ang="0">
                  <a:pos x="6" y="34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66" h="42">
                  <a:moveTo>
                    <a:pt x="0" y="18"/>
                  </a:move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8" y="4"/>
                  </a:lnTo>
                  <a:lnTo>
                    <a:pt x="58" y="10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2" y="34"/>
                  </a:lnTo>
                  <a:lnTo>
                    <a:pt x="54" y="40"/>
                  </a:lnTo>
                  <a:lnTo>
                    <a:pt x="42" y="42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16" y="40"/>
                  </a:lnTo>
                  <a:lnTo>
                    <a:pt x="6" y="34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E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2971" y="2758"/>
              <a:ext cx="64" cy="4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4" y="8"/>
                </a:cxn>
                <a:cxn ang="0">
                  <a:pos x="12" y="2"/>
                </a:cxn>
                <a:cxn ang="0">
                  <a:pos x="2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6" y="4"/>
                </a:cxn>
                <a:cxn ang="0">
                  <a:pos x="56" y="8"/>
                </a:cxn>
                <a:cxn ang="0">
                  <a:pos x="62" y="16"/>
                </a:cxn>
                <a:cxn ang="0">
                  <a:pos x="64" y="20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2" y="28"/>
                </a:cxn>
                <a:cxn ang="0">
                  <a:pos x="60" y="32"/>
                </a:cxn>
                <a:cxn ang="0">
                  <a:pos x="52" y="36"/>
                </a:cxn>
                <a:cxn ang="0">
                  <a:pos x="42" y="40"/>
                </a:cxn>
                <a:cxn ang="0">
                  <a:pos x="30" y="40"/>
                </a:cxn>
                <a:cxn ang="0">
                  <a:pos x="30" y="40"/>
                </a:cxn>
                <a:cxn ang="0">
                  <a:pos x="18" y="36"/>
                </a:cxn>
                <a:cxn ang="0">
                  <a:pos x="8" y="30"/>
                </a:cxn>
                <a:cxn ang="0">
                  <a:pos x="2" y="24"/>
                </a:cxn>
                <a:cxn ang="0">
                  <a:pos x="2" y="2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0">
                  <a:moveTo>
                    <a:pt x="0" y="16"/>
                  </a:move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12" y="2"/>
                  </a:lnTo>
                  <a:lnTo>
                    <a:pt x="2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4"/>
                  </a:lnTo>
                  <a:lnTo>
                    <a:pt x="56" y="8"/>
                  </a:lnTo>
                  <a:lnTo>
                    <a:pt x="62" y="16"/>
                  </a:lnTo>
                  <a:lnTo>
                    <a:pt x="64" y="2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2" y="28"/>
                  </a:lnTo>
                  <a:lnTo>
                    <a:pt x="60" y="32"/>
                  </a:lnTo>
                  <a:lnTo>
                    <a:pt x="52" y="36"/>
                  </a:lnTo>
                  <a:lnTo>
                    <a:pt x="42" y="40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18" y="36"/>
                  </a:lnTo>
                  <a:lnTo>
                    <a:pt x="8" y="30"/>
                  </a:lnTo>
                  <a:lnTo>
                    <a:pt x="2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2973" y="2758"/>
              <a:ext cx="60" cy="38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4" y="8"/>
                </a:cxn>
                <a:cxn ang="0">
                  <a:pos x="12" y="4"/>
                </a:cxn>
                <a:cxn ang="0">
                  <a:pos x="2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44" y="4"/>
                </a:cxn>
                <a:cxn ang="0">
                  <a:pos x="52" y="10"/>
                </a:cxn>
                <a:cxn ang="0">
                  <a:pos x="58" y="16"/>
                </a:cxn>
                <a:cxn ang="0">
                  <a:pos x="60" y="24"/>
                </a:cxn>
                <a:cxn ang="0">
                  <a:pos x="60" y="24"/>
                </a:cxn>
                <a:cxn ang="0">
                  <a:pos x="56" y="30"/>
                </a:cxn>
                <a:cxn ang="0">
                  <a:pos x="50" y="36"/>
                </a:cxn>
                <a:cxn ang="0">
                  <a:pos x="40" y="38"/>
                </a:cxn>
                <a:cxn ang="0">
                  <a:pos x="28" y="38"/>
                </a:cxn>
                <a:cxn ang="0">
                  <a:pos x="28" y="38"/>
                </a:cxn>
                <a:cxn ang="0">
                  <a:pos x="16" y="36"/>
                </a:cxn>
                <a:cxn ang="0">
                  <a:pos x="8" y="30"/>
                </a:cxn>
                <a:cxn ang="0">
                  <a:pos x="2" y="2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0" h="38">
                  <a:moveTo>
                    <a:pt x="0" y="16"/>
                  </a:moveTo>
                  <a:lnTo>
                    <a:pt x="0" y="1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4"/>
                  </a:lnTo>
                  <a:lnTo>
                    <a:pt x="52" y="10"/>
                  </a:lnTo>
                  <a:lnTo>
                    <a:pt x="58" y="1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6" y="30"/>
                  </a:lnTo>
                  <a:lnTo>
                    <a:pt x="50" y="36"/>
                  </a:lnTo>
                  <a:lnTo>
                    <a:pt x="40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16" y="36"/>
                  </a:lnTo>
                  <a:lnTo>
                    <a:pt x="8" y="30"/>
                  </a:lnTo>
                  <a:lnTo>
                    <a:pt x="2" y="2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2975" y="2760"/>
              <a:ext cx="56" cy="3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4" y="8"/>
                </a:cxn>
                <a:cxn ang="0">
                  <a:pos x="10" y="2"/>
                </a:cxn>
                <a:cxn ang="0">
                  <a:pos x="20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42" y="2"/>
                </a:cxn>
                <a:cxn ang="0">
                  <a:pos x="50" y="8"/>
                </a:cxn>
                <a:cxn ang="0">
                  <a:pos x="54" y="14"/>
                </a:cxn>
                <a:cxn ang="0">
                  <a:pos x="56" y="22"/>
                </a:cxn>
                <a:cxn ang="0">
                  <a:pos x="56" y="22"/>
                </a:cxn>
                <a:cxn ang="0">
                  <a:pos x="52" y="28"/>
                </a:cxn>
                <a:cxn ang="0">
                  <a:pos x="46" y="34"/>
                </a:cxn>
                <a:cxn ang="0">
                  <a:pos x="36" y="36"/>
                </a:cxn>
                <a:cxn ang="0">
                  <a:pos x="26" y="36"/>
                </a:cxn>
                <a:cxn ang="0">
                  <a:pos x="26" y="36"/>
                </a:cxn>
                <a:cxn ang="0">
                  <a:pos x="16" y="32"/>
                </a:cxn>
                <a:cxn ang="0">
                  <a:pos x="6" y="28"/>
                </a:cxn>
                <a:cxn ang="0">
                  <a:pos x="2" y="2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56" h="36">
                  <a:moveTo>
                    <a:pt x="0" y="14"/>
                  </a:moveTo>
                  <a:lnTo>
                    <a:pt x="0" y="14"/>
                  </a:lnTo>
                  <a:lnTo>
                    <a:pt x="4" y="8"/>
                  </a:lnTo>
                  <a:lnTo>
                    <a:pt x="10" y="2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2"/>
                  </a:lnTo>
                  <a:lnTo>
                    <a:pt x="50" y="8"/>
                  </a:lnTo>
                  <a:lnTo>
                    <a:pt x="54" y="14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52" y="28"/>
                  </a:lnTo>
                  <a:lnTo>
                    <a:pt x="46" y="34"/>
                  </a:lnTo>
                  <a:lnTo>
                    <a:pt x="36" y="3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D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2977" y="2762"/>
              <a:ext cx="52" cy="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8" y="2"/>
                </a:cxn>
                <a:cxn ang="0">
                  <a:pos x="46" y="6"/>
                </a:cxn>
                <a:cxn ang="0">
                  <a:pos x="52" y="12"/>
                </a:cxn>
                <a:cxn ang="0">
                  <a:pos x="52" y="20"/>
                </a:cxn>
                <a:cxn ang="0">
                  <a:pos x="52" y="20"/>
                </a:cxn>
                <a:cxn ang="0">
                  <a:pos x="50" y="26"/>
                </a:cxn>
                <a:cxn ang="0">
                  <a:pos x="44" y="30"/>
                </a:cxn>
                <a:cxn ang="0">
                  <a:pos x="34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14" y="30"/>
                </a:cxn>
                <a:cxn ang="0">
                  <a:pos x="6" y="26"/>
                </a:cxn>
                <a:cxn ang="0">
                  <a:pos x="2" y="2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2" h="32">
                  <a:moveTo>
                    <a:pt x="0" y="12"/>
                  </a:move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52" y="12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50" y="26"/>
                  </a:lnTo>
                  <a:lnTo>
                    <a:pt x="44" y="30"/>
                  </a:lnTo>
                  <a:lnTo>
                    <a:pt x="34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14" y="30"/>
                  </a:lnTo>
                  <a:lnTo>
                    <a:pt x="6" y="26"/>
                  </a:lnTo>
                  <a:lnTo>
                    <a:pt x="2" y="2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2979" y="2762"/>
              <a:ext cx="48" cy="32"/>
            </a:xfrm>
            <a:custGeom>
              <a:avLst/>
              <a:gdLst/>
              <a:ahLst/>
              <a:cxnLst>
                <a:cxn ang="0">
                  <a:pos x="48" y="20"/>
                </a:cxn>
                <a:cxn ang="0">
                  <a:pos x="48" y="20"/>
                </a:cxn>
                <a:cxn ang="0">
                  <a:pos x="46" y="24"/>
                </a:cxn>
                <a:cxn ang="0">
                  <a:pos x="40" y="30"/>
                </a:cxn>
                <a:cxn ang="0">
                  <a:pos x="32" y="32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2" y="28"/>
                </a:cxn>
                <a:cxn ang="0">
                  <a:pos x="6" y="24"/>
                </a:cxn>
                <a:cxn ang="0">
                  <a:pos x="2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6"/>
                </a:cxn>
                <a:cxn ang="0">
                  <a:pos x="8" y="2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6" y="2"/>
                </a:cxn>
                <a:cxn ang="0">
                  <a:pos x="42" y="8"/>
                </a:cxn>
                <a:cxn ang="0">
                  <a:pos x="48" y="12"/>
                </a:cxn>
                <a:cxn ang="0">
                  <a:pos x="48" y="20"/>
                </a:cxn>
                <a:cxn ang="0">
                  <a:pos x="48" y="20"/>
                </a:cxn>
              </a:cxnLst>
              <a:rect l="0" t="0" r="r" b="b"/>
              <a:pathLst>
                <a:path w="48" h="32">
                  <a:moveTo>
                    <a:pt x="48" y="20"/>
                  </a:moveTo>
                  <a:lnTo>
                    <a:pt x="48" y="20"/>
                  </a:lnTo>
                  <a:lnTo>
                    <a:pt x="46" y="24"/>
                  </a:lnTo>
                  <a:lnTo>
                    <a:pt x="40" y="30"/>
                  </a:lnTo>
                  <a:lnTo>
                    <a:pt x="32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2" y="28"/>
                  </a:lnTo>
                  <a:lnTo>
                    <a:pt x="6" y="24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2" y="8"/>
                  </a:lnTo>
                  <a:lnTo>
                    <a:pt x="48" y="12"/>
                  </a:lnTo>
                  <a:lnTo>
                    <a:pt x="48" y="2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2711" y="2744"/>
              <a:ext cx="96" cy="60"/>
            </a:xfrm>
            <a:custGeom>
              <a:avLst/>
              <a:gdLst/>
              <a:ahLst/>
              <a:cxnLst>
                <a:cxn ang="0">
                  <a:pos x="96" y="26"/>
                </a:cxn>
                <a:cxn ang="0">
                  <a:pos x="96" y="26"/>
                </a:cxn>
                <a:cxn ang="0">
                  <a:pos x="94" y="32"/>
                </a:cxn>
                <a:cxn ang="0">
                  <a:pos x="92" y="38"/>
                </a:cxn>
                <a:cxn ang="0">
                  <a:pos x="88" y="44"/>
                </a:cxn>
                <a:cxn ang="0">
                  <a:pos x="84" y="48"/>
                </a:cxn>
                <a:cxn ang="0">
                  <a:pos x="76" y="52"/>
                </a:cxn>
                <a:cxn ang="0">
                  <a:pos x="70" y="56"/>
                </a:cxn>
                <a:cxn ang="0">
                  <a:pos x="60" y="60"/>
                </a:cxn>
                <a:cxn ang="0">
                  <a:pos x="50" y="60"/>
                </a:cxn>
                <a:cxn ang="0">
                  <a:pos x="50" y="60"/>
                </a:cxn>
                <a:cxn ang="0">
                  <a:pos x="42" y="60"/>
                </a:cxn>
                <a:cxn ang="0">
                  <a:pos x="32" y="60"/>
                </a:cxn>
                <a:cxn ang="0">
                  <a:pos x="24" y="58"/>
                </a:cxn>
                <a:cxn ang="0">
                  <a:pos x="16" y="54"/>
                </a:cxn>
                <a:cxn ang="0">
                  <a:pos x="10" y="52"/>
                </a:cxn>
                <a:cxn ang="0">
                  <a:pos x="6" y="46"/>
                </a:cxn>
                <a:cxn ang="0">
                  <a:pos x="2" y="4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28"/>
                </a:cxn>
                <a:cxn ang="0">
                  <a:pos x="4" y="22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20" y="8"/>
                </a:cxn>
                <a:cxn ang="0">
                  <a:pos x="28" y="4"/>
                </a:cxn>
                <a:cxn ang="0">
                  <a:pos x="36" y="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2" y="2"/>
                </a:cxn>
                <a:cxn ang="0">
                  <a:pos x="80" y="6"/>
                </a:cxn>
                <a:cxn ang="0">
                  <a:pos x="86" y="10"/>
                </a:cxn>
                <a:cxn ang="0">
                  <a:pos x="90" y="14"/>
                </a:cxn>
                <a:cxn ang="0">
                  <a:pos x="94" y="20"/>
                </a:cxn>
                <a:cxn ang="0">
                  <a:pos x="96" y="26"/>
                </a:cxn>
                <a:cxn ang="0">
                  <a:pos x="96" y="26"/>
                </a:cxn>
              </a:cxnLst>
              <a:rect l="0" t="0" r="r" b="b"/>
              <a:pathLst>
                <a:path w="96" h="60">
                  <a:moveTo>
                    <a:pt x="96" y="26"/>
                  </a:moveTo>
                  <a:lnTo>
                    <a:pt x="96" y="26"/>
                  </a:lnTo>
                  <a:lnTo>
                    <a:pt x="94" y="32"/>
                  </a:lnTo>
                  <a:lnTo>
                    <a:pt x="92" y="38"/>
                  </a:lnTo>
                  <a:lnTo>
                    <a:pt x="88" y="44"/>
                  </a:lnTo>
                  <a:lnTo>
                    <a:pt x="84" y="48"/>
                  </a:lnTo>
                  <a:lnTo>
                    <a:pt x="76" y="52"/>
                  </a:lnTo>
                  <a:lnTo>
                    <a:pt x="70" y="56"/>
                  </a:lnTo>
                  <a:lnTo>
                    <a:pt x="60" y="60"/>
                  </a:lnTo>
                  <a:lnTo>
                    <a:pt x="50" y="60"/>
                  </a:lnTo>
                  <a:lnTo>
                    <a:pt x="50" y="60"/>
                  </a:lnTo>
                  <a:lnTo>
                    <a:pt x="42" y="60"/>
                  </a:lnTo>
                  <a:lnTo>
                    <a:pt x="32" y="60"/>
                  </a:lnTo>
                  <a:lnTo>
                    <a:pt x="24" y="58"/>
                  </a:lnTo>
                  <a:lnTo>
                    <a:pt x="16" y="54"/>
                  </a:lnTo>
                  <a:lnTo>
                    <a:pt x="10" y="52"/>
                  </a:lnTo>
                  <a:lnTo>
                    <a:pt x="6" y="46"/>
                  </a:lnTo>
                  <a:lnTo>
                    <a:pt x="2" y="4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2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6" y="10"/>
                  </a:lnTo>
                  <a:lnTo>
                    <a:pt x="90" y="14"/>
                  </a:lnTo>
                  <a:lnTo>
                    <a:pt x="94" y="20"/>
                  </a:lnTo>
                  <a:lnTo>
                    <a:pt x="96" y="26"/>
                  </a:lnTo>
                  <a:lnTo>
                    <a:pt x="96" y="26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2713" y="2746"/>
              <a:ext cx="92" cy="5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4" y="22"/>
                </a:cxn>
                <a:cxn ang="0">
                  <a:pos x="6" y="16"/>
                </a:cxn>
                <a:cxn ang="0">
                  <a:pos x="12" y="12"/>
                </a:cxn>
                <a:cxn ang="0">
                  <a:pos x="18" y="6"/>
                </a:cxn>
                <a:cxn ang="0">
                  <a:pos x="26" y="4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0" y="2"/>
                </a:cxn>
                <a:cxn ang="0">
                  <a:pos x="76" y="4"/>
                </a:cxn>
                <a:cxn ang="0">
                  <a:pos x="82" y="8"/>
                </a:cxn>
                <a:cxn ang="0">
                  <a:pos x="86" y="14"/>
                </a:cxn>
                <a:cxn ang="0">
                  <a:pos x="90" y="18"/>
                </a:cxn>
                <a:cxn ang="0">
                  <a:pos x="92" y="24"/>
                </a:cxn>
                <a:cxn ang="0">
                  <a:pos x="92" y="24"/>
                </a:cxn>
                <a:cxn ang="0">
                  <a:pos x="92" y="30"/>
                </a:cxn>
                <a:cxn ang="0">
                  <a:pos x="90" y="36"/>
                </a:cxn>
                <a:cxn ang="0">
                  <a:pos x="86" y="40"/>
                </a:cxn>
                <a:cxn ang="0">
                  <a:pos x="80" y="46"/>
                </a:cxn>
                <a:cxn ang="0">
                  <a:pos x="74" y="50"/>
                </a:cxn>
                <a:cxn ang="0">
                  <a:pos x="66" y="54"/>
                </a:cxn>
                <a:cxn ang="0">
                  <a:pos x="58" y="56"/>
                </a:cxn>
                <a:cxn ang="0">
                  <a:pos x="48" y="58"/>
                </a:cxn>
                <a:cxn ang="0">
                  <a:pos x="48" y="58"/>
                </a:cxn>
                <a:cxn ang="0">
                  <a:pos x="40" y="58"/>
                </a:cxn>
                <a:cxn ang="0">
                  <a:pos x="30" y="56"/>
                </a:cxn>
                <a:cxn ang="0">
                  <a:pos x="24" y="54"/>
                </a:cxn>
                <a:cxn ang="0">
                  <a:pos x="16" y="52"/>
                </a:cxn>
                <a:cxn ang="0">
                  <a:pos x="10" y="48"/>
                </a:cxn>
                <a:cxn ang="0">
                  <a:pos x="6" y="44"/>
                </a:cxn>
                <a:cxn ang="0">
                  <a:pos x="2" y="38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92" h="58">
                  <a:moveTo>
                    <a:pt x="0" y="32"/>
                  </a:moveTo>
                  <a:lnTo>
                    <a:pt x="0" y="32"/>
                  </a:lnTo>
                  <a:lnTo>
                    <a:pt x="0" y="26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6" y="4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70" y="2"/>
                  </a:lnTo>
                  <a:lnTo>
                    <a:pt x="76" y="4"/>
                  </a:lnTo>
                  <a:lnTo>
                    <a:pt x="82" y="8"/>
                  </a:lnTo>
                  <a:lnTo>
                    <a:pt x="86" y="14"/>
                  </a:lnTo>
                  <a:lnTo>
                    <a:pt x="90" y="18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2" y="30"/>
                  </a:lnTo>
                  <a:lnTo>
                    <a:pt x="90" y="36"/>
                  </a:lnTo>
                  <a:lnTo>
                    <a:pt x="86" y="40"/>
                  </a:lnTo>
                  <a:lnTo>
                    <a:pt x="80" y="46"/>
                  </a:lnTo>
                  <a:lnTo>
                    <a:pt x="74" y="50"/>
                  </a:lnTo>
                  <a:lnTo>
                    <a:pt x="66" y="54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0" y="58"/>
                  </a:lnTo>
                  <a:lnTo>
                    <a:pt x="30" y="56"/>
                  </a:lnTo>
                  <a:lnTo>
                    <a:pt x="24" y="54"/>
                  </a:lnTo>
                  <a:lnTo>
                    <a:pt x="16" y="52"/>
                  </a:lnTo>
                  <a:lnTo>
                    <a:pt x="10" y="48"/>
                  </a:lnTo>
                  <a:lnTo>
                    <a:pt x="6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2715" y="2746"/>
              <a:ext cx="88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2"/>
                </a:cxn>
                <a:cxn ang="0">
                  <a:pos x="6" y="16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58" y="2"/>
                </a:cxn>
                <a:cxn ang="0">
                  <a:pos x="74" y="6"/>
                </a:cxn>
                <a:cxn ang="0">
                  <a:pos x="78" y="10"/>
                </a:cxn>
                <a:cxn ang="0">
                  <a:pos x="84" y="14"/>
                </a:cxn>
                <a:cxn ang="0">
                  <a:pos x="86" y="18"/>
                </a:cxn>
                <a:cxn ang="0">
                  <a:pos x="88" y="24"/>
                </a:cxn>
                <a:cxn ang="0">
                  <a:pos x="88" y="24"/>
                </a:cxn>
                <a:cxn ang="0">
                  <a:pos x="88" y="30"/>
                </a:cxn>
                <a:cxn ang="0">
                  <a:pos x="86" y="36"/>
                </a:cxn>
                <a:cxn ang="0">
                  <a:pos x="82" y="40"/>
                </a:cxn>
                <a:cxn ang="0">
                  <a:pos x="76" y="46"/>
                </a:cxn>
                <a:cxn ang="0">
                  <a:pos x="64" y="52"/>
                </a:cxn>
                <a:cxn ang="0">
                  <a:pos x="46" y="56"/>
                </a:cxn>
                <a:cxn ang="0">
                  <a:pos x="46" y="56"/>
                </a:cxn>
                <a:cxn ang="0">
                  <a:pos x="30" y="56"/>
                </a:cxn>
                <a:cxn ang="0">
                  <a:pos x="16" y="52"/>
                </a:cxn>
                <a:cxn ang="0">
                  <a:pos x="10" y="48"/>
                </a:cxn>
                <a:cxn ang="0">
                  <a:pos x="4" y="44"/>
                </a:cxn>
                <a:cxn ang="0">
                  <a:pos x="2" y="38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88" h="56">
                  <a:moveTo>
                    <a:pt x="0" y="32"/>
                  </a:moveTo>
                  <a:lnTo>
                    <a:pt x="0" y="32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74" y="6"/>
                  </a:lnTo>
                  <a:lnTo>
                    <a:pt x="78" y="10"/>
                  </a:lnTo>
                  <a:lnTo>
                    <a:pt x="84" y="14"/>
                  </a:lnTo>
                  <a:lnTo>
                    <a:pt x="86" y="18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88" y="30"/>
                  </a:lnTo>
                  <a:lnTo>
                    <a:pt x="86" y="36"/>
                  </a:lnTo>
                  <a:lnTo>
                    <a:pt x="82" y="40"/>
                  </a:lnTo>
                  <a:lnTo>
                    <a:pt x="76" y="46"/>
                  </a:lnTo>
                  <a:lnTo>
                    <a:pt x="64" y="52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30" y="56"/>
                  </a:lnTo>
                  <a:lnTo>
                    <a:pt x="16" y="52"/>
                  </a:lnTo>
                  <a:lnTo>
                    <a:pt x="10" y="48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2717" y="2748"/>
              <a:ext cx="84" cy="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10"/>
                </a:cxn>
                <a:cxn ang="0">
                  <a:pos x="24" y="4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6" y="0"/>
                </a:cxn>
                <a:cxn ang="0">
                  <a:pos x="70" y="4"/>
                </a:cxn>
                <a:cxn ang="0">
                  <a:pos x="76" y="8"/>
                </a:cxn>
                <a:cxn ang="0">
                  <a:pos x="80" y="12"/>
                </a:cxn>
                <a:cxn ang="0">
                  <a:pos x="82" y="18"/>
                </a:cxn>
                <a:cxn ang="0">
                  <a:pos x="84" y="22"/>
                </a:cxn>
                <a:cxn ang="0">
                  <a:pos x="84" y="22"/>
                </a:cxn>
                <a:cxn ang="0">
                  <a:pos x="84" y="28"/>
                </a:cxn>
                <a:cxn ang="0">
                  <a:pos x="82" y="34"/>
                </a:cxn>
                <a:cxn ang="0">
                  <a:pos x="78" y="38"/>
                </a:cxn>
                <a:cxn ang="0">
                  <a:pos x="74" y="42"/>
                </a:cxn>
                <a:cxn ang="0">
                  <a:pos x="60" y="50"/>
                </a:cxn>
                <a:cxn ang="0">
                  <a:pos x="44" y="54"/>
                </a:cxn>
                <a:cxn ang="0">
                  <a:pos x="44" y="54"/>
                </a:cxn>
                <a:cxn ang="0">
                  <a:pos x="28" y="52"/>
                </a:cxn>
                <a:cxn ang="0">
                  <a:pos x="14" y="48"/>
                </a:cxn>
                <a:cxn ang="0">
                  <a:pos x="8" y="44"/>
                </a:cxn>
                <a:cxn ang="0">
                  <a:pos x="4" y="40"/>
                </a:cxn>
                <a:cxn ang="0">
                  <a:pos x="2" y="36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84" h="54">
                  <a:moveTo>
                    <a:pt x="0" y="30"/>
                  </a:moveTo>
                  <a:lnTo>
                    <a:pt x="0" y="30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6" y="0"/>
                  </a:lnTo>
                  <a:lnTo>
                    <a:pt x="70" y="4"/>
                  </a:lnTo>
                  <a:lnTo>
                    <a:pt x="76" y="8"/>
                  </a:lnTo>
                  <a:lnTo>
                    <a:pt x="80" y="12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28"/>
                  </a:lnTo>
                  <a:lnTo>
                    <a:pt x="82" y="34"/>
                  </a:lnTo>
                  <a:lnTo>
                    <a:pt x="78" y="38"/>
                  </a:lnTo>
                  <a:lnTo>
                    <a:pt x="74" y="42"/>
                  </a:lnTo>
                  <a:lnTo>
                    <a:pt x="60" y="50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28" y="52"/>
                  </a:lnTo>
                  <a:lnTo>
                    <a:pt x="14" y="48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2719" y="2748"/>
              <a:ext cx="80" cy="52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22" y="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54" y="2"/>
                </a:cxn>
                <a:cxn ang="0">
                  <a:pos x="66" y="6"/>
                </a:cxn>
                <a:cxn ang="0">
                  <a:pos x="72" y="8"/>
                </a:cxn>
                <a:cxn ang="0">
                  <a:pos x="76" y="12"/>
                </a:cxn>
                <a:cxn ang="0">
                  <a:pos x="78" y="18"/>
                </a:cxn>
                <a:cxn ang="0">
                  <a:pos x="80" y="22"/>
                </a:cxn>
                <a:cxn ang="0">
                  <a:pos x="80" y="22"/>
                </a:cxn>
                <a:cxn ang="0">
                  <a:pos x="80" y="28"/>
                </a:cxn>
                <a:cxn ang="0">
                  <a:pos x="78" y="32"/>
                </a:cxn>
                <a:cxn ang="0">
                  <a:pos x="74" y="38"/>
                </a:cxn>
                <a:cxn ang="0">
                  <a:pos x="70" y="42"/>
                </a:cxn>
                <a:cxn ang="0">
                  <a:pos x="58" y="48"/>
                </a:cxn>
                <a:cxn ang="0">
                  <a:pos x="42" y="52"/>
                </a:cxn>
                <a:cxn ang="0">
                  <a:pos x="42" y="52"/>
                </a:cxn>
                <a:cxn ang="0">
                  <a:pos x="26" y="52"/>
                </a:cxn>
                <a:cxn ang="0">
                  <a:pos x="14" y="48"/>
                </a:cxn>
                <a:cxn ang="0">
                  <a:pos x="8" y="44"/>
                </a:cxn>
                <a:cxn ang="0">
                  <a:pos x="4" y="40"/>
                </a:cxn>
                <a:cxn ang="0">
                  <a:pos x="2" y="36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80" h="52">
                  <a:moveTo>
                    <a:pt x="0" y="30"/>
                  </a:moveTo>
                  <a:lnTo>
                    <a:pt x="0" y="30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2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2"/>
                  </a:lnTo>
                  <a:lnTo>
                    <a:pt x="66" y="6"/>
                  </a:lnTo>
                  <a:lnTo>
                    <a:pt x="72" y="8"/>
                  </a:lnTo>
                  <a:lnTo>
                    <a:pt x="76" y="12"/>
                  </a:lnTo>
                  <a:lnTo>
                    <a:pt x="78" y="18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58" y="48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26" y="52"/>
                  </a:lnTo>
                  <a:lnTo>
                    <a:pt x="14" y="48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2721" y="2750"/>
              <a:ext cx="76" cy="4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10" y="10"/>
                </a:cxn>
                <a:cxn ang="0">
                  <a:pos x="20" y="4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50" y="0"/>
                </a:cxn>
                <a:cxn ang="0">
                  <a:pos x="64" y="4"/>
                </a:cxn>
                <a:cxn ang="0">
                  <a:pos x="72" y="12"/>
                </a:cxn>
                <a:cxn ang="0">
                  <a:pos x="76" y="16"/>
                </a:cxn>
                <a:cxn ang="0">
                  <a:pos x="76" y="20"/>
                </a:cxn>
                <a:cxn ang="0">
                  <a:pos x="76" y="20"/>
                </a:cxn>
                <a:cxn ang="0">
                  <a:pos x="76" y="26"/>
                </a:cxn>
                <a:cxn ang="0">
                  <a:pos x="74" y="30"/>
                </a:cxn>
                <a:cxn ang="0">
                  <a:pos x="66" y="40"/>
                </a:cxn>
                <a:cxn ang="0">
                  <a:pos x="56" y="46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26" y="48"/>
                </a:cxn>
                <a:cxn ang="0">
                  <a:pos x="12" y="44"/>
                </a:cxn>
                <a:cxn ang="0">
                  <a:pos x="4" y="38"/>
                </a:cxn>
                <a:cxn ang="0">
                  <a:pos x="0" y="34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76" h="48">
                  <a:moveTo>
                    <a:pt x="0" y="28"/>
                  </a:moveTo>
                  <a:lnTo>
                    <a:pt x="0" y="28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50" y="0"/>
                  </a:lnTo>
                  <a:lnTo>
                    <a:pt x="64" y="4"/>
                  </a:lnTo>
                  <a:lnTo>
                    <a:pt x="72" y="12"/>
                  </a:lnTo>
                  <a:lnTo>
                    <a:pt x="76" y="16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6" y="26"/>
                  </a:lnTo>
                  <a:lnTo>
                    <a:pt x="74" y="30"/>
                  </a:lnTo>
                  <a:lnTo>
                    <a:pt x="66" y="40"/>
                  </a:lnTo>
                  <a:lnTo>
                    <a:pt x="56" y="46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26" y="48"/>
                  </a:lnTo>
                  <a:lnTo>
                    <a:pt x="12" y="44"/>
                  </a:lnTo>
                  <a:lnTo>
                    <a:pt x="4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E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2723" y="2752"/>
              <a:ext cx="72" cy="46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8" y="0"/>
                </a:cxn>
                <a:cxn ang="0">
                  <a:pos x="60" y="4"/>
                </a:cxn>
                <a:cxn ang="0">
                  <a:pos x="68" y="10"/>
                </a:cxn>
                <a:cxn ang="0">
                  <a:pos x="72" y="14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72" y="24"/>
                </a:cxn>
                <a:cxn ang="0">
                  <a:pos x="70" y="28"/>
                </a:cxn>
                <a:cxn ang="0">
                  <a:pos x="64" y="36"/>
                </a:cxn>
                <a:cxn ang="0">
                  <a:pos x="52" y="42"/>
                </a:cxn>
                <a:cxn ang="0">
                  <a:pos x="38" y="46"/>
                </a:cxn>
                <a:cxn ang="0">
                  <a:pos x="38" y="46"/>
                </a:cxn>
                <a:cxn ang="0">
                  <a:pos x="24" y="46"/>
                </a:cxn>
                <a:cxn ang="0">
                  <a:pos x="12" y="42"/>
                </a:cxn>
                <a:cxn ang="0">
                  <a:pos x="4" y="34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72" h="46">
                  <a:moveTo>
                    <a:pt x="0" y="26"/>
                  </a:moveTo>
                  <a:lnTo>
                    <a:pt x="0" y="26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8" y="8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0"/>
                  </a:lnTo>
                  <a:lnTo>
                    <a:pt x="60" y="4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24"/>
                  </a:lnTo>
                  <a:lnTo>
                    <a:pt x="70" y="28"/>
                  </a:lnTo>
                  <a:lnTo>
                    <a:pt x="64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E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2725" y="2752"/>
              <a:ext cx="68" cy="4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8" y="10"/>
                </a:cxn>
                <a:cxn ang="0">
                  <a:pos x="18" y="4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46" y="0"/>
                </a:cxn>
                <a:cxn ang="0">
                  <a:pos x="58" y="4"/>
                </a:cxn>
                <a:cxn ang="0">
                  <a:pos x="66" y="10"/>
                </a:cxn>
                <a:cxn ang="0">
                  <a:pos x="68" y="14"/>
                </a:cxn>
                <a:cxn ang="0">
                  <a:pos x="68" y="20"/>
                </a:cxn>
                <a:cxn ang="0">
                  <a:pos x="68" y="20"/>
                </a:cxn>
                <a:cxn ang="0">
                  <a:pos x="68" y="24"/>
                </a:cxn>
                <a:cxn ang="0">
                  <a:pos x="68" y="28"/>
                </a:cxn>
                <a:cxn ang="0">
                  <a:pos x="60" y="36"/>
                </a:cxn>
                <a:cxn ang="0">
                  <a:pos x="50" y="42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22" y="44"/>
                </a:cxn>
                <a:cxn ang="0">
                  <a:pos x="10" y="40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68" h="44">
                  <a:moveTo>
                    <a:pt x="0" y="26"/>
                  </a:moveTo>
                  <a:lnTo>
                    <a:pt x="0" y="26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6" y="0"/>
                  </a:lnTo>
                  <a:lnTo>
                    <a:pt x="58" y="4"/>
                  </a:lnTo>
                  <a:lnTo>
                    <a:pt x="66" y="10"/>
                  </a:lnTo>
                  <a:lnTo>
                    <a:pt x="68" y="14"/>
                  </a:lnTo>
                  <a:lnTo>
                    <a:pt x="68" y="20"/>
                  </a:lnTo>
                  <a:lnTo>
                    <a:pt x="68" y="20"/>
                  </a:lnTo>
                  <a:lnTo>
                    <a:pt x="68" y="24"/>
                  </a:lnTo>
                  <a:lnTo>
                    <a:pt x="68" y="28"/>
                  </a:lnTo>
                  <a:lnTo>
                    <a:pt x="60" y="36"/>
                  </a:lnTo>
                  <a:lnTo>
                    <a:pt x="50" y="42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22" y="44"/>
                  </a:lnTo>
                  <a:lnTo>
                    <a:pt x="10" y="40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E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2725" y="2754"/>
              <a:ext cx="68" cy="42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2" y="16"/>
                </a:cxn>
                <a:cxn ang="0">
                  <a:pos x="10" y="8"/>
                </a:cxn>
                <a:cxn ang="0">
                  <a:pos x="20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46" y="0"/>
                </a:cxn>
                <a:cxn ang="0">
                  <a:pos x="56" y="4"/>
                </a:cxn>
                <a:cxn ang="0">
                  <a:pos x="64" y="10"/>
                </a:cxn>
                <a:cxn ang="0">
                  <a:pos x="66" y="14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6" y="22"/>
                </a:cxn>
                <a:cxn ang="0">
                  <a:pos x="66" y="26"/>
                </a:cxn>
                <a:cxn ang="0">
                  <a:pos x="58" y="34"/>
                </a:cxn>
                <a:cxn ang="0">
                  <a:pos x="48" y="38"/>
                </a:cxn>
                <a:cxn ang="0">
                  <a:pos x="36" y="42"/>
                </a:cxn>
                <a:cxn ang="0">
                  <a:pos x="36" y="42"/>
                </a:cxn>
                <a:cxn ang="0">
                  <a:pos x="24" y="42"/>
                </a:cxn>
                <a:cxn ang="0">
                  <a:pos x="12" y="38"/>
                </a:cxn>
                <a:cxn ang="0">
                  <a:pos x="4" y="32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20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6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58" y="34"/>
                  </a:lnTo>
                  <a:lnTo>
                    <a:pt x="48" y="38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4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2727" y="2754"/>
              <a:ext cx="64" cy="4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8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52" y="4"/>
                </a:cxn>
                <a:cxn ang="0">
                  <a:pos x="60" y="10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22"/>
                </a:cxn>
                <a:cxn ang="0">
                  <a:pos x="62" y="26"/>
                </a:cxn>
                <a:cxn ang="0">
                  <a:pos x="56" y="32"/>
                </a:cxn>
                <a:cxn ang="0">
                  <a:pos x="46" y="38"/>
                </a:cxn>
                <a:cxn ang="0">
                  <a:pos x="34" y="40"/>
                </a:cxn>
                <a:cxn ang="0">
                  <a:pos x="34" y="40"/>
                </a:cxn>
                <a:cxn ang="0">
                  <a:pos x="22" y="40"/>
                </a:cxn>
                <a:cxn ang="0">
                  <a:pos x="12" y="36"/>
                </a:cxn>
                <a:cxn ang="0">
                  <a:pos x="4" y="32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64" h="40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4"/>
                  </a:lnTo>
                  <a:lnTo>
                    <a:pt x="60" y="10"/>
                  </a:lnTo>
                  <a:lnTo>
                    <a:pt x="62" y="14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22"/>
                  </a:lnTo>
                  <a:lnTo>
                    <a:pt x="62" y="26"/>
                  </a:lnTo>
                  <a:lnTo>
                    <a:pt x="56" y="32"/>
                  </a:lnTo>
                  <a:lnTo>
                    <a:pt x="46" y="38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40"/>
                  </a:lnTo>
                  <a:lnTo>
                    <a:pt x="12" y="36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2729" y="2756"/>
              <a:ext cx="60" cy="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2" y="14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40" y="0"/>
                </a:cxn>
                <a:cxn ang="0">
                  <a:pos x="50" y="4"/>
                </a:cxn>
                <a:cxn ang="0">
                  <a:pos x="56" y="8"/>
                </a:cxn>
                <a:cxn ang="0">
                  <a:pos x="60" y="16"/>
                </a:cxn>
                <a:cxn ang="0">
                  <a:pos x="60" y="16"/>
                </a:cxn>
                <a:cxn ang="0">
                  <a:pos x="58" y="24"/>
                </a:cxn>
                <a:cxn ang="0">
                  <a:pos x="52" y="30"/>
                </a:cxn>
                <a:cxn ang="0">
                  <a:pos x="44" y="34"/>
                </a:cxn>
                <a:cxn ang="0">
                  <a:pos x="32" y="38"/>
                </a:cxn>
                <a:cxn ang="0">
                  <a:pos x="32" y="38"/>
                </a:cxn>
                <a:cxn ang="0">
                  <a:pos x="20" y="36"/>
                </a:cxn>
                <a:cxn ang="0">
                  <a:pos x="10" y="34"/>
                </a:cxn>
                <a:cxn ang="0">
                  <a:pos x="4" y="28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4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6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2731" y="2756"/>
              <a:ext cx="56" cy="36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2" y="14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8" y="0"/>
                </a:cxn>
                <a:cxn ang="0">
                  <a:pos x="46" y="4"/>
                </a:cxn>
                <a:cxn ang="0">
                  <a:pos x="54" y="8"/>
                </a:cxn>
                <a:cxn ang="0">
                  <a:pos x="56" y="16"/>
                </a:cxn>
                <a:cxn ang="0">
                  <a:pos x="56" y="16"/>
                </a:cxn>
                <a:cxn ang="0">
                  <a:pos x="54" y="22"/>
                </a:cxn>
                <a:cxn ang="0">
                  <a:pos x="48" y="30"/>
                </a:cxn>
                <a:cxn ang="0">
                  <a:pos x="40" y="34"/>
                </a:cxn>
                <a:cxn ang="0">
                  <a:pos x="30" y="36"/>
                </a:cxn>
                <a:cxn ang="0">
                  <a:pos x="30" y="36"/>
                </a:cxn>
                <a:cxn ang="0">
                  <a:pos x="18" y="36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56" h="36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8" y="0"/>
                  </a:lnTo>
                  <a:lnTo>
                    <a:pt x="46" y="4"/>
                  </a:lnTo>
                  <a:lnTo>
                    <a:pt x="54" y="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4" y="22"/>
                  </a:lnTo>
                  <a:lnTo>
                    <a:pt x="48" y="30"/>
                  </a:lnTo>
                  <a:lnTo>
                    <a:pt x="40" y="34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18" y="36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D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2733" y="2758"/>
              <a:ext cx="52" cy="34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34" y="0"/>
                </a:cxn>
                <a:cxn ang="0">
                  <a:pos x="44" y="2"/>
                </a:cxn>
                <a:cxn ang="0">
                  <a:pos x="50" y="8"/>
                </a:cxn>
                <a:cxn ang="0">
                  <a:pos x="52" y="14"/>
                </a:cxn>
                <a:cxn ang="0">
                  <a:pos x="52" y="14"/>
                </a:cxn>
                <a:cxn ang="0">
                  <a:pos x="50" y="20"/>
                </a:cxn>
                <a:cxn ang="0">
                  <a:pos x="46" y="26"/>
                </a:cxn>
                <a:cxn ang="0">
                  <a:pos x="38" y="30"/>
                </a:cxn>
                <a:cxn ang="0">
                  <a:pos x="28" y="34"/>
                </a:cxn>
                <a:cxn ang="0">
                  <a:pos x="28" y="34"/>
                </a:cxn>
                <a:cxn ang="0">
                  <a:pos x="18" y="32"/>
                </a:cxn>
                <a:cxn ang="0">
                  <a:pos x="8" y="30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52" h="34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2"/>
                  </a:lnTo>
                  <a:lnTo>
                    <a:pt x="50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0"/>
                  </a:lnTo>
                  <a:lnTo>
                    <a:pt x="46" y="26"/>
                  </a:lnTo>
                  <a:lnTo>
                    <a:pt x="38" y="30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8" y="32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2735" y="2758"/>
              <a:ext cx="48" cy="32"/>
            </a:xfrm>
            <a:custGeom>
              <a:avLst/>
              <a:gdLst/>
              <a:ahLst/>
              <a:cxnLst>
                <a:cxn ang="0">
                  <a:pos x="48" y="14"/>
                </a:cxn>
                <a:cxn ang="0">
                  <a:pos x="48" y="14"/>
                </a:cxn>
                <a:cxn ang="0">
                  <a:pos x="48" y="20"/>
                </a:cxn>
                <a:cxn ang="0">
                  <a:pos x="42" y="26"/>
                </a:cxn>
                <a:cxn ang="0">
                  <a:pos x="34" y="30"/>
                </a:cxn>
                <a:cxn ang="0">
                  <a:pos x="26" y="32"/>
                </a:cxn>
                <a:cxn ang="0">
                  <a:pos x="26" y="32"/>
                </a:cxn>
                <a:cxn ang="0">
                  <a:pos x="16" y="32"/>
                </a:cxn>
                <a:cxn ang="0">
                  <a:pos x="8" y="30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6" y="8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2" y="2"/>
                </a:cxn>
                <a:cxn ang="0">
                  <a:pos x="40" y="4"/>
                </a:cxn>
                <a:cxn ang="0">
                  <a:pos x="46" y="8"/>
                </a:cxn>
                <a:cxn ang="0">
                  <a:pos x="48" y="14"/>
                </a:cxn>
                <a:cxn ang="0">
                  <a:pos x="48" y="14"/>
                </a:cxn>
              </a:cxnLst>
              <a:rect l="0" t="0" r="r" b="b"/>
              <a:pathLst>
                <a:path w="48" h="32">
                  <a:moveTo>
                    <a:pt x="48" y="14"/>
                  </a:moveTo>
                  <a:lnTo>
                    <a:pt x="48" y="14"/>
                  </a:lnTo>
                  <a:lnTo>
                    <a:pt x="48" y="20"/>
                  </a:lnTo>
                  <a:lnTo>
                    <a:pt x="42" y="26"/>
                  </a:lnTo>
                  <a:lnTo>
                    <a:pt x="34" y="30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16" y="32"/>
                  </a:lnTo>
                  <a:lnTo>
                    <a:pt x="8" y="30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4"/>
                  </a:lnTo>
                  <a:lnTo>
                    <a:pt x="46" y="8"/>
                  </a:lnTo>
                  <a:lnTo>
                    <a:pt x="48" y="14"/>
                  </a:lnTo>
                  <a:lnTo>
                    <a:pt x="48" y="14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2619" y="2038"/>
              <a:ext cx="50" cy="50"/>
            </a:xfrm>
            <a:custGeom>
              <a:avLst/>
              <a:gdLst/>
              <a:ahLst/>
              <a:cxnLst>
                <a:cxn ang="0">
                  <a:pos x="50" y="26"/>
                </a:cxn>
                <a:cxn ang="0">
                  <a:pos x="50" y="26"/>
                </a:cxn>
                <a:cxn ang="0">
                  <a:pos x="48" y="36"/>
                </a:cxn>
                <a:cxn ang="0">
                  <a:pos x="42" y="44"/>
                </a:cxn>
                <a:cxn ang="0">
                  <a:pos x="34" y="48"/>
                </a:cxn>
                <a:cxn ang="0">
                  <a:pos x="26" y="50"/>
                </a:cxn>
                <a:cxn ang="0">
                  <a:pos x="26" y="50"/>
                </a:cxn>
                <a:cxn ang="0">
                  <a:pos x="16" y="48"/>
                </a:cxn>
                <a:cxn ang="0">
                  <a:pos x="8" y="44"/>
                </a:cxn>
                <a:cxn ang="0">
                  <a:pos x="2" y="3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4" y="2"/>
                </a:cxn>
                <a:cxn ang="0">
                  <a:pos x="42" y="8"/>
                </a:cxn>
                <a:cxn ang="0">
                  <a:pos x="48" y="16"/>
                </a:cxn>
                <a:cxn ang="0">
                  <a:pos x="50" y="26"/>
                </a:cxn>
                <a:cxn ang="0">
                  <a:pos x="50" y="26"/>
                </a:cxn>
              </a:cxnLst>
              <a:rect l="0" t="0" r="r" b="b"/>
              <a:pathLst>
                <a:path w="50" h="50">
                  <a:moveTo>
                    <a:pt x="50" y="26"/>
                  </a:moveTo>
                  <a:lnTo>
                    <a:pt x="50" y="26"/>
                  </a:lnTo>
                  <a:lnTo>
                    <a:pt x="48" y="36"/>
                  </a:lnTo>
                  <a:lnTo>
                    <a:pt x="42" y="44"/>
                  </a:lnTo>
                  <a:lnTo>
                    <a:pt x="34" y="48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16" y="48"/>
                  </a:lnTo>
                  <a:lnTo>
                    <a:pt x="8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4" y="2"/>
                  </a:lnTo>
                  <a:lnTo>
                    <a:pt x="42" y="8"/>
                  </a:lnTo>
                  <a:lnTo>
                    <a:pt x="48" y="16"/>
                  </a:lnTo>
                  <a:lnTo>
                    <a:pt x="50" y="26"/>
                  </a:lnTo>
                  <a:lnTo>
                    <a:pt x="50" y="26"/>
                  </a:lnTo>
                  <a:close/>
                </a:path>
              </a:pathLst>
            </a:custGeom>
            <a:solidFill>
              <a:srgbClr val="82CE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2669" y="2084"/>
              <a:ext cx="34" cy="34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6" y="28"/>
                </a:cxn>
                <a:cxn ang="0">
                  <a:pos x="2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2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2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82CE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2709" y="2122"/>
              <a:ext cx="14" cy="14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82CE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2589" y="2154"/>
              <a:ext cx="50" cy="5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8" y="14"/>
                </a:cxn>
                <a:cxn ang="0">
                  <a:pos x="50" y="24"/>
                </a:cxn>
                <a:cxn ang="0">
                  <a:pos x="48" y="34"/>
                </a:cxn>
                <a:cxn ang="0">
                  <a:pos x="44" y="42"/>
                </a:cxn>
                <a:cxn ang="0">
                  <a:pos x="44" y="42"/>
                </a:cxn>
                <a:cxn ang="0">
                  <a:pos x="36" y="48"/>
                </a:cxn>
                <a:cxn ang="0">
                  <a:pos x="26" y="50"/>
                </a:cxn>
                <a:cxn ang="0">
                  <a:pos x="16" y="48"/>
                </a:cxn>
                <a:cxn ang="0">
                  <a:pos x="8" y="44"/>
                </a:cxn>
                <a:cxn ang="0">
                  <a:pos x="8" y="44"/>
                </a:cxn>
                <a:cxn ang="0">
                  <a:pos x="2" y="3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4" y="2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0" h="50">
                  <a:moveTo>
                    <a:pt x="42" y="6"/>
                  </a:moveTo>
                  <a:lnTo>
                    <a:pt x="42" y="6"/>
                  </a:lnTo>
                  <a:lnTo>
                    <a:pt x="48" y="14"/>
                  </a:lnTo>
                  <a:lnTo>
                    <a:pt x="50" y="24"/>
                  </a:lnTo>
                  <a:lnTo>
                    <a:pt x="48" y="34"/>
                  </a:lnTo>
                  <a:lnTo>
                    <a:pt x="44" y="42"/>
                  </a:lnTo>
                  <a:lnTo>
                    <a:pt x="44" y="42"/>
                  </a:lnTo>
                  <a:lnTo>
                    <a:pt x="36" y="48"/>
                  </a:lnTo>
                  <a:lnTo>
                    <a:pt x="26" y="50"/>
                  </a:lnTo>
                  <a:lnTo>
                    <a:pt x="16" y="48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82CE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2653" y="2158"/>
              <a:ext cx="34" cy="32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8" y="32"/>
                </a:cxn>
                <a:cxn ang="0">
                  <a:pos x="10" y="32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8" y="4"/>
                </a:cxn>
                <a:cxn ang="0">
                  <a:pos x="28" y="4"/>
                </a:cxn>
              </a:cxnLst>
              <a:rect l="0" t="0" r="r" b="b"/>
              <a:pathLst>
                <a:path w="34" h="32">
                  <a:moveTo>
                    <a:pt x="28" y="4"/>
                  </a:move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82CE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2705" y="2164"/>
              <a:ext cx="14" cy="14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14" h="14">
                  <a:moveTo>
                    <a:pt x="12" y="2"/>
                  </a:moveTo>
                  <a:lnTo>
                    <a:pt x="12" y="2"/>
                  </a:lnTo>
                  <a:lnTo>
                    <a:pt x="14" y="6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82CE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3115" y="2038"/>
              <a:ext cx="50" cy="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36"/>
                </a:cxn>
                <a:cxn ang="0">
                  <a:pos x="8" y="44"/>
                </a:cxn>
                <a:cxn ang="0">
                  <a:pos x="14" y="48"/>
                </a:cxn>
                <a:cxn ang="0">
                  <a:pos x="24" y="50"/>
                </a:cxn>
                <a:cxn ang="0">
                  <a:pos x="24" y="50"/>
                </a:cxn>
                <a:cxn ang="0">
                  <a:pos x="34" y="48"/>
                </a:cxn>
                <a:cxn ang="0">
                  <a:pos x="42" y="44"/>
                </a:cxn>
                <a:cxn ang="0">
                  <a:pos x="48" y="36"/>
                </a:cxn>
                <a:cxn ang="0">
                  <a:pos x="50" y="26"/>
                </a:cxn>
                <a:cxn ang="0">
                  <a:pos x="50" y="26"/>
                </a:cxn>
                <a:cxn ang="0">
                  <a:pos x="48" y="16"/>
                </a:cxn>
                <a:cxn ang="0">
                  <a:pos x="42" y="8"/>
                </a:cxn>
                <a:cxn ang="0">
                  <a:pos x="34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8" y="8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50" h="50">
                  <a:moveTo>
                    <a:pt x="0" y="26"/>
                  </a:moveTo>
                  <a:lnTo>
                    <a:pt x="0" y="26"/>
                  </a:lnTo>
                  <a:lnTo>
                    <a:pt x="2" y="36"/>
                  </a:lnTo>
                  <a:lnTo>
                    <a:pt x="8" y="44"/>
                  </a:lnTo>
                  <a:lnTo>
                    <a:pt x="14" y="4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4" y="48"/>
                  </a:lnTo>
                  <a:lnTo>
                    <a:pt x="42" y="44"/>
                  </a:lnTo>
                  <a:lnTo>
                    <a:pt x="48" y="3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16"/>
                  </a:lnTo>
                  <a:lnTo>
                    <a:pt x="42" y="8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82CE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3081" y="2084"/>
              <a:ext cx="34" cy="3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4" h="34">
                  <a:moveTo>
                    <a:pt x="0" y="16"/>
                  </a:moveTo>
                  <a:lnTo>
                    <a:pt x="0" y="16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2CE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3061" y="2122"/>
              <a:ext cx="14" cy="1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4" h="14">
                  <a:moveTo>
                    <a:pt x="0" y="8"/>
                  </a:move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2CE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97"/>
            <p:cNvSpPr>
              <a:spLocks/>
            </p:cNvSpPr>
            <p:nvPr/>
          </p:nvSpPr>
          <p:spPr bwMode="auto">
            <a:xfrm>
              <a:off x="3145" y="2154"/>
              <a:ext cx="50" cy="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6" y="42"/>
                </a:cxn>
                <a:cxn ang="0">
                  <a:pos x="14" y="48"/>
                </a:cxn>
                <a:cxn ang="0">
                  <a:pos x="24" y="50"/>
                </a:cxn>
                <a:cxn ang="0">
                  <a:pos x="34" y="48"/>
                </a:cxn>
                <a:cxn ang="0">
                  <a:pos x="42" y="44"/>
                </a:cxn>
                <a:cxn ang="0">
                  <a:pos x="42" y="44"/>
                </a:cxn>
                <a:cxn ang="0">
                  <a:pos x="48" y="36"/>
                </a:cxn>
                <a:cxn ang="0">
                  <a:pos x="50" y="26"/>
                </a:cxn>
                <a:cxn ang="0">
                  <a:pos x="48" y="16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34" y="2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50" h="50">
                  <a:moveTo>
                    <a:pt x="8" y="6"/>
                  </a:moveTo>
                  <a:lnTo>
                    <a:pt x="8" y="6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4" y="48"/>
                  </a:lnTo>
                  <a:lnTo>
                    <a:pt x="24" y="50"/>
                  </a:lnTo>
                  <a:lnTo>
                    <a:pt x="34" y="48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8" y="36"/>
                  </a:lnTo>
                  <a:lnTo>
                    <a:pt x="50" y="26"/>
                  </a:lnTo>
                  <a:lnTo>
                    <a:pt x="48" y="1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82CE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98"/>
            <p:cNvSpPr>
              <a:spLocks/>
            </p:cNvSpPr>
            <p:nvPr/>
          </p:nvSpPr>
          <p:spPr bwMode="auto">
            <a:xfrm>
              <a:off x="3097" y="2158"/>
              <a:ext cx="34" cy="32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24" y="32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32" y="22"/>
                </a:cxn>
                <a:cxn ang="0">
                  <a:pos x="34" y="16"/>
                </a:cxn>
                <a:cxn ang="0">
                  <a:pos x="34" y="10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34" h="32">
                  <a:moveTo>
                    <a:pt x="6" y="4"/>
                  </a:move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32" y="22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82CE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3065" y="2164"/>
              <a:ext cx="14" cy="14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4" h="14">
                  <a:moveTo>
                    <a:pt x="2" y="2"/>
                  </a:moveTo>
                  <a:lnTo>
                    <a:pt x="2" y="2"/>
                  </a:lnTo>
                  <a:lnTo>
                    <a:pt x="0" y="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82CE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2665" y="2724"/>
              <a:ext cx="160" cy="62"/>
            </a:xfrm>
            <a:custGeom>
              <a:avLst/>
              <a:gdLst/>
              <a:ahLst/>
              <a:cxnLst>
                <a:cxn ang="0">
                  <a:pos x="160" y="16"/>
                </a:cxn>
                <a:cxn ang="0">
                  <a:pos x="160" y="16"/>
                </a:cxn>
                <a:cxn ang="0">
                  <a:pos x="144" y="8"/>
                </a:cxn>
                <a:cxn ang="0">
                  <a:pos x="126" y="2"/>
                </a:cxn>
                <a:cxn ang="0">
                  <a:pos x="102" y="0"/>
                </a:cxn>
                <a:cxn ang="0">
                  <a:pos x="90" y="0"/>
                </a:cxn>
                <a:cxn ang="0">
                  <a:pos x="78" y="0"/>
                </a:cxn>
                <a:cxn ang="0">
                  <a:pos x="64" y="4"/>
                </a:cxn>
                <a:cxn ang="0">
                  <a:pos x="50" y="10"/>
                </a:cxn>
                <a:cxn ang="0">
                  <a:pos x="38" y="18"/>
                </a:cxn>
                <a:cxn ang="0">
                  <a:pos x="24" y="30"/>
                </a:cxn>
                <a:cxn ang="0">
                  <a:pos x="12" y="44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10" y="52"/>
                </a:cxn>
                <a:cxn ang="0">
                  <a:pos x="20" y="40"/>
                </a:cxn>
                <a:cxn ang="0">
                  <a:pos x="36" y="28"/>
                </a:cxn>
                <a:cxn ang="0">
                  <a:pos x="46" y="22"/>
                </a:cxn>
                <a:cxn ang="0">
                  <a:pos x="58" y="18"/>
                </a:cxn>
                <a:cxn ang="0">
                  <a:pos x="72" y="14"/>
                </a:cxn>
                <a:cxn ang="0">
                  <a:pos x="86" y="12"/>
                </a:cxn>
                <a:cxn ang="0">
                  <a:pos x="102" y="10"/>
                </a:cxn>
                <a:cxn ang="0">
                  <a:pos x="120" y="10"/>
                </a:cxn>
                <a:cxn ang="0">
                  <a:pos x="140" y="12"/>
                </a:cxn>
                <a:cxn ang="0">
                  <a:pos x="160" y="16"/>
                </a:cxn>
                <a:cxn ang="0">
                  <a:pos x="160" y="16"/>
                </a:cxn>
              </a:cxnLst>
              <a:rect l="0" t="0" r="r" b="b"/>
              <a:pathLst>
                <a:path w="160" h="62">
                  <a:moveTo>
                    <a:pt x="160" y="16"/>
                  </a:moveTo>
                  <a:lnTo>
                    <a:pt x="160" y="16"/>
                  </a:lnTo>
                  <a:lnTo>
                    <a:pt x="144" y="8"/>
                  </a:lnTo>
                  <a:lnTo>
                    <a:pt x="126" y="2"/>
                  </a:lnTo>
                  <a:lnTo>
                    <a:pt x="102" y="0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4" y="4"/>
                  </a:lnTo>
                  <a:lnTo>
                    <a:pt x="50" y="10"/>
                  </a:lnTo>
                  <a:lnTo>
                    <a:pt x="38" y="18"/>
                  </a:lnTo>
                  <a:lnTo>
                    <a:pt x="24" y="30"/>
                  </a:lnTo>
                  <a:lnTo>
                    <a:pt x="12" y="4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0" y="52"/>
                  </a:lnTo>
                  <a:lnTo>
                    <a:pt x="20" y="40"/>
                  </a:lnTo>
                  <a:lnTo>
                    <a:pt x="36" y="28"/>
                  </a:lnTo>
                  <a:lnTo>
                    <a:pt x="46" y="22"/>
                  </a:lnTo>
                  <a:lnTo>
                    <a:pt x="58" y="18"/>
                  </a:lnTo>
                  <a:lnTo>
                    <a:pt x="72" y="14"/>
                  </a:lnTo>
                  <a:lnTo>
                    <a:pt x="86" y="12"/>
                  </a:lnTo>
                  <a:lnTo>
                    <a:pt x="102" y="10"/>
                  </a:lnTo>
                  <a:lnTo>
                    <a:pt x="120" y="10"/>
                  </a:lnTo>
                  <a:lnTo>
                    <a:pt x="140" y="12"/>
                  </a:lnTo>
                  <a:lnTo>
                    <a:pt x="160" y="16"/>
                  </a:lnTo>
                  <a:lnTo>
                    <a:pt x="160" y="1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2797" y="2838"/>
              <a:ext cx="182" cy="102"/>
            </a:xfrm>
            <a:custGeom>
              <a:avLst/>
              <a:gdLst/>
              <a:ahLst/>
              <a:cxnLst>
                <a:cxn ang="0">
                  <a:pos x="176" y="60"/>
                </a:cxn>
                <a:cxn ang="0">
                  <a:pos x="176" y="60"/>
                </a:cxn>
                <a:cxn ang="0">
                  <a:pos x="166" y="46"/>
                </a:cxn>
                <a:cxn ang="0">
                  <a:pos x="156" y="34"/>
                </a:cxn>
                <a:cxn ang="0">
                  <a:pos x="146" y="24"/>
                </a:cxn>
                <a:cxn ang="0">
                  <a:pos x="134" y="14"/>
                </a:cxn>
                <a:cxn ang="0">
                  <a:pos x="124" y="8"/>
                </a:cxn>
                <a:cxn ang="0">
                  <a:pos x="112" y="4"/>
                </a:cxn>
                <a:cxn ang="0">
                  <a:pos x="100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72" y="2"/>
                </a:cxn>
                <a:cxn ang="0">
                  <a:pos x="56" y="6"/>
                </a:cxn>
                <a:cxn ang="0">
                  <a:pos x="42" y="14"/>
                </a:cxn>
                <a:cxn ang="0">
                  <a:pos x="30" y="22"/>
                </a:cxn>
                <a:cxn ang="0">
                  <a:pos x="20" y="30"/>
                </a:cxn>
                <a:cxn ang="0">
                  <a:pos x="12" y="3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2" y="58"/>
                </a:cxn>
                <a:cxn ang="0">
                  <a:pos x="0" y="68"/>
                </a:cxn>
                <a:cxn ang="0">
                  <a:pos x="2" y="78"/>
                </a:cxn>
                <a:cxn ang="0">
                  <a:pos x="8" y="86"/>
                </a:cxn>
                <a:cxn ang="0">
                  <a:pos x="8" y="86"/>
                </a:cxn>
                <a:cxn ang="0">
                  <a:pos x="16" y="90"/>
                </a:cxn>
                <a:cxn ang="0">
                  <a:pos x="24" y="90"/>
                </a:cxn>
                <a:cxn ang="0">
                  <a:pos x="32" y="88"/>
                </a:cxn>
                <a:cxn ang="0">
                  <a:pos x="38" y="82"/>
                </a:cxn>
                <a:cxn ang="0">
                  <a:pos x="38" y="82"/>
                </a:cxn>
                <a:cxn ang="0">
                  <a:pos x="42" y="76"/>
                </a:cxn>
                <a:cxn ang="0">
                  <a:pos x="54" y="66"/>
                </a:cxn>
                <a:cxn ang="0">
                  <a:pos x="60" y="62"/>
                </a:cxn>
                <a:cxn ang="0">
                  <a:pos x="70" y="56"/>
                </a:cxn>
                <a:cxn ang="0">
                  <a:pos x="78" y="52"/>
                </a:cxn>
                <a:cxn ang="0">
                  <a:pos x="88" y="52"/>
                </a:cxn>
                <a:cxn ang="0">
                  <a:pos x="88" y="52"/>
                </a:cxn>
                <a:cxn ang="0">
                  <a:pos x="96" y="52"/>
                </a:cxn>
                <a:cxn ang="0">
                  <a:pos x="102" y="54"/>
                </a:cxn>
                <a:cxn ang="0">
                  <a:pos x="116" y="62"/>
                </a:cxn>
                <a:cxn ang="0">
                  <a:pos x="130" y="74"/>
                </a:cxn>
                <a:cxn ang="0">
                  <a:pos x="142" y="92"/>
                </a:cxn>
                <a:cxn ang="0">
                  <a:pos x="142" y="92"/>
                </a:cxn>
                <a:cxn ang="0">
                  <a:pos x="150" y="98"/>
                </a:cxn>
                <a:cxn ang="0">
                  <a:pos x="158" y="102"/>
                </a:cxn>
                <a:cxn ang="0">
                  <a:pos x="158" y="102"/>
                </a:cxn>
                <a:cxn ang="0">
                  <a:pos x="166" y="100"/>
                </a:cxn>
                <a:cxn ang="0">
                  <a:pos x="174" y="96"/>
                </a:cxn>
                <a:cxn ang="0">
                  <a:pos x="174" y="96"/>
                </a:cxn>
                <a:cxn ang="0">
                  <a:pos x="178" y="88"/>
                </a:cxn>
                <a:cxn ang="0">
                  <a:pos x="182" y="78"/>
                </a:cxn>
                <a:cxn ang="0">
                  <a:pos x="182" y="78"/>
                </a:cxn>
                <a:cxn ang="0">
                  <a:pos x="180" y="68"/>
                </a:cxn>
                <a:cxn ang="0">
                  <a:pos x="176" y="60"/>
                </a:cxn>
                <a:cxn ang="0">
                  <a:pos x="176" y="60"/>
                </a:cxn>
              </a:cxnLst>
              <a:rect l="0" t="0" r="r" b="b"/>
              <a:pathLst>
                <a:path w="182" h="102">
                  <a:moveTo>
                    <a:pt x="176" y="60"/>
                  </a:moveTo>
                  <a:lnTo>
                    <a:pt x="176" y="60"/>
                  </a:lnTo>
                  <a:lnTo>
                    <a:pt x="166" y="46"/>
                  </a:lnTo>
                  <a:lnTo>
                    <a:pt x="156" y="34"/>
                  </a:lnTo>
                  <a:lnTo>
                    <a:pt x="146" y="24"/>
                  </a:lnTo>
                  <a:lnTo>
                    <a:pt x="134" y="14"/>
                  </a:lnTo>
                  <a:lnTo>
                    <a:pt x="124" y="8"/>
                  </a:lnTo>
                  <a:lnTo>
                    <a:pt x="112" y="4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2" y="2"/>
                  </a:lnTo>
                  <a:lnTo>
                    <a:pt x="56" y="6"/>
                  </a:lnTo>
                  <a:lnTo>
                    <a:pt x="42" y="14"/>
                  </a:lnTo>
                  <a:lnTo>
                    <a:pt x="30" y="22"/>
                  </a:lnTo>
                  <a:lnTo>
                    <a:pt x="20" y="30"/>
                  </a:lnTo>
                  <a:lnTo>
                    <a:pt x="12" y="3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2" y="58"/>
                  </a:lnTo>
                  <a:lnTo>
                    <a:pt x="0" y="68"/>
                  </a:lnTo>
                  <a:lnTo>
                    <a:pt x="2" y="78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16" y="90"/>
                  </a:lnTo>
                  <a:lnTo>
                    <a:pt x="24" y="90"/>
                  </a:lnTo>
                  <a:lnTo>
                    <a:pt x="32" y="88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2" y="76"/>
                  </a:lnTo>
                  <a:lnTo>
                    <a:pt x="54" y="66"/>
                  </a:lnTo>
                  <a:lnTo>
                    <a:pt x="60" y="62"/>
                  </a:lnTo>
                  <a:lnTo>
                    <a:pt x="70" y="56"/>
                  </a:lnTo>
                  <a:lnTo>
                    <a:pt x="78" y="52"/>
                  </a:lnTo>
                  <a:lnTo>
                    <a:pt x="88" y="52"/>
                  </a:lnTo>
                  <a:lnTo>
                    <a:pt x="88" y="52"/>
                  </a:lnTo>
                  <a:lnTo>
                    <a:pt x="96" y="52"/>
                  </a:lnTo>
                  <a:lnTo>
                    <a:pt x="102" y="54"/>
                  </a:lnTo>
                  <a:lnTo>
                    <a:pt x="116" y="62"/>
                  </a:lnTo>
                  <a:lnTo>
                    <a:pt x="130" y="74"/>
                  </a:lnTo>
                  <a:lnTo>
                    <a:pt x="142" y="92"/>
                  </a:lnTo>
                  <a:lnTo>
                    <a:pt x="142" y="92"/>
                  </a:lnTo>
                  <a:lnTo>
                    <a:pt x="150" y="98"/>
                  </a:lnTo>
                  <a:lnTo>
                    <a:pt x="158" y="102"/>
                  </a:lnTo>
                  <a:lnTo>
                    <a:pt x="158" y="102"/>
                  </a:lnTo>
                  <a:lnTo>
                    <a:pt x="166" y="100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8" y="88"/>
                  </a:lnTo>
                  <a:lnTo>
                    <a:pt x="182" y="78"/>
                  </a:lnTo>
                  <a:lnTo>
                    <a:pt x="182" y="78"/>
                  </a:lnTo>
                  <a:lnTo>
                    <a:pt x="180" y="68"/>
                  </a:lnTo>
                  <a:lnTo>
                    <a:pt x="176" y="60"/>
                  </a:lnTo>
                  <a:lnTo>
                    <a:pt x="176" y="6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2811" y="2856"/>
              <a:ext cx="152" cy="66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2" y="42"/>
                </a:cxn>
                <a:cxn ang="0">
                  <a:pos x="0" y="48"/>
                </a:cxn>
                <a:cxn ang="0">
                  <a:pos x="4" y="54"/>
                </a:cxn>
                <a:cxn ang="0">
                  <a:pos x="4" y="54"/>
                </a:cxn>
                <a:cxn ang="0">
                  <a:pos x="6" y="56"/>
                </a:cxn>
                <a:cxn ang="0">
                  <a:pos x="8" y="56"/>
                </a:cxn>
                <a:cxn ang="0">
                  <a:pos x="12" y="54"/>
                </a:cxn>
                <a:cxn ang="0">
                  <a:pos x="14" y="52"/>
                </a:cxn>
                <a:cxn ang="0">
                  <a:pos x="14" y="52"/>
                </a:cxn>
                <a:cxn ang="0">
                  <a:pos x="18" y="46"/>
                </a:cxn>
                <a:cxn ang="0">
                  <a:pos x="32" y="34"/>
                </a:cxn>
                <a:cxn ang="0">
                  <a:pos x="40" y="28"/>
                </a:cxn>
                <a:cxn ang="0">
                  <a:pos x="50" y="22"/>
                </a:cxn>
                <a:cxn ang="0">
                  <a:pos x="62" y="18"/>
                </a:cxn>
                <a:cxn ang="0">
                  <a:pos x="74" y="16"/>
                </a:cxn>
                <a:cxn ang="0">
                  <a:pos x="74" y="16"/>
                </a:cxn>
                <a:cxn ang="0">
                  <a:pos x="82" y="18"/>
                </a:cxn>
                <a:cxn ang="0">
                  <a:pos x="92" y="20"/>
                </a:cxn>
                <a:cxn ang="0">
                  <a:pos x="100" y="24"/>
                </a:cxn>
                <a:cxn ang="0">
                  <a:pos x="108" y="28"/>
                </a:cxn>
                <a:cxn ang="0">
                  <a:pos x="124" y="42"/>
                </a:cxn>
                <a:cxn ang="0">
                  <a:pos x="140" y="62"/>
                </a:cxn>
                <a:cxn ang="0">
                  <a:pos x="140" y="62"/>
                </a:cxn>
                <a:cxn ang="0">
                  <a:pos x="142" y="66"/>
                </a:cxn>
                <a:cxn ang="0">
                  <a:pos x="144" y="66"/>
                </a:cxn>
                <a:cxn ang="0">
                  <a:pos x="148" y="66"/>
                </a:cxn>
                <a:cxn ang="0">
                  <a:pos x="150" y="64"/>
                </a:cxn>
                <a:cxn ang="0">
                  <a:pos x="150" y="64"/>
                </a:cxn>
                <a:cxn ang="0">
                  <a:pos x="152" y="58"/>
                </a:cxn>
                <a:cxn ang="0">
                  <a:pos x="152" y="52"/>
                </a:cxn>
                <a:cxn ang="0">
                  <a:pos x="152" y="52"/>
                </a:cxn>
                <a:cxn ang="0">
                  <a:pos x="134" y="30"/>
                </a:cxn>
                <a:cxn ang="0">
                  <a:pos x="124" y="20"/>
                </a:cxn>
                <a:cxn ang="0">
                  <a:pos x="114" y="12"/>
                </a:cxn>
                <a:cxn ang="0">
                  <a:pos x="104" y="6"/>
                </a:cxn>
                <a:cxn ang="0">
                  <a:pos x="94" y="2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74" y="0"/>
                </a:cxn>
                <a:cxn ang="0">
                  <a:pos x="60" y="0"/>
                </a:cxn>
                <a:cxn ang="0">
                  <a:pos x="46" y="6"/>
                </a:cxn>
                <a:cxn ang="0">
                  <a:pos x="34" y="12"/>
                </a:cxn>
                <a:cxn ang="0">
                  <a:pos x="24" y="20"/>
                </a:cxn>
                <a:cxn ang="0">
                  <a:pos x="8" y="34"/>
                </a:cxn>
                <a:cxn ang="0">
                  <a:pos x="2" y="42"/>
                </a:cxn>
                <a:cxn ang="0">
                  <a:pos x="2" y="42"/>
                </a:cxn>
              </a:cxnLst>
              <a:rect l="0" t="0" r="r" b="b"/>
              <a:pathLst>
                <a:path w="152" h="66">
                  <a:moveTo>
                    <a:pt x="2" y="42"/>
                  </a:moveTo>
                  <a:lnTo>
                    <a:pt x="2" y="42"/>
                  </a:lnTo>
                  <a:lnTo>
                    <a:pt x="0" y="48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2" y="5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8" y="46"/>
                  </a:lnTo>
                  <a:lnTo>
                    <a:pt x="32" y="34"/>
                  </a:lnTo>
                  <a:lnTo>
                    <a:pt x="40" y="28"/>
                  </a:lnTo>
                  <a:lnTo>
                    <a:pt x="50" y="22"/>
                  </a:lnTo>
                  <a:lnTo>
                    <a:pt x="62" y="18"/>
                  </a:lnTo>
                  <a:lnTo>
                    <a:pt x="74" y="16"/>
                  </a:lnTo>
                  <a:lnTo>
                    <a:pt x="74" y="16"/>
                  </a:lnTo>
                  <a:lnTo>
                    <a:pt x="82" y="18"/>
                  </a:lnTo>
                  <a:lnTo>
                    <a:pt x="92" y="20"/>
                  </a:lnTo>
                  <a:lnTo>
                    <a:pt x="100" y="24"/>
                  </a:lnTo>
                  <a:lnTo>
                    <a:pt x="108" y="28"/>
                  </a:lnTo>
                  <a:lnTo>
                    <a:pt x="124" y="42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2" y="66"/>
                  </a:lnTo>
                  <a:lnTo>
                    <a:pt x="144" y="66"/>
                  </a:lnTo>
                  <a:lnTo>
                    <a:pt x="148" y="66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52" y="58"/>
                  </a:lnTo>
                  <a:lnTo>
                    <a:pt x="152" y="52"/>
                  </a:lnTo>
                  <a:lnTo>
                    <a:pt x="152" y="52"/>
                  </a:lnTo>
                  <a:lnTo>
                    <a:pt x="134" y="30"/>
                  </a:lnTo>
                  <a:lnTo>
                    <a:pt x="124" y="20"/>
                  </a:lnTo>
                  <a:lnTo>
                    <a:pt x="114" y="12"/>
                  </a:lnTo>
                  <a:lnTo>
                    <a:pt x="104" y="6"/>
                  </a:lnTo>
                  <a:lnTo>
                    <a:pt x="94" y="2"/>
                  </a:lnTo>
                  <a:lnTo>
                    <a:pt x="8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60" y="0"/>
                  </a:lnTo>
                  <a:lnTo>
                    <a:pt x="46" y="6"/>
                  </a:lnTo>
                  <a:lnTo>
                    <a:pt x="34" y="12"/>
                  </a:lnTo>
                  <a:lnTo>
                    <a:pt x="24" y="20"/>
                  </a:lnTo>
                  <a:lnTo>
                    <a:pt x="8" y="34"/>
                  </a:lnTo>
                  <a:lnTo>
                    <a:pt x="2" y="42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2739" y="1894"/>
              <a:ext cx="312" cy="470"/>
            </a:xfrm>
            <a:custGeom>
              <a:avLst/>
              <a:gdLst/>
              <a:ahLst/>
              <a:cxnLst>
                <a:cxn ang="0">
                  <a:pos x="198" y="284"/>
                </a:cxn>
                <a:cxn ang="0">
                  <a:pos x="226" y="280"/>
                </a:cxn>
                <a:cxn ang="0">
                  <a:pos x="248" y="272"/>
                </a:cxn>
                <a:cxn ang="0">
                  <a:pos x="268" y="258"/>
                </a:cxn>
                <a:cxn ang="0">
                  <a:pos x="284" y="240"/>
                </a:cxn>
                <a:cxn ang="0">
                  <a:pos x="296" y="218"/>
                </a:cxn>
                <a:cxn ang="0">
                  <a:pos x="306" y="192"/>
                </a:cxn>
                <a:cxn ang="0">
                  <a:pos x="312" y="124"/>
                </a:cxn>
                <a:cxn ang="0">
                  <a:pos x="312" y="112"/>
                </a:cxn>
                <a:cxn ang="0">
                  <a:pos x="306" y="90"/>
                </a:cxn>
                <a:cxn ang="0">
                  <a:pos x="296" y="68"/>
                </a:cxn>
                <a:cxn ang="0">
                  <a:pos x="280" y="48"/>
                </a:cxn>
                <a:cxn ang="0">
                  <a:pos x="260" y="30"/>
                </a:cxn>
                <a:cxn ang="0">
                  <a:pos x="234" y="16"/>
                </a:cxn>
                <a:cxn ang="0">
                  <a:pos x="204" y="6"/>
                </a:cxn>
                <a:cxn ang="0">
                  <a:pos x="172" y="0"/>
                </a:cxn>
                <a:cxn ang="0">
                  <a:pos x="154" y="0"/>
                </a:cxn>
                <a:cxn ang="0">
                  <a:pos x="118" y="2"/>
                </a:cxn>
                <a:cxn ang="0">
                  <a:pos x="88" y="10"/>
                </a:cxn>
                <a:cxn ang="0">
                  <a:pos x="62" y="22"/>
                </a:cxn>
                <a:cxn ang="0">
                  <a:pos x="40" y="40"/>
                </a:cxn>
                <a:cxn ang="0">
                  <a:pos x="24" y="60"/>
                </a:cxn>
                <a:cxn ang="0">
                  <a:pos x="10" y="86"/>
                </a:cxn>
                <a:cxn ang="0">
                  <a:pos x="4" y="116"/>
                </a:cxn>
                <a:cxn ang="0">
                  <a:pos x="0" y="150"/>
                </a:cxn>
                <a:cxn ang="0">
                  <a:pos x="130" y="176"/>
                </a:cxn>
                <a:cxn ang="0">
                  <a:pos x="130" y="118"/>
                </a:cxn>
                <a:cxn ang="0">
                  <a:pos x="176" y="118"/>
                </a:cxn>
                <a:cxn ang="0">
                  <a:pos x="178" y="182"/>
                </a:cxn>
                <a:cxn ang="0">
                  <a:pos x="76" y="328"/>
                </a:cxn>
                <a:cxn ang="0">
                  <a:pos x="96" y="328"/>
                </a:cxn>
                <a:cxn ang="0">
                  <a:pos x="80" y="340"/>
                </a:cxn>
                <a:cxn ang="0">
                  <a:pos x="60" y="372"/>
                </a:cxn>
                <a:cxn ang="0">
                  <a:pos x="58" y="388"/>
                </a:cxn>
                <a:cxn ang="0">
                  <a:pos x="60" y="406"/>
                </a:cxn>
                <a:cxn ang="0">
                  <a:pos x="72" y="436"/>
                </a:cxn>
                <a:cxn ang="0">
                  <a:pos x="94" y="458"/>
                </a:cxn>
                <a:cxn ang="0">
                  <a:pos x="126" y="468"/>
                </a:cxn>
                <a:cxn ang="0">
                  <a:pos x="144" y="470"/>
                </a:cxn>
                <a:cxn ang="0">
                  <a:pos x="174" y="464"/>
                </a:cxn>
                <a:cxn ang="0">
                  <a:pos x="196" y="448"/>
                </a:cxn>
                <a:cxn ang="0">
                  <a:pos x="210" y="422"/>
                </a:cxn>
                <a:cxn ang="0">
                  <a:pos x="216" y="386"/>
                </a:cxn>
                <a:cxn ang="0">
                  <a:pos x="214" y="378"/>
                </a:cxn>
                <a:cxn ang="0">
                  <a:pos x="208" y="362"/>
                </a:cxn>
                <a:cxn ang="0">
                  <a:pos x="196" y="346"/>
                </a:cxn>
                <a:cxn ang="0">
                  <a:pos x="180" y="334"/>
                </a:cxn>
                <a:cxn ang="0">
                  <a:pos x="198" y="328"/>
                </a:cxn>
                <a:cxn ang="0">
                  <a:pos x="198" y="284"/>
                </a:cxn>
              </a:cxnLst>
              <a:rect l="0" t="0" r="r" b="b"/>
              <a:pathLst>
                <a:path w="312" h="470">
                  <a:moveTo>
                    <a:pt x="198" y="284"/>
                  </a:moveTo>
                  <a:lnTo>
                    <a:pt x="198" y="284"/>
                  </a:lnTo>
                  <a:lnTo>
                    <a:pt x="212" y="282"/>
                  </a:lnTo>
                  <a:lnTo>
                    <a:pt x="226" y="280"/>
                  </a:lnTo>
                  <a:lnTo>
                    <a:pt x="238" y="276"/>
                  </a:lnTo>
                  <a:lnTo>
                    <a:pt x="248" y="272"/>
                  </a:lnTo>
                  <a:lnTo>
                    <a:pt x="258" y="266"/>
                  </a:lnTo>
                  <a:lnTo>
                    <a:pt x="268" y="258"/>
                  </a:lnTo>
                  <a:lnTo>
                    <a:pt x="276" y="250"/>
                  </a:lnTo>
                  <a:lnTo>
                    <a:pt x="284" y="240"/>
                  </a:lnTo>
                  <a:lnTo>
                    <a:pt x="290" y="230"/>
                  </a:lnTo>
                  <a:lnTo>
                    <a:pt x="296" y="218"/>
                  </a:lnTo>
                  <a:lnTo>
                    <a:pt x="302" y="206"/>
                  </a:lnTo>
                  <a:lnTo>
                    <a:pt x="306" y="192"/>
                  </a:lnTo>
                  <a:lnTo>
                    <a:pt x="310" y="160"/>
                  </a:lnTo>
                  <a:lnTo>
                    <a:pt x="312" y="124"/>
                  </a:lnTo>
                  <a:lnTo>
                    <a:pt x="312" y="124"/>
                  </a:lnTo>
                  <a:lnTo>
                    <a:pt x="312" y="112"/>
                  </a:lnTo>
                  <a:lnTo>
                    <a:pt x="310" y="100"/>
                  </a:lnTo>
                  <a:lnTo>
                    <a:pt x="306" y="90"/>
                  </a:lnTo>
                  <a:lnTo>
                    <a:pt x="302" y="78"/>
                  </a:lnTo>
                  <a:lnTo>
                    <a:pt x="296" y="68"/>
                  </a:lnTo>
                  <a:lnTo>
                    <a:pt x="288" y="58"/>
                  </a:lnTo>
                  <a:lnTo>
                    <a:pt x="280" y="48"/>
                  </a:lnTo>
                  <a:lnTo>
                    <a:pt x="270" y="40"/>
                  </a:lnTo>
                  <a:lnTo>
                    <a:pt x="260" y="30"/>
                  </a:lnTo>
                  <a:lnTo>
                    <a:pt x="248" y="24"/>
                  </a:lnTo>
                  <a:lnTo>
                    <a:pt x="234" y="16"/>
                  </a:lnTo>
                  <a:lnTo>
                    <a:pt x="220" y="10"/>
                  </a:lnTo>
                  <a:lnTo>
                    <a:pt x="204" y="6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8" y="2"/>
                  </a:lnTo>
                  <a:lnTo>
                    <a:pt x="104" y="6"/>
                  </a:lnTo>
                  <a:lnTo>
                    <a:pt x="88" y="10"/>
                  </a:lnTo>
                  <a:lnTo>
                    <a:pt x="74" y="16"/>
                  </a:lnTo>
                  <a:lnTo>
                    <a:pt x="62" y="22"/>
                  </a:lnTo>
                  <a:lnTo>
                    <a:pt x="50" y="30"/>
                  </a:lnTo>
                  <a:lnTo>
                    <a:pt x="40" y="40"/>
                  </a:lnTo>
                  <a:lnTo>
                    <a:pt x="32" y="50"/>
                  </a:lnTo>
                  <a:lnTo>
                    <a:pt x="24" y="60"/>
                  </a:lnTo>
                  <a:lnTo>
                    <a:pt x="16" y="72"/>
                  </a:lnTo>
                  <a:lnTo>
                    <a:pt x="10" y="86"/>
                  </a:lnTo>
                  <a:lnTo>
                    <a:pt x="6" y="100"/>
                  </a:lnTo>
                  <a:lnTo>
                    <a:pt x="4" y="116"/>
                  </a:lnTo>
                  <a:lnTo>
                    <a:pt x="2" y="132"/>
                  </a:lnTo>
                  <a:lnTo>
                    <a:pt x="0" y="150"/>
                  </a:lnTo>
                  <a:lnTo>
                    <a:pt x="0" y="17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0" y="118"/>
                  </a:lnTo>
                  <a:lnTo>
                    <a:pt x="176" y="118"/>
                  </a:lnTo>
                  <a:lnTo>
                    <a:pt x="176" y="118"/>
                  </a:lnTo>
                  <a:lnTo>
                    <a:pt x="178" y="182"/>
                  </a:lnTo>
                  <a:lnTo>
                    <a:pt x="178" y="182"/>
                  </a:lnTo>
                  <a:lnTo>
                    <a:pt x="74" y="184"/>
                  </a:lnTo>
                  <a:lnTo>
                    <a:pt x="76" y="328"/>
                  </a:lnTo>
                  <a:lnTo>
                    <a:pt x="96" y="328"/>
                  </a:lnTo>
                  <a:lnTo>
                    <a:pt x="96" y="328"/>
                  </a:lnTo>
                  <a:lnTo>
                    <a:pt x="88" y="334"/>
                  </a:lnTo>
                  <a:lnTo>
                    <a:pt x="80" y="340"/>
                  </a:lnTo>
                  <a:lnTo>
                    <a:pt x="68" y="354"/>
                  </a:lnTo>
                  <a:lnTo>
                    <a:pt x="60" y="372"/>
                  </a:lnTo>
                  <a:lnTo>
                    <a:pt x="58" y="380"/>
                  </a:lnTo>
                  <a:lnTo>
                    <a:pt x="58" y="388"/>
                  </a:lnTo>
                  <a:lnTo>
                    <a:pt x="58" y="388"/>
                  </a:lnTo>
                  <a:lnTo>
                    <a:pt x="60" y="406"/>
                  </a:lnTo>
                  <a:lnTo>
                    <a:pt x="64" y="422"/>
                  </a:lnTo>
                  <a:lnTo>
                    <a:pt x="72" y="436"/>
                  </a:lnTo>
                  <a:lnTo>
                    <a:pt x="82" y="448"/>
                  </a:lnTo>
                  <a:lnTo>
                    <a:pt x="94" y="458"/>
                  </a:lnTo>
                  <a:lnTo>
                    <a:pt x="108" y="464"/>
                  </a:lnTo>
                  <a:lnTo>
                    <a:pt x="126" y="468"/>
                  </a:lnTo>
                  <a:lnTo>
                    <a:pt x="144" y="470"/>
                  </a:lnTo>
                  <a:lnTo>
                    <a:pt x="144" y="470"/>
                  </a:lnTo>
                  <a:lnTo>
                    <a:pt x="160" y="468"/>
                  </a:lnTo>
                  <a:lnTo>
                    <a:pt x="174" y="464"/>
                  </a:lnTo>
                  <a:lnTo>
                    <a:pt x="186" y="458"/>
                  </a:lnTo>
                  <a:lnTo>
                    <a:pt x="196" y="448"/>
                  </a:lnTo>
                  <a:lnTo>
                    <a:pt x="204" y="436"/>
                  </a:lnTo>
                  <a:lnTo>
                    <a:pt x="210" y="422"/>
                  </a:lnTo>
                  <a:lnTo>
                    <a:pt x="214" y="404"/>
                  </a:lnTo>
                  <a:lnTo>
                    <a:pt x="216" y="386"/>
                  </a:lnTo>
                  <a:lnTo>
                    <a:pt x="216" y="386"/>
                  </a:lnTo>
                  <a:lnTo>
                    <a:pt x="214" y="378"/>
                  </a:lnTo>
                  <a:lnTo>
                    <a:pt x="212" y="370"/>
                  </a:lnTo>
                  <a:lnTo>
                    <a:pt x="208" y="362"/>
                  </a:lnTo>
                  <a:lnTo>
                    <a:pt x="204" y="354"/>
                  </a:lnTo>
                  <a:lnTo>
                    <a:pt x="196" y="346"/>
                  </a:lnTo>
                  <a:lnTo>
                    <a:pt x="188" y="340"/>
                  </a:lnTo>
                  <a:lnTo>
                    <a:pt x="180" y="334"/>
                  </a:lnTo>
                  <a:lnTo>
                    <a:pt x="170" y="328"/>
                  </a:lnTo>
                  <a:lnTo>
                    <a:pt x="198" y="328"/>
                  </a:lnTo>
                  <a:lnTo>
                    <a:pt x="198" y="328"/>
                  </a:lnTo>
                  <a:lnTo>
                    <a:pt x="198" y="284"/>
                  </a:lnTo>
                  <a:lnTo>
                    <a:pt x="198" y="2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104"/>
            <p:cNvSpPr>
              <a:spLocks noEditPoints="1"/>
            </p:cNvSpPr>
            <p:nvPr/>
          </p:nvSpPr>
          <p:spPr bwMode="auto">
            <a:xfrm>
              <a:off x="2755" y="1910"/>
              <a:ext cx="280" cy="432"/>
            </a:xfrm>
            <a:custGeom>
              <a:avLst/>
              <a:gdLst/>
              <a:ahLst/>
              <a:cxnLst>
                <a:cxn ang="0">
                  <a:pos x="178" y="182"/>
                </a:cxn>
                <a:cxn ang="0">
                  <a:pos x="98" y="86"/>
                </a:cxn>
                <a:cxn ang="0">
                  <a:pos x="0" y="144"/>
                </a:cxn>
                <a:cxn ang="0">
                  <a:pos x="0" y="134"/>
                </a:cxn>
                <a:cxn ang="0">
                  <a:pos x="6" y="90"/>
                </a:cxn>
                <a:cxn ang="0">
                  <a:pos x="14" y="64"/>
                </a:cxn>
                <a:cxn ang="0">
                  <a:pos x="28" y="44"/>
                </a:cxn>
                <a:cxn ang="0">
                  <a:pos x="46" y="26"/>
                </a:cxn>
                <a:cxn ang="0">
                  <a:pos x="66" y="14"/>
                </a:cxn>
                <a:cxn ang="0">
                  <a:pos x="92" y="6"/>
                </a:cxn>
                <a:cxn ang="0">
                  <a:pos x="138" y="0"/>
                </a:cxn>
                <a:cxn ang="0">
                  <a:pos x="154" y="0"/>
                </a:cxn>
                <a:cxn ang="0">
                  <a:pos x="184" y="6"/>
                </a:cxn>
                <a:cxn ang="0">
                  <a:pos x="222" y="20"/>
                </a:cxn>
                <a:cxn ang="0">
                  <a:pos x="258" y="50"/>
                </a:cxn>
                <a:cxn ang="0">
                  <a:pos x="274" y="78"/>
                </a:cxn>
                <a:cxn ang="0">
                  <a:pos x="280" y="98"/>
                </a:cxn>
                <a:cxn ang="0">
                  <a:pos x="280" y="108"/>
                </a:cxn>
                <a:cxn ang="0">
                  <a:pos x="274" y="172"/>
                </a:cxn>
                <a:cxn ang="0">
                  <a:pos x="260" y="208"/>
                </a:cxn>
                <a:cxn ang="0">
                  <a:pos x="246" y="226"/>
                </a:cxn>
                <a:cxn ang="0">
                  <a:pos x="230" y="240"/>
                </a:cxn>
                <a:cxn ang="0">
                  <a:pos x="210" y="248"/>
                </a:cxn>
                <a:cxn ang="0">
                  <a:pos x="172" y="252"/>
                </a:cxn>
                <a:cxn ang="0">
                  <a:pos x="166" y="296"/>
                </a:cxn>
                <a:cxn ang="0">
                  <a:pos x="74" y="184"/>
                </a:cxn>
                <a:cxn ang="0">
                  <a:pos x="64" y="374"/>
                </a:cxn>
                <a:cxn ang="0">
                  <a:pos x="68" y="358"/>
                </a:cxn>
                <a:cxn ang="0">
                  <a:pos x="78" y="342"/>
                </a:cxn>
                <a:cxn ang="0">
                  <a:pos x="94" y="330"/>
                </a:cxn>
                <a:cxn ang="0">
                  <a:pos x="114" y="326"/>
                </a:cxn>
                <a:cxn ang="0">
                  <a:pos x="126" y="326"/>
                </a:cxn>
                <a:cxn ang="0">
                  <a:pos x="150" y="334"/>
                </a:cxn>
                <a:cxn ang="0">
                  <a:pos x="166" y="348"/>
                </a:cxn>
                <a:cxn ang="0">
                  <a:pos x="176" y="364"/>
                </a:cxn>
                <a:cxn ang="0">
                  <a:pos x="176" y="372"/>
                </a:cxn>
                <a:cxn ang="0">
                  <a:pos x="174" y="396"/>
                </a:cxn>
                <a:cxn ang="0">
                  <a:pos x="164" y="416"/>
                </a:cxn>
                <a:cxn ang="0">
                  <a:pos x="148" y="428"/>
                </a:cxn>
                <a:cxn ang="0">
                  <a:pos x="128" y="432"/>
                </a:cxn>
                <a:cxn ang="0">
                  <a:pos x="112" y="432"/>
                </a:cxn>
                <a:cxn ang="0">
                  <a:pos x="90" y="422"/>
                </a:cxn>
                <a:cxn ang="0">
                  <a:pos x="74" y="408"/>
                </a:cxn>
                <a:cxn ang="0">
                  <a:pos x="66" y="386"/>
                </a:cxn>
                <a:cxn ang="0">
                  <a:pos x="64" y="374"/>
                </a:cxn>
              </a:cxnLst>
              <a:rect l="0" t="0" r="r" b="b"/>
              <a:pathLst>
                <a:path w="280" h="432">
                  <a:moveTo>
                    <a:pt x="74" y="184"/>
                  </a:moveTo>
                  <a:lnTo>
                    <a:pt x="178" y="182"/>
                  </a:lnTo>
                  <a:lnTo>
                    <a:pt x="176" y="86"/>
                  </a:lnTo>
                  <a:lnTo>
                    <a:pt x="98" y="86"/>
                  </a:lnTo>
                  <a:lnTo>
                    <a:pt x="98" y="144"/>
                  </a:lnTo>
                  <a:lnTo>
                    <a:pt x="0" y="14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4" y="104"/>
                  </a:lnTo>
                  <a:lnTo>
                    <a:pt x="6" y="90"/>
                  </a:lnTo>
                  <a:lnTo>
                    <a:pt x="10" y="76"/>
                  </a:lnTo>
                  <a:lnTo>
                    <a:pt x="14" y="64"/>
                  </a:lnTo>
                  <a:lnTo>
                    <a:pt x="20" y="54"/>
                  </a:lnTo>
                  <a:lnTo>
                    <a:pt x="28" y="44"/>
                  </a:lnTo>
                  <a:lnTo>
                    <a:pt x="36" y="34"/>
                  </a:lnTo>
                  <a:lnTo>
                    <a:pt x="46" y="26"/>
                  </a:lnTo>
                  <a:lnTo>
                    <a:pt x="56" y="20"/>
                  </a:lnTo>
                  <a:lnTo>
                    <a:pt x="66" y="14"/>
                  </a:lnTo>
                  <a:lnTo>
                    <a:pt x="78" y="10"/>
                  </a:lnTo>
                  <a:lnTo>
                    <a:pt x="92" y="6"/>
                  </a:lnTo>
                  <a:lnTo>
                    <a:pt x="106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4" y="6"/>
                  </a:lnTo>
                  <a:lnTo>
                    <a:pt x="196" y="10"/>
                  </a:lnTo>
                  <a:lnTo>
                    <a:pt x="222" y="20"/>
                  </a:lnTo>
                  <a:lnTo>
                    <a:pt x="242" y="34"/>
                  </a:lnTo>
                  <a:lnTo>
                    <a:pt x="258" y="50"/>
                  </a:lnTo>
                  <a:lnTo>
                    <a:pt x="270" y="68"/>
                  </a:lnTo>
                  <a:lnTo>
                    <a:pt x="274" y="78"/>
                  </a:lnTo>
                  <a:lnTo>
                    <a:pt x="278" y="88"/>
                  </a:lnTo>
                  <a:lnTo>
                    <a:pt x="280" y="98"/>
                  </a:lnTo>
                  <a:lnTo>
                    <a:pt x="280" y="108"/>
                  </a:lnTo>
                  <a:lnTo>
                    <a:pt x="280" y="108"/>
                  </a:lnTo>
                  <a:lnTo>
                    <a:pt x="278" y="142"/>
                  </a:lnTo>
                  <a:lnTo>
                    <a:pt x="274" y="172"/>
                  </a:lnTo>
                  <a:lnTo>
                    <a:pt x="266" y="198"/>
                  </a:lnTo>
                  <a:lnTo>
                    <a:pt x="260" y="208"/>
                  </a:lnTo>
                  <a:lnTo>
                    <a:pt x="254" y="218"/>
                  </a:lnTo>
                  <a:lnTo>
                    <a:pt x="246" y="226"/>
                  </a:lnTo>
                  <a:lnTo>
                    <a:pt x="238" y="234"/>
                  </a:lnTo>
                  <a:lnTo>
                    <a:pt x="230" y="240"/>
                  </a:lnTo>
                  <a:lnTo>
                    <a:pt x="220" y="244"/>
                  </a:lnTo>
                  <a:lnTo>
                    <a:pt x="210" y="248"/>
                  </a:lnTo>
                  <a:lnTo>
                    <a:pt x="198" y="250"/>
                  </a:lnTo>
                  <a:lnTo>
                    <a:pt x="172" y="252"/>
                  </a:lnTo>
                  <a:lnTo>
                    <a:pt x="166" y="252"/>
                  </a:lnTo>
                  <a:lnTo>
                    <a:pt x="166" y="296"/>
                  </a:lnTo>
                  <a:lnTo>
                    <a:pt x="76" y="296"/>
                  </a:lnTo>
                  <a:lnTo>
                    <a:pt x="74" y="184"/>
                  </a:lnTo>
                  <a:close/>
                  <a:moveTo>
                    <a:pt x="64" y="374"/>
                  </a:moveTo>
                  <a:lnTo>
                    <a:pt x="64" y="374"/>
                  </a:lnTo>
                  <a:lnTo>
                    <a:pt x="66" y="366"/>
                  </a:lnTo>
                  <a:lnTo>
                    <a:pt x="68" y="358"/>
                  </a:lnTo>
                  <a:lnTo>
                    <a:pt x="72" y="348"/>
                  </a:lnTo>
                  <a:lnTo>
                    <a:pt x="78" y="342"/>
                  </a:lnTo>
                  <a:lnTo>
                    <a:pt x="86" y="334"/>
                  </a:lnTo>
                  <a:lnTo>
                    <a:pt x="94" y="330"/>
                  </a:lnTo>
                  <a:lnTo>
                    <a:pt x="104" y="326"/>
                  </a:lnTo>
                  <a:lnTo>
                    <a:pt x="114" y="326"/>
                  </a:lnTo>
                  <a:lnTo>
                    <a:pt x="114" y="326"/>
                  </a:lnTo>
                  <a:lnTo>
                    <a:pt x="126" y="326"/>
                  </a:lnTo>
                  <a:lnTo>
                    <a:pt x="138" y="330"/>
                  </a:lnTo>
                  <a:lnTo>
                    <a:pt x="150" y="334"/>
                  </a:lnTo>
                  <a:lnTo>
                    <a:pt x="158" y="340"/>
                  </a:lnTo>
                  <a:lnTo>
                    <a:pt x="166" y="348"/>
                  </a:lnTo>
                  <a:lnTo>
                    <a:pt x="172" y="356"/>
                  </a:lnTo>
                  <a:lnTo>
                    <a:pt x="176" y="364"/>
                  </a:lnTo>
                  <a:lnTo>
                    <a:pt x="176" y="372"/>
                  </a:lnTo>
                  <a:lnTo>
                    <a:pt x="176" y="372"/>
                  </a:lnTo>
                  <a:lnTo>
                    <a:pt x="176" y="384"/>
                  </a:lnTo>
                  <a:lnTo>
                    <a:pt x="174" y="396"/>
                  </a:lnTo>
                  <a:lnTo>
                    <a:pt x="170" y="408"/>
                  </a:lnTo>
                  <a:lnTo>
                    <a:pt x="164" y="416"/>
                  </a:lnTo>
                  <a:lnTo>
                    <a:pt x="156" y="424"/>
                  </a:lnTo>
                  <a:lnTo>
                    <a:pt x="148" y="428"/>
                  </a:lnTo>
                  <a:lnTo>
                    <a:pt x="138" y="432"/>
                  </a:lnTo>
                  <a:lnTo>
                    <a:pt x="128" y="432"/>
                  </a:lnTo>
                  <a:lnTo>
                    <a:pt x="128" y="432"/>
                  </a:lnTo>
                  <a:lnTo>
                    <a:pt x="112" y="432"/>
                  </a:lnTo>
                  <a:lnTo>
                    <a:pt x="100" y="428"/>
                  </a:lnTo>
                  <a:lnTo>
                    <a:pt x="90" y="422"/>
                  </a:lnTo>
                  <a:lnTo>
                    <a:pt x="80" y="416"/>
                  </a:lnTo>
                  <a:lnTo>
                    <a:pt x="74" y="408"/>
                  </a:lnTo>
                  <a:lnTo>
                    <a:pt x="68" y="398"/>
                  </a:lnTo>
                  <a:lnTo>
                    <a:pt x="66" y="386"/>
                  </a:lnTo>
                  <a:lnTo>
                    <a:pt x="64" y="374"/>
                  </a:lnTo>
                  <a:lnTo>
                    <a:pt x="64" y="374"/>
                  </a:lnTo>
                  <a:close/>
                </a:path>
              </a:pathLst>
            </a:custGeom>
            <a:solidFill>
              <a:srgbClr val="E1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_Docs_" ma:contentTypeID="0x00B3FD0BC54575124091845BA4F9128BB5" ma:contentTypeVersion="" ma:contentTypeDescription="" ma:contentTypeScope="" ma:versionID="19a4692f6522b57ad869b49d61ba2e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e5d9eca856144ce6ca1da655f9561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D" minOccurs="0"/>
                <xsd:element ref="ns1:ContentType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_ModerationComment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AutoVersionDisabled" minOccurs="0"/>
                <xsd:element ref="ns1:ItemTyp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D" ma:index="0" nillable="true" ma:displayName="ID" ma:internalName="ID" ma:readOnly="true">
      <xsd:simpleType>
        <xsd:restriction base="dms:Unknown"/>
      </xsd:simpleType>
    </xsd:element>
    <xsd:element name="ContentTypeId" ma:index="1" nillable="true" ma:displayName="Content Type ID" ma:hidden="true" ma:internalName="ContentTypeId" ma:readOnly="true">
      <xsd:simpleType>
        <xsd:restriction base="dms:Unknown"/>
      </xsd:simpleType>
    </xsd:element>
    <xsd:element name="Author" ma:index="4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6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7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8" nillable="true" ma:displayName="Copy Source" ma:internalName="_CopySource" ma:readOnly="true">
      <xsd:simpleType>
        <xsd:restriction base="dms:Text"/>
      </xsd:simpleType>
    </xsd:element>
    <xsd:element name="_ModerationStatus" ma:index="9" nillable="true" ma:displayName="Approval Status" ma:default="0" ma:hidden="true" ma:internalName="_ModerationStatus" ma:readOnly="true">
      <xsd:simpleType>
        <xsd:restriction base="dms:Unknown"/>
      </xsd:simpleType>
    </xsd:element>
    <xsd:element name="_ModerationComments" ma:index="10" nillable="true" ma:displayName="Approver Comments" ma:hidden="true" ma:internalName="_ModerationComments" ma:readOnly="true">
      <xsd:simpleType>
        <xsd:restriction base="dms:Note"/>
      </xsd:simpleType>
    </xsd:element>
    <xsd:element name="FileRef" ma:index="11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12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13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14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15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16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18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19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20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22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23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24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25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26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27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File_x0020_Type" ma:index="31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32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33" nillable="true" ma:displayName="Source Url" ma:hidden="true" ma:internalName="_SourceUrl">
      <xsd:simpleType>
        <xsd:restriction base="dms:Text"/>
      </xsd:simpleType>
    </xsd:element>
    <xsd:element name="_SharedFileIndex" ma:index="34" nillable="true" ma:displayName="Shared File Index" ma:hidden="true" ma:internalName="_SharedFileIndex">
      <xsd:simpleType>
        <xsd:restriction base="dms:Text"/>
      </xsd:simpleType>
    </xsd:element>
    <xsd:element name="MetaInfo" ma:index="4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45" nillable="true" ma:displayName="Level" ma:hidden="true" ma:internalName="_Level" ma:readOnly="true">
      <xsd:simpleType>
        <xsd:restriction base="dms:Unknown"/>
      </xsd:simpleType>
    </xsd:element>
    <xsd:element name="_IsCurrentVersion" ma:index="46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0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1" nillable="true" ma:displayName="UI Version" ma:hidden="true" ma:internalName="_UIVersion" ma:readOnly="true">
      <xsd:simpleType>
        <xsd:restriction base="dms:Unknown"/>
      </xsd:simpleType>
    </xsd:element>
    <xsd:element name="_UIVersionString" ma:index="52" nillable="true" ma:displayName="Version" ma:internalName="_UIVersionString" ma:readOnly="true">
      <xsd:simpleType>
        <xsd:restriction base="dms:Text"/>
      </xsd:simpleType>
    </xsd:element>
    <xsd:element name="InstanceID" ma:index="53" nillable="true" ma:displayName="Instance ID" ma:hidden="true" ma:internalName="InstanceID" ma:readOnly="true">
      <xsd:simpleType>
        <xsd:restriction base="dms:Unknown"/>
      </xsd:simpleType>
    </xsd:element>
    <xsd:element name="Order" ma:index="54" nillable="true" ma:displayName="Order" ma:hidden="true" ma:internalName="Order">
      <xsd:simpleType>
        <xsd:restriction base="dms:Number"/>
      </xsd:simpleType>
    </xsd:element>
    <xsd:element name="GUID" ma:index="55" nillable="true" ma:displayName="GUID" ma:hidden="true" ma:internalName="GUID" ma:readOnly="true">
      <xsd:simpleType>
        <xsd:restriction base="dms:Unknown"/>
      </xsd:simpleType>
    </xsd:element>
    <xsd:element name="WorkflowVersion" ma:index="56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57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58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59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AutoVersionDisabled" ma:index="60" nillable="true" ma:displayName="AutoVersionDisabled" ma:default="FALSE" ma:hidden="true" ma:internalName="AutoVersionDisabled">
      <xsd:simpleType>
        <xsd:restriction base="dms:Boolean"/>
      </xsd:simpleType>
    </xsd:element>
    <xsd:element name="ItemType" ma:index="61" nillable="true" ma:displayName="ItemType" ma:default="1" ma:hidden="true" ma:internalName="ItemType">
      <xsd:simpleType>
        <xsd:restriction base="dms:Unknown"/>
      </xsd:simpleType>
    </xsd:element>
    <xsd:element name="Description" ma:index="62" nillable="true" ma:displayName="Description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 ma:readOnly="tru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0x00B3FD0BC54575124091845BA4F9128BB5</ContentTypeId>
    <_SourceUrl xmlns="http://schemas.microsoft.com/sharepoint/v3" xsi:nil="true"/>
    <AutoVersionDisabled xmlns="http://schemas.microsoft.com/sharepoint/v3">false</AutoVersionDisabled>
    <ItemType xmlns="http://schemas.microsoft.com/sharepoint/v3">1</ItemType>
    <Order xmlns="http://schemas.microsoft.com/sharepoint/v3" xsi:nil="true"/>
    <_SharedFileIndex xmlns="http://schemas.microsoft.com/sharepoint/v3" xsi:nil="true"/>
    <MetaInfo xmlns="http://schemas.microsoft.com/sharepoint/v3" xsi:nil="true"/>
    <Descrip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AD1094A-1E5B-4B7B-96B0-C4E295DBA9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BC7DF77-D9B3-4F08-8CF6-CCA49332D816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sharepoint/v3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337</TotalTime>
  <Words>277</Words>
  <Application>Microsoft Office PowerPoint</Application>
  <PresentationFormat>On-screen Show (4:3)</PresentationFormat>
  <Paragraphs>48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Crisis Residential Center  Directions Program Evaluation</vt:lpstr>
      <vt:lpstr>Problem</vt:lpstr>
      <vt:lpstr>Interventions</vt:lpstr>
      <vt:lpstr>Limitations of the Literature</vt:lpstr>
      <vt:lpstr>Research Question  and Why it Matters</vt:lpstr>
      <vt:lpstr>The Study</vt:lpstr>
      <vt:lpstr>QUESTIONS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Crisis Residential Center  Directions Program Evaluation</dc:title>
  <dc:creator>Jacob Campbell</dc:creator>
  <cp:lastModifiedBy>Jacob Campbell</cp:lastModifiedBy>
  <cp:revision>32</cp:revision>
  <dcterms:created xsi:type="dcterms:W3CDTF">2008-11-22T16:34:12Z</dcterms:created>
  <dcterms:modified xsi:type="dcterms:W3CDTF">2012-11-10T07:04:41Z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FirstTime">
    <vt:lpwstr>True</vt:lpwstr>
  </property>
  <property fmtid="{D5CDD505-2E9C-101B-9397-08002B2CF9AE}" pid="3" name="AddDocumentEventProcessedFileUniqueId">
    <vt:lpwstr>be00e1de-54ee-4bb5-953f-6af9e311f05c</vt:lpwstr>
  </property>
  <property fmtid="{D5CDD505-2E9C-101B-9397-08002B2CF9AE}" pid="4" name="LastObjectUpdateEventProcessedVersion">
    <vt:lpwstr>2.0</vt:lpwstr>
  </property>
</Properties>
</file>