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63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A028-1D89-4462-B066-87DE59A5EE53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0963-42DB-4B0A-939B-DBC3823F0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65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555-5AFA-4EFC-B369-36EA004F2318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2FA-6862-4FB6-98C1-59AD0D62B049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4C2A-B582-46BA-99B7-0C45A103438B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80B7-5C28-44EB-A432-D7463C5A5C05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FF3C-061C-4808-BA29-359D66AF7F16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5F2-657D-42BD-A3E6-406927DDF961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92E-D43D-4E8F-8A5C-7D4BB5E4E219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94A-75FB-4649-B593-CA73D91C3AB4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509E-A262-4DA9-B37E-03ED4D1893B5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42F-5D9F-42D8-B947-838F1943151C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BCB-DD17-4036-BCE4-3FE94BAD65DE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2A84-4DB4-400F-8709-648607DC3BB6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2B5-86A2-4B4C-8ED0-F3DCC28CF1DC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A7AB-66B9-4A6A-96F9-795FC4018ED2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EBDD-5BC6-4950-8525-E4F01583188E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D925-22CF-4007-81C7-3CABB0EA670C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D82C-C364-42AD-A82C-88BFEB764DFA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TTC </a:t>
            </a:r>
            <a:r>
              <a:rPr lang="it-IT" dirty="0" err="1" smtClean="0"/>
              <a:t>decoding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in EMF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dirty="0" smtClean="0"/>
              <a:t>Alessandra Camplani – Università degli Studi e INFN Milano</a:t>
            </a:r>
          </a:p>
          <a:p>
            <a:pPr algn="r"/>
            <a:r>
              <a:rPr lang="it-IT" dirty="0" smtClean="0"/>
              <a:t>18-05-17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27" y="3087117"/>
            <a:ext cx="9190976" cy="232200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20470" y="1905000"/>
            <a:ext cx="753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protocol between Carrier and </a:t>
            </a:r>
            <a:r>
              <a:rPr lang="en-US" dirty="0" err="1" smtClean="0"/>
              <a:t>Latome</a:t>
            </a:r>
            <a:r>
              <a:rPr lang="en-US" dirty="0" smtClean="0"/>
              <a:t> on the LVDS links: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170516" y="5852579"/>
            <a:ext cx="473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(ECR and BCR in standard configuration)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Test1 and test2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80032" y="1905000"/>
            <a:ext cx="506901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TEST 1</a:t>
            </a:r>
          </a:p>
          <a:p>
            <a:endParaRPr lang="en-US" sz="2000" b="1" dirty="0"/>
          </a:p>
          <a:p>
            <a:r>
              <a:rPr lang="en-US" sz="2000" b="1" dirty="0" err="1" smtClean="0"/>
              <a:t>Latome</a:t>
            </a:r>
            <a:r>
              <a:rPr lang="en-US" sz="2000" b="1" dirty="0" smtClean="0"/>
              <a:t> </a:t>
            </a:r>
            <a:r>
              <a:rPr lang="en-US" sz="2000" b="1" dirty="0"/>
              <a:t>– </a:t>
            </a:r>
            <a:r>
              <a:rPr lang="en-US" sz="2000" b="1" dirty="0" err="1"/>
              <a:t>ttc</a:t>
            </a:r>
            <a:r>
              <a:rPr lang="en-US" sz="2000" b="1" dirty="0"/>
              <a:t> firmware: 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no pin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ttc</a:t>
            </a:r>
            <a:r>
              <a:rPr lang="en-US" sz="2000" dirty="0"/>
              <a:t> signals (</a:t>
            </a:r>
            <a:r>
              <a:rPr lang="en-US" sz="2000" dirty="0" err="1"/>
              <a:t>ecr</a:t>
            </a:r>
            <a:r>
              <a:rPr lang="en-US" sz="2000" dirty="0"/>
              <a:t> and </a:t>
            </a:r>
            <a:r>
              <a:rPr lang="en-US" sz="2000" dirty="0" err="1"/>
              <a:t>bcr</a:t>
            </a:r>
            <a:r>
              <a:rPr lang="en-US" sz="2000" dirty="0"/>
              <a:t>)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rising edge</a:t>
            </a:r>
            <a:endParaRPr lang="it-IT" sz="20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ld Nico repo</a:t>
            </a:r>
          </a:p>
          <a:p>
            <a:pPr lvl="0"/>
            <a:endParaRPr lang="en-US" sz="2000" dirty="0" smtClean="0"/>
          </a:p>
          <a:p>
            <a:r>
              <a:rPr lang="en-US" sz="2000" b="1" dirty="0"/>
              <a:t>Carrier – </a:t>
            </a:r>
            <a:r>
              <a:rPr lang="en-US" sz="2000" b="1" dirty="0" err="1"/>
              <a:t>Kade</a:t>
            </a:r>
            <a:r>
              <a:rPr lang="en-US" sz="2000" b="1" dirty="0"/>
              <a:t> not integrated </a:t>
            </a:r>
            <a:r>
              <a:rPr lang="en-US" sz="2000" b="1" dirty="0" smtClean="0"/>
              <a:t>firmware</a:t>
            </a:r>
          </a:p>
          <a:p>
            <a:r>
              <a:rPr lang="it-IT" sz="2000" dirty="0"/>
              <a:t>(</a:t>
            </a:r>
            <a:r>
              <a:rPr lang="it-IT" sz="2000" dirty="0" smtClean="0"/>
              <a:t>Carrier_GBT-v4p1_16p4_amcClkPh180)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Pin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Updates in timing</a:t>
            </a:r>
            <a:endParaRPr lang="it-IT" sz="2000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147366" y="1904999"/>
            <a:ext cx="50446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TEST 2</a:t>
            </a:r>
          </a:p>
          <a:p>
            <a:endParaRPr lang="en-US" sz="2000" b="1" dirty="0"/>
          </a:p>
          <a:p>
            <a:r>
              <a:rPr lang="en-US" sz="2000" b="1" dirty="0" err="1" smtClean="0"/>
              <a:t>Latome</a:t>
            </a:r>
            <a:r>
              <a:rPr lang="en-US" sz="2000" b="1" dirty="0" smtClean="0"/>
              <a:t> </a:t>
            </a:r>
            <a:r>
              <a:rPr lang="en-US" sz="2000" b="1" dirty="0"/>
              <a:t>– </a:t>
            </a:r>
            <a:r>
              <a:rPr lang="en-US" sz="2000" b="1" dirty="0" err="1"/>
              <a:t>ttc</a:t>
            </a:r>
            <a:r>
              <a:rPr lang="en-US" sz="2000" b="1" dirty="0"/>
              <a:t> firmware: 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no pin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ttc</a:t>
            </a:r>
            <a:r>
              <a:rPr lang="en-US" sz="2000" dirty="0"/>
              <a:t> signals (</a:t>
            </a:r>
            <a:r>
              <a:rPr lang="en-US" sz="2000" dirty="0" err="1"/>
              <a:t>ecr</a:t>
            </a:r>
            <a:r>
              <a:rPr lang="en-US" sz="2000" dirty="0"/>
              <a:t> and </a:t>
            </a:r>
            <a:r>
              <a:rPr lang="en-US" sz="2000" dirty="0" err="1"/>
              <a:t>bcr</a:t>
            </a:r>
            <a:r>
              <a:rPr lang="en-US" sz="2000" dirty="0"/>
              <a:t>)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falling </a:t>
            </a:r>
            <a:r>
              <a:rPr lang="en-US" sz="2000" i="1" dirty="0"/>
              <a:t>edge</a:t>
            </a:r>
            <a:endParaRPr lang="it-IT" sz="20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ld Nico repo</a:t>
            </a:r>
          </a:p>
          <a:p>
            <a:pPr lvl="0"/>
            <a:endParaRPr lang="en-US" sz="2000" dirty="0" smtClean="0"/>
          </a:p>
          <a:p>
            <a:r>
              <a:rPr lang="en-US" sz="2000" b="1" dirty="0"/>
              <a:t>Carrier – </a:t>
            </a:r>
            <a:r>
              <a:rPr lang="en-US" sz="2000" b="1" dirty="0" err="1"/>
              <a:t>Kade</a:t>
            </a:r>
            <a:r>
              <a:rPr lang="en-US" sz="2000" b="1" dirty="0"/>
              <a:t> not integrated </a:t>
            </a:r>
            <a:r>
              <a:rPr lang="en-US" sz="2000" b="1" dirty="0" smtClean="0"/>
              <a:t>firmware</a:t>
            </a:r>
          </a:p>
          <a:p>
            <a:r>
              <a:rPr lang="it-IT" sz="2000" dirty="0"/>
              <a:t>(Carrier_GBT-v4p1_16p4_amcClkPh180)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Pin </a:t>
            </a:r>
            <a:r>
              <a:rPr lang="en-US" sz="2000" dirty="0"/>
              <a:t>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Updates in timing</a:t>
            </a:r>
            <a:endParaRPr lang="it-IT" sz="2000" dirty="0"/>
          </a:p>
          <a:p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H="1" flipV="1">
            <a:off x="3512916" y="3727048"/>
            <a:ext cx="1829794" cy="233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V="1">
            <a:off x="6622869" y="3790709"/>
            <a:ext cx="906463" cy="227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053635" y="6182452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Only difference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526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L1A comparison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51" y="1643394"/>
            <a:ext cx="5533117" cy="252726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67" y="3888787"/>
            <a:ext cx="5257143" cy="281904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176304" y="164339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1</a:t>
            </a:r>
          </a:p>
          <a:p>
            <a:r>
              <a:rPr lang="en-US" b="1" dirty="0" smtClean="0"/>
              <a:t>L1A</a:t>
            </a:r>
            <a:r>
              <a:rPr lang="en-US" dirty="0" smtClean="0"/>
              <a:t> signal </a:t>
            </a:r>
            <a:r>
              <a:rPr lang="en-US" b="1" dirty="0" smtClean="0"/>
              <a:t>ok</a:t>
            </a:r>
            <a:r>
              <a:rPr lang="en-US" dirty="0" smtClean="0"/>
              <a:t>: 4 </a:t>
            </a:r>
            <a:r>
              <a:rPr lang="en-US" dirty="0" err="1" smtClean="0"/>
              <a:t>clk</a:t>
            </a:r>
            <a:r>
              <a:rPr lang="en-US" dirty="0" smtClean="0"/>
              <a:t> cycles long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1725" y="5606633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2</a:t>
            </a:r>
          </a:p>
          <a:p>
            <a:r>
              <a:rPr lang="en-US" b="1" dirty="0" smtClean="0"/>
              <a:t>L1A</a:t>
            </a:r>
            <a:r>
              <a:rPr lang="en-US" dirty="0" smtClean="0"/>
              <a:t> signal </a:t>
            </a:r>
            <a:r>
              <a:rPr lang="en-US" b="1" dirty="0" smtClean="0"/>
              <a:t>ok</a:t>
            </a:r>
            <a:r>
              <a:rPr lang="en-US" dirty="0" smtClean="0"/>
              <a:t>: 4 </a:t>
            </a:r>
            <a:r>
              <a:rPr lang="en-US" dirty="0" err="1" smtClean="0"/>
              <a:t>clk</a:t>
            </a:r>
            <a:r>
              <a:rPr lang="en-US" dirty="0" smtClean="0"/>
              <a:t> cycles long</a:t>
            </a:r>
          </a:p>
          <a:p>
            <a:r>
              <a:rPr lang="en-US" dirty="0" smtClean="0"/>
              <a:t>(as expected)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ECR</a:t>
            </a:r>
            <a:r>
              <a:rPr lang="en-US" dirty="0" smtClean="0"/>
              <a:t> comparison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76304" y="1643394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1</a:t>
            </a:r>
          </a:p>
          <a:p>
            <a:r>
              <a:rPr lang="en-US" b="1" dirty="0" smtClean="0"/>
              <a:t>ECR</a:t>
            </a:r>
            <a:r>
              <a:rPr lang="en-US" dirty="0" smtClean="0"/>
              <a:t> signal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dirty="0" smtClean="0"/>
              <a:t>ok</a:t>
            </a:r>
            <a:r>
              <a:rPr lang="en-US" dirty="0" smtClean="0"/>
              <a:t>: 1 </a:t>
            </a:r>
            <a:r>
              <a:rPr lang="en-US" dirty="0" err="1" smtClean="0"/>
              <a:t>clk</a:t>
            </a:r>
            <a:r>
              <a:rPr lang="en-US" dirty="0" smtClean="0"/>
              <a:t> cycle long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881838" y="5540416"/>
            <a:ext cx="3627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2</a:t>
            </a:r>
          </a:p>
          <a:p>
            <a:r>
              <a:rPr lang="en-US" b="1" dirty="0" smtClean="0"/>
              <a:t>ECR </a:t>
            </a:r>
            <a:r>
              <a:rPr lang="en-US" dirty="0" smtClean="0"/>
              <a:t>signal </a:t>
            </a:r>
            <a:r>
              <a:rPr lang="en-US" b="1" dirty="0" smtClean="0"/>
              <a:t>ok</a:t>
            </a:r>
            <a:r>
              <a:rPr lang="en-US" dirty="0" smtClean="0"/>
              <a:t>: 4 </a:t>
            </a:r>
            <a:r>
              <a:rPr lang="en-US" dirty="0" err="1" smtClean="0"/>
              <a:t>clk</a:t>
            </a:r>
            <a:r>
              <a:rPr lang="en-US" dirty="0" smtClean="0"/>
              <a:t> cycles long</a:t>
            </a:r>
          </a:p>
          <a:p>
            <a:r>
              <a:rPr lang="en-US" dirty="0"/>
              <a:t>(as expected)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40" y="1602071"/>
            <a:ext cx="5705164" cy="240711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451" y="3662476"/>
            <a:ext cx="5366274" cy="298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CR</a:t>
            </a:r>
            <a:r>
              <a:rPr lang="en-US" dirty="0" smtClean="0"/>
              <a:t> comparison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76304" y="1643394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1</a:t>
            </a:r>
          </a:p>
          <a:p>
            <a:r>
              <a:rPr lang="en-US" b="1" dirty="0"/>
              <a:t>B</a:t>
            </a:r>
            <a:r>
              <a:rPr lang="en-US" b="1" dirty="0" smtClean="0"/>
              <a:t>CR</a:t>
            </a:r>
            <a:r>
              <a:rPr lang="en-US" dirty="0" smtClean="0"/>
              <a:t> signal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dirty="0" smtClean="0"/>
              <a:t>ok</a:t>
            </a:r>
            <a:r>
              <a:rPr lang="en-US" dirty="0" smtClean="0"/>
              <a:t>: 2 </a:t>
            </a:r>
            <a:r>
              <a:rPr lang="en-US" dirty="0" err="1" smtClean="0"/>
              <a:t>clk</a:t>
            </a:r>
            <a:r>
              <a:rPr lang="en-US" dirty="0" smtClean="0"/>
              <a:t> cycles long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969204" y="5436244"/>
            <a:ext cx="3642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2</a:t>
            </a:r>
          </a:p>
          <a:p>
            <a:r>
              <a:rPr lang="en-US" b="1" dirty="0" smtClean="0"/>
              <a:t>BCR</a:t>
            </a:r>
            <a:r>
              <a:rPr lang="en-US" dirty="0" smtClean="0"/>
              <a:t> signal </a:t>
            </a:r>
            <a:r>
              <a:rPr lang="en-US" b="1" dirty="0" smtClean="0"/>
              <a:t>ok</a:t>
            </a:r>
            <a:r>
              <a:rPr lang="en-US" dirty="0" smtClean="0"/>
              <a:t>: 4 </a:t>
            </a:r>
            <a:r>
              <a:rPr lang="en-US" dirty="0" err="1" smtClean="0"/>
              <a:t>clk</a:t>
            </a:r>
            <a:r>
              <a:rPr lang="en-US" dirty="0" smtClean="0"/>
              <a:t> cycles long</a:t>
            </a:r>
          </a:p>
          <a:p>
            <a:r>
              <a:rPr lang="en-US" dirty="0"/>
              <a:t>(as expected</a:t>
            </a:r>
            <a:r>
              <a:rPr lang="en-US" dirty="0" smtClean="0"/>
              <a:t>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04" y="1521860"/>
            <a:ext cx="5207100" cy="249876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236" y="3708354"/>
            <a:ext cx="5247619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TType</a:t>
            </a:r>
            <a:r>
              <a:rPr lang="en-US" dirty="0" smtClean="0"/>
              <a:t> </a:t>
            </a:r>
            <a:r>
              <a:rPr lang="en-US" dirty="0" smtClean="0"/>
              <a:t>comparison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908876" y="1467235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1</a:t>
            </a:r>
          </a:p>
          <a:p>
            <a:r>
              <a:rPr lang="en-US" b="1" dirty="0" err="1" smtClean="0"/>
              <a:t>TType</a:t>
            </a:r>
            <a:r>
              <a:rPr lang="en-US" b="1" dirty="0" smtClean="0"/>
              <a:t> </a:t>
            </a:r>
            <a:r>
              <a:rPr lang="en-US" dirty="0" smtClean="0"/>
              <a:t>signal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dirty="0" smtClean="0"/>
              <a:t>ok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99" y="1467235"/>
            <a:ext cx="3466667" cy="15523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99" y="3237625"/>
            <a:ext cx="3469128" cy="156008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908875" y="3147493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2</a:t>
            </a:r>
          </a:p>
          <a:p>
            <a:r>
              <a:rPr lang="en-US" b="1" dirty="0" err="1" smtClean="0"/>
              <a:t>TType</a:t>
            </a:r>
            <a:r>
              <a:rPr lang="en-US" b="1" dirty="0" smtClean="0"/>
              <a:t> </a:t>
            </a:r>
            <a:r>
              <a:rPr lang="en-US" dirty="0" smtClean="0"/>
              <a:t>signal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dirty="0" smtClean="0"/>
              <a:t>ok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169263" y="5126449"/>
            <a:ext cx="8832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value needs a better understanding also from the system point of view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Already under investigation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57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752</TotalTime>
  <Words>229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Filo</vt:lpstr>
      <vt:lpstr>TTC decoding tests in EMF</vt:lpstr>
      <vt:lpstr>Expected protocol </vt:lpstr>
      <vt:lpstr>Test1 and test2</vt:lpstr>
      <vt:lpstr>L1A comparison</vt:lpstr>
      <vt:lpstr>ECR comparison</vt:lpstr>
      <vt:lpstr>BCR comparison</vt:lpstr>
      <vt:lpstr>TType 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decoding tests in EMF</dc:title>
  <dc:creator>camplani</dc:creator>
  <cp:lastModifiedBy>camplani</cp:lastModifiedBy>
  <cp:revision>82</cp:revision>
  <dcterms:created xsi:type="dcterms:W3CDTF">2017-03-15T08:54:50Z</dcterms:created>
  <dcterms:modified xsi:type="dcterms:W3CDTF">2017-05-18T09:00:00Z</dcterms:modified>
</cp:coreProperties>
</file>