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7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FA028-1D89-4462-B066-87DE59A5EE53}" type="datetimeFigureOut">
              <a:rPr lang="it-IT" smtClean="0"/>
              <a:t>19/05/2017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0963-42DB-4B0A-939B-DBC3823F0D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65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555-5AFA-4EFC-B369-36EA004F2318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82FA-6862-4FB6-98C1-59AD0D62B049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4C2A-B582-46BA-99B7-0C45A103438B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80B7-5C28-44EB-A432-D7463C5A5C05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FF3C-061C-4808-BA29-359D66AF7F16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95F2-657D-42BD-A3E6-406927DDF961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B92E-D43D-4E8F-8A5C-7D4BB5E4E219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94A-75FB-4649-B593-CA73D91C3AB4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8509E-A262-4DA9-B37E-03ED4D1893B5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042F-5D9F-42D8-B947-838F1943151C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BCB-DD17-4036-BCE4-3FE94BAD65DE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2A84-4DB4-400F-8709-648607DC3BB6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52B5-86A2-4B4C-8ED0-F3DCC28CF1DC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A7AB-66B9-4A6A-96F9-795FC4018ED2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EBDD-5BC6-4950-8525-E4F01583188E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D925-22CF-4007-81C7-3CABB0EA670C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D82C-C364-42AD-A82C-88BFEB764DFA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TTC </a:t>
            </a:r>
            <a:r>
              <a:rPr lang="it-IT" dirty="0" err="1" smtClean="0"/>
              <a:t>decoding</a:t>
            </a:r>
            <a:r>
              <a:rPr lang="it-IT" dirty="0" smtClean="0"/>
              <a:t> </a:t>
            </a:r>
            <a:r>
              <a:rPr lang="it-IT" dirty="0" err="1" smtClean="0"/>
              <a:t>tests</a:t>
            </a:r>
            <a:r>
              <a:rPr lang="it-IT" dirty="0" smtClean="0"/>
              <a:t> in EMF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it-IT" dirty="0" smtClean="0"/>
              <a:t>Alessandra Camplani – Università degli Studi e INFN Milano</a:t>
            </a:r>
          </a:p>
          <a:p>
            <a:pPr algn="r"/>
            <a:r>
              <a:rPr lang="it-IT" dirty="0" smtClean="0"/>
              <a:t>18-05-17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790" y="196281"/>
            <a:ext cx="2340052" cy="172346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06" y="461256"/>
            <a:ext cx="3673792" cy="119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Test1 and test2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780032" y="1905000"/>
            <a:ext cx="5069016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TEST 1</a:t>
            </a:r>
          </a:p>
          <a:p>
            <a:endParaRPr lang="en-US" sz="2000" b="1" dirty="0"/>
          </a:p>
          <a:p>
            <a:r>
              <a:rPr lang="en-US" sz="2000" b="1" dirty="0" err="1" smtClean="0"/>
              <a:t>Latome</a:t>
            </a:r>
            <a:r>
              <a:rPr lang="en-US" sz="2000" b="1" dirty="0" smtClean="0"/>
              <a:t> </a:t>
            </a:r>
            <a:r>
              <a:rPr lang="en-US" sz="2000" b="1" dirty="0"/>
              <a:t>– </a:t>
            </a:r>
            <a:r>
              <a:rPr lang="en-US" sz="2000" b="1" dirty="0" err="1"/>
              <a:t>ttc</a:t>
            </a:r>
            <a:r>
              <a:rPr lang="en-US" sz="2000" b="1" dirty="0"/>
              <a:t> firmware: 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no pin swap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ttc</a:t>
            </a:r>
            <a:r>
              <a:rPr lang="en-US" sz="2000" dirty="0"/>
              <a:t> signals (</a:t>
            </a:r>
            <a:r>
              <a:rPr lang="en-US" sz="2000" dirty="0" err="1"/>
              <a:t>ecr</a:t>
            </a:r>
            <a:r>
              <a:rPr lang="en-US" sz="2000" dirty="0"/>
              <a:t> and </a:t>
            </a:r>
            <a:r>
              <a:rPr lang="en-US" sz="2000" dirty="0" err="1"/>
              <a:t>bcr</a:t>
            </a:r>
            <a:r>
              <a:rPr lang="en-US" sz="2000" dirty="0"/>
              <a:t>) swap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rising edge</a:t>
            </a:r>
            <a:endParaRPr lang="it-IT" sz="2000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ld Nico repo</a:t>
            </a:r>
          </a:p>
          <a:p>
            <a:pPr lvl="0"/>
            <a:endParaRPr lang="en-US" sz="2000" dirty="0" smtClean="0"/>
          </a:p>
          <a:p>
            <a:r>
              <a:rPr lang="en-US" sz="2000" b="1" dirty="0"/>
              <a:t>Carrier – </a:t>
            </a:r>
            <a:r>
              <a:rPr lang="en-US" sz="2000" b="1" dirty="0" err="1"/>
              <a:t>Kade</a:t>
            </a:r>
            <a:r>
              <a:rPr lang="en-US" sz="2000" b="1" dirty="0"/>
              <a:t> not integrated </a:t>
            </a:r>
            <a:r>
              <a:rPr lang="en-US" sz="2000" b="1" dirty="0" smtClean="0"/>
              <a:t>firmware</a:t>
            </a:r>
          </a:p>
          <a:p>
            <a:r>
              <a:rPr lang="it-IT" sz="2000" dirty="0"/>
              <a:t>(</a:t>
            </a:r>
            <a:r>
              <a:rPr lang="it-IT" sz="2000" dirty="0" smtClean="0"/>
              <a:t>Carrier_GBT-v4p1_16p4_amcClkPh180)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Pin swap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Updates in timing</a:t>
            </a:r>
            <a:endParaRPr lang="it-IT" sz="2000" dirty="0"/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147366" y="1904999"/>
            <a:ext cx="504463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TEST 2</a:t>
            </a:r>
          </a:p>
          <a:p>
            <a:endParaRPr lang="en-US" sz="2000" b="1" dirty="0"/>
          </a:p>
          <a:p>
            <a:r>
              <a:rPr lang="en-US" sz="2000" b="1" dirty="0" err="1" smtClean="0"/>
              <a:t>Latome</a:t>
            </a:r>
            <a:r>
              <a:rPr lang="en-US" sz="2000" b="1" dirty="0" smtClean="0"/>
              <a:t> </a:t>
            </a:r>
            <a:r>
              <a:rPr lang="en-US" sz="2000" b="1" dirty="0"/>
              <a:t>– </a:t>
            </a:r>
            <a:r>
              <a:rPr lang="en-US" sz="2000" b="1" dirty="0" err="1"/>
              <a:t>ttc</a:t>
            </a:r>
            <a:r>
              <a:rPr lang="en-US" sz="2000" b="1" dirty="0"/>
              <a:t> firmware: 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no pin swap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ttc</a:t>
            </a:r>
            <a:r>
              <a:rPr lang="en-US" sz="2000" dirty="0"/>
              <a:t> signals (</a:t>
            </a:r>
            <a:r>
              <a:rPr lang="en-US" sz="2000" dirty="0" err="1"/>
              <a:t>ecr</a:t>
            </a:r>
            <a:r>
              <a:rPr lang="en-US" sz="2000" dirty="0"/>
              <a:t> and </a:t>
            </a:r>
            <a:r>
              <a:rPr lang="en-US" sz="2000" dirty="0" err="1"/>
              <a:t>bcr</a:t>
            </a:r>
            <a:r>
              <a:rPr lang="en-US" sz="2000" dirty="0"/>
              <a:t>) swap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falling </a:t>
            </a:r>
            <a:r>
              <a:rPr lang="en-US" sz="2000" i="1" dirty="0"/>
              <a:t>edge</a:t>
            </a:r>
            <a:endParaRPr lang="it-IT" sz="2000" i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 smtClean="0"/>
              <a:t>ld Nico repo</a:t>
            </a:r>
          </a:p>
          <a:p>
            <a:pPr lvl="0"/>
            <a:endParaRPr lang="en-US" sz="2000" dirty="0" smtClean="0"/>
          </a:p>
          <a:p>
            <a:r>
              <a:rPr lang="en-US" sz="2000" b="1" dirty="0"/>
              <a:t>Carrier – </a:t>
            </a:r>
            <a:r>
              <a:rPr lang="en-US" sz="2000" b="1" dirty="0" err="1"/>
              <a:t>Kade</a:t>
            </a:r>
            <a:r>
              <a:rPr lang="en-US" sz="2000" b="1" dirty="0"/>
              <a:t> not integrated </a:t>
            </a:r>
            <a:r>
              <a:rPr lang="en-US" sz="2000" b="1" dirty="0" smtClean="0"/>
              <a:t>firmware</a:t>
            </a:r>
          </a:p>
          <a:p>
            <a:r>
              <a:rPr lang="it-IT" sz="2000" dirty="0"/>
              <a:t>(Carrier_GBT-v4p1_16p4_amcClkPh180)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Pin </a:t>
            </a:r>
            <a:r>
              <a:rPr lang="en-US" sz="2000" dirty="0"/>
              <a:t>swap</a:t>
            </a:r>
            <a:endParaRPr lang="it-IT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Updates in timing</a:t>
            </a:r>
            <a:endParaRPr lang="it-IT" sz="2000" dirty="0"/>
          </a:p>
          <a:p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 flipH="1" flipV="1">
            <a:off x="3512916" y="3727048"/>
            <a:ext cx="1829794" cy="233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V="1">
            <a:off x="6622869" y="3790709"/>
            <a:ext cx="906463" cy="227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053635" y="6182452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Only difference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05267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ISTAGE protocol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t="7065" b="24796"/>
          <a:stretch/>
        </p:blipFill>
        <p:spPr>
          <a:xfrm>
            <a:off x="3269426" y="4473615"/>
            <a:ext cx="8685714" cy="197927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85" y="1425462"/>
            <a:ext cx="7343155" cy="24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1057</TotalTime>
  <Words>98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Filo</vt:lpstr>
      <vt:lpstr>TTC decoding tests in EMF</vt:lpstr>
      <vt:lpstr>Test1 and test2</vt:lpstr>
      <vt:lpstr>ISTAGE protocol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TTC decoding tests in EMF</dc:title>
  <dc:creator>camplani</dc:creator>
  <cp:lastModifiedBy>camplani</cp:lastModifiedBy>
  <cp:revision>84</cp:revision>
  <dcterms:created xsi:type="dcterms:W3CDTF">2017-03-15T08:54:50Z</dcterms:created>
  <dcterms:modified xsi:type="dcterms:W3CDTF">2017-05-19T15:28:50Z</dcterms:modified>
</cp:coreProperties>
</file>