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5" r:id="rId5"/>
    <p:sldId id="264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FA028-1D89-4462-B066-87DE59A5EE53}" type="datetimeFigureOut">
              <a:rPr lang="it-IT" smtClean="0"/>
              <a:t>30/03/2017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60963-42DB-4B0A-939B-DBC3823F0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65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555-5AFA-4EFC-B369-36EA004F2318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2FA-6862-4FB6-98C1-59AD0D62B049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4C2A-B582-46BA-99B7-0C45A103438B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80B7-5C28-44EB-A432-D7463C5A5C05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FF3C-061C-4808-BA29-359D66AF7F16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95F2-657D-42BD-A3E6-406927DDF961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B92E-D43D-4E8F-8A5C-7D4BB5E4E219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94A-75FB-4649-B593-CA73D91C3AB4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509E-A262-4DA9-B37E-03ED4D1893B5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42F-5D9F-42D8-B947-838F1943151C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BCB-DD17-4036-BCE4-3FE94BAD65DE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2A84-4DB4-400F-8709-648607DC3BB6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2B5-86A2-4B4C-8ED0-F3DCC28CF1DC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A7AB-66B9-4A6A-96F9-795FC4018ED2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EBDD-5BC6-4950-8525-E4F01583188E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D925-22CF-4007-81C7-3CABB0EA670C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D82C-C364-42AD-A82C-88BFEB764DFA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TTC </a:t>
            </a:r>
            <a:r>
              <a:rPr lang="it-IT" dirty="0" err="1" smtClean="0"/>
              <a:t>decoding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 in EMF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t-IT" dirty="0" smtClean="0"/>
              <a:t>Alessandra Camplani – Università degli Studi e INFN Milano</a:t>
            </a:r>
          </a:p>
          <a:p>
            <a:pPr algn="r"/>
            <a:r>
              <a:rPr lang="it-IT" dirty="0" smtClean="0"/>
              <a:t>30</a:t>
            </a:r>
            <a:r>
              <a:rPr lang="it-IT" dirty="0" smtClean="0"/>
              <a:t>-03-17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9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Expected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27" y="3087117"/>
            <a:ext cx="9190976" cy="2322009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20470" y="1905000"/>
            <a:ext cx="753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protocol between Carrier and </a:t>
            </a:r>
            <a:r>
              <a:rPr lang="en-US" dirty="0" err="1" smtClean="0"/>
              <a:t>Latome</a:t>
            </a:r>
            <a:r>
              <a:rPr lang="en-US" dirty="0" smtClean="0"/>
              <a:t> on the LVDS links: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20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35943" cy="1280890"/>
          </a:xfrm>
        </p:spPr>
        <p:txBody>
          <a:bodyPr/>
          <a:lstStyle/>
          <a:p>
            <a:r>
              <a:rPr lang="it-IT" dirty="0" err="1" smtClean="0"/>
              <a:t>Signals</a:t>
            </a:r>
            <a:r>
              <a:rPr lang="it-IT" dirty="0" smtClean="0"/>
              <a:t> on </a:t>
            </a:r>
            <a:r>
              <a:rPr lang="it-IT" dirty="0" err="1" smtClean="0"/>
              <a:t>Latome</a:t>
            </a:r>
            <a:r>
              <a:rPr lang="it-IT" dirty="0" smtClean="0"/>
              <a:t> (test </a:t>
            </a:r>
            <a:r>
              <a:rPr lang="it-IT" dirty="0" err="1" smtClean="0"/>
              <a:t>during</a:t>
            </a:r>
            <a:r>
              <a:rPr lang="it-IT" dirty="0" smtClean="0"/>
              <a:t> LAr week)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80" y="1541205"/>
            <a:ext cx="10687599" cy="2335336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>
            <a:off x="4647236" y="3165677"/>
            <a:ext cx="983847" cy="143697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3310361" y="2184891"/>
            <a:ext cx="1672540" cy="98078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895" y="4694724"/>
            <a:ext cx="4559553" cy="951752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1358026" y="4985934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signals of </a:t>
            </a:r>
            <a:r>
              <a:rPr lang="en-US" dirty="0" err="1" smtClean="0"/>
              <a:t>ttc_decoding</a:t>
            </a:r>
            <a:r>
              <a:rPr lang="en-US" dirty="0" smtClean="0"/>
              <a:t> module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976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Constraints</a:t>
            </a:r>
            <a:r>
              <a:rPr lang="it-IT" dirty="0" smtClean="0"/>
              <a:t> and code </a:t>
            </a:r>
            <a:r>
              <a:rPr lang="it-IT" dirty="0" err="1" smtClean="0"/>
              <a:t>updates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44" y="4491549"/>
            <a:ext cx="9435943" cy="225010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786" y="1376771"/>
            <a:ext cx="5255050" cy="311477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596981" y="1905000"/>
            <a:ext cx="4919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Changed</a:t>
            </a:r>
            <a:r>
              <a:rPr lang="it-IT" dirty="0" smtClean="0"/>
              <a:t> </a:t>
            </a:r>
            <a:r>
              <a:rPr lang="it-IT" dirty="0" err="1" smtClean="0"/>
              <a:t>clk</a:t>
            </a:r>
            <a:r>
              <a:rPr lang="it-IT" dirty="0" smtClean="0"/>
              <a:t> </a:t>
            </a:r>
            <a:r>
              <a:rPr lang="it-IT" dirty="0" err="1" smtClean="0"/>
              <a:t>edge</a:t>
            </a:r>
            <a:r>
              <a:rPr lang="it-IT" dirty="0" smtClean="0"/>
              <a:t> in </a:t>
            </a:r>
            <a:r>
              <a:rPr lang="it-IT" dirty="0" err="1" smtClean="0"/>
              <a:t>lvds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 </a:t>
            </a:r>
            <a:r>
              <a:rPr lang="it-IT" dirty="0" err="1" smtClean="0"/>
              <a:t>processes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Added</a:t>
            </a:r>
            <a:r>
              <a:rPr lang="it-IT" dirty="0" smtClean="0"/>
              <a:t> </a:t>
            </a:r>
            <a:r>
              <a:rPr lang="it-IT" dirty="0" err="1" smtClean="0"/>
              <a:t>constraints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the input pin and the first </a:t>
            </a:r>
            <a:r>
              <a:rPr lang="it-IT" dirty="0" err="1" smtClean="0"/>
              <a:t>register</a:t>
            </a:r>
            <a:r>
              <a:rPr lang="it-IT" dirty="0" smtClean="0"/>
              <a:t> on the LVDS </a:t>
            </a:r>
            <a:r>
              <a:rPr lang="it-IT" dirty="0" err="1" smtClean="0"/>
              <a:t>lines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45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1" y="1731025"/>
            <a:ext cx="8343900" cy="248602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35943" cy="1280890"/>
          </a:xfrm>
        </p:spPr>
        <p:txBody>
          <a:bodyPr/>
          <a:lstStyle/>
          <a:p>
            <a:r>
              <a:rPr lang="it-IT" dirty="0" err="1" smtClean="0"/>
              <a:t>Signals</a:t>
            </a:r>
            <a:r>
              <a:rPr lang="it-IT" dirty="0" smtClean="0"/>
              <a:t> on </a:t>
            </a:r>
            <a:r>
              <a:rPr lang="it-IT" dirty="0" err="1" smtClean="0"/>
              <a:t>Latome</a:t>
            </a:r>
            <a:r>
              <a:rPr lang="it-IT" dirty="0" smtClean="0"/>
              <a:t> (test </a:t>
            </a:r>
            <a:r>
              <a:rPr lang="it-IT" dirty="0" err="1" smtClean="0"/>
              <a:t>this</a:t>
            </a:r>
            <a:r>
              <a:rPr lang="it-IT" dirty="0" smtClean="0"/>
              <a:t> week)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8667482" y="3528131"/>
            <a:ext cx="79755" cy="143842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8019418" y="2483644"/>
            <a:ext cx="1672540" cy="98078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1831218" y="4447342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signals of </a:t>
            </a:r>
            <a:r>
              <a:rPr lang="en-US" dirty="0" err="1" smtClean="0"/>
              <a:t>ttc_decoding</a:t>
            </a:r>
            <a:r>
              <a:rPr lang="en-US" dirty="0" smtClean="0"/>
              <a:t>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This is obtained requesting a BCR signal on </a:t>
            </a:r>
            <a:r>
              <a:rPr lang="en-US" dirty="0" err="1" smtClean="0"/>
              <a:t>TTCvi</a:t>
            </a:r>
            <a:r>
              <a:rPr lang="en-US" dirty="0" smtClean="0"/>
              <a:t>.. 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780" y="5323965"/>
            <a:ext cx="5439178" cy="9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4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34" y="1621824"/>
            <a:ext cx="10159150" cy="266416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35943" cy="1280890"/>
          </a:xfrm>
        </p:spPr>
        <p:txBody>
          <a:bodyPr/>
          <a:lstStyle/>
          <a:p>
            <a:r>
              <a:rPr lang="it-IT" dirty="0" err="1" smtClean="0"/>
              <a:t>Signals</a:t>
            </a:r>
            <a:r>
              <a:rPr lang="it-IT" dirty="0" smtClean="0"/>
              <a:t> on </a:t>
            </a:r>
            <a:r>
              <a:rPr lang="it-IT" dirty="0" err="1" smtClean="0"/>
              <a:t>Latome</a:t>
            </a:r>
            <a:r>
              <a:rPr lang="it-IT" dirty="0" smtClean="0"/>
              <a:t> (test </a:t>
            </a:r>
            <a:r>
              <a:rPr lang="it-IT" dirty="0" err="1" smtClean="0"/>
              <a:t>this</a:t>
            </a:r>
            <a:r>
              <a:rPr lang="it-IT" dirty="0" smtClean="0"/>
              <a:t> week)(2)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8747238" y="3528131"/>
            <a:ext cx="454819" cy="159072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8019418" y="2445007"/>
            <a:ext cx="1672540" cy="98078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1447236" y="4472528"/>
            <a:ext cx="7220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signals of </a:t>
            </a:r>
            <a:r>
              <a:rPr lang="en-US" dirty="0" err="1" smtClean="0"/>
              <a:t>ttc_decoding</a:t>
            </a:r>
            <a:r>
              <a:rPr lang="en-US" dirty="0" smtClean="0"/>
              <a:t>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This is obtained requesting both ECR and BCR signals on </a:t>
            </a:r>
            <a:r>
              <a:rPr lang="en-US" dirty="0" err="1" smtClean="0"/>
              <a:t>TTCvi</a:t>
            </a:r>
            <a:r>
              <a:rPr lang="en-US" dirty="0" smtClean="0"/>
              <a:t>.. 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20" y="5438611"/>
            <a:ext cx="5658990" cy="100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3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36" y="1894620"/>
            <a:ext cx="9648825" cy="24288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35943" cy="1280890"/>
          </a:xfrm>
        </p:spPr>
        <p:txBody>
          <a:bodyPr/>
          <a:lstStyle/>
          <a:p>
            <a:r>
              <a:rPr lang="it-IT" dirty="0" err="1" smtClean="0"/>
              <a:t>Signals</a:t>
            </a:r>
            <a:r>
              <a:rPr lang="it-IT" dirty="0" smtClean="0"/>
              <a:t> on </a:t>
            </a:r>
            <a:r>
              <a:rPr lang="it-IT" dirty="0" err="1" smtClean="0"/>
              <a:t>Latome</a:t>
            </a:r>
            <a:r>
              <a:rPr lang="it-IT" dirty="0" smtClean="0"/>
              <a:t> (test </a:t>
            </a:r>
            <a:r>
              <a:rPr lang="it-IT" dirty="0" err="1" smtClean="0"/>
              <a:t>this</a:t>
            </a:r>
            <a:r>
              <a:rPr lang="it-IT" dirty="0" smtClean="0"/>
              <a:t> week)(3)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8102419" y="3677164"/>
            <a:ext cx="1067339" cy="16546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6712814" y="2618664"/>
            <a:ext cx="1672540" cy="98078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1447236" y="4472528"/>
            <a:ext cx="693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signals of </a:t>
            </a:r>
            <a:r>
              <a:rPr lang="en-US" dirty="0" err="1" smtClean="0"/>
              <a:t>ttc_decoding</a:t>
            </a:r>
            <a:r>
              <a:rPr lang="en-US" dirty="0" smtClean="0"/>
              <a:t>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Immediately after requesting ECR and BCR signals on </a:t>
            </a:r>
            <a:r>
              <a:rPr lang="en-US" dirty="0" err="1" smtClean="0"/>
              <a:t>TTCvi</a:t>
            </a:r>
            <a:r>
              <a:rPr lang="en-US" dirty="0" smtClean="0"/>
              <a:t>.. 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95" y="5409568"/>
            <a:ext cx="5761082" cy="9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4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 flipH="1">
            <a:off x="2592925" y="1905000"/>
            <a:ext cx="86298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 smtClean="0"/>
              <a:t>We</a:t>
            </a:r>
            <a:r>
              <a:rPr lang="it-IT" dirty="0" smtClean="0"/>
              <a:t> are </a:t>
            </a:r>
            <a:r>
              <a:rPr lang="it-IT" dirty="0" err="1" smtClean="0"/>
              <a:t>improving</a:t>
            </a:r>
            <a:r>
              <a:rPr lang="it-IT" dirty="0" smtClean="0"/>
              <a:t>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 smtClean="0"/>
              <a:t>Thanks</a:t>
            </a:r>
            <a:r>
              <a:rPr lang="it-IT" dirty="0" smtClean="0"/>
              <a:t> to </a:t>
            </a:r>
            <a:r>
              <a:rPr lang="it-IT" dirty="0" err="1" smtClean="0"/>
              <a:t>Nico&amp;Nico</a:t>
            </a:r>
            <a:r>
              <a:rPr lang="it-IT" dirty="0" smtClean="0"/>
              <a:t> and </a:t>
            </a:r>
            <a:r>
              <a:rPr lang="it-IT" dirty="0" err="1" smtClean="0"/>
              <a:t>Ken</a:t>
            </a:r>
            <a:endParaRPr lang="it-IT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 err="1" smtClean="0"/>
              <a:t>Pins</a:t>
            </a:r>
            <a:r>
              <a:rPr lang="it-IT" dirty="0" smtClean="0"/>
              <a:t> </a:t>
            </a:r>
            <a:r>
              <a:rPr lang="it-IT" dirty="0" err="1" smtClean="0"/>
              <a:t>check</a:t>
            </a:r>
            <a:endParaRPr lang="it-IT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 err="1" smtClean="0"/>
              <a:t>Constraints</a:t>
            </a:r>
            <a:r>
              <a:rPr lang="it-IT" dirty="0" smtClean="0"/>
              <a:t> </a:t>
            </a:r>
            <a:r>
              <a:rPr lang="it-IT" dirty="0" err="1" smtClean="0"/>
              <a:t>check</a:t>
            </a:r>
            <a:r>
              <a:rPr lang="it-IT" dirty="0" smtClean="0"/>
              <a:t> on the Carrier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well</a:t>
            </a:r>
            <a:endParaRPr lang="it-IT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 err="1" smtClean="0"/>
              <a:t>Implementation</a:t>
            </a:r>
            <a:r>
              <a:rPr lang="it-IT" dirty="0" smtClean="0"/>
              <a:t> of </a:t>
            </a:r>
            <a:r>
              <a:rPr lang="it-IT" dirty="0" err="1" smtClean="0"/>
              <a:t>registers</a:t>
            </a:r>
            <a:r>
              <a:rPr lang="it-IT" dirty="0" smtClean="0"/>
              <a:t> to monitor the </a:t>
            </a:r>
            <a:r>
              <a:rPr lang="it-IT" dirty="0" err="1" smtClean="0"/>
              <a:t>counters</a:t>
            </a:r>
            <a:r>
              <a:rPr lang="it-IT" dirty="0" smtClean="0"/>
              <a:t> (for M4)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More </a:t>
            </a:r>
            <a:r>
              <a:rPr lang="it-IT" dirty="0" err="1" smtClean="0"/>
              <a:t>debug</a:t>
            </a:r>
            <a:r>
              <a:rPr lang="it-IT" dirty="0" smtClean="0"/>
              <a:t> on </a:t>
            </a:r>
            <a:r>
              <a:rPr lang="it-IT" dirty="0" err="1" smtClean="0"/>
              <a:t>my</a:t>
            </a:r>
            <a:r>
              <a:rPr lang="it-IT" dirty="0" smtClean="0"/>
              <a:t> side with the </a:t>
            </a:r>
            <a:r>
              <a:rPr lang="it-IT" dirty="0" err="1" smtClean="0"/>
              <a:t>simulation</a:t>
            </a:r>
            <a:endParaRPr lang="it-IT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 err="1" smtClean="0"/>
              <a:t>Locked</a:t>
            </a:r>
            <a:r>
              <a:rPr lang="it-IT" dirty="0" smtClean="0"/>
              <a:t> state to be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checked</a:t>
            </a:r>
            <a:r>
              <a:rPr lang="it-IT" dirty="0" smtClean="0"/>
              <a:t> (to </a:t>
            </a:r>
            <a:r>
              <a:rPr lang="it-IT" dirty="0" err="1" smtClean="0"/>
              <a:t>avoid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the </a:t>
            </a:r>
            <a:r>
              <a:rPr lang="it-IT" dirty="0" err="1" smtClean="0"/>
              <a:t>sync</a:t>
            </a:r>
            <a:r>
              <a:rPr lang="it-IT" dirty="0" smtClean="0"/>
              <a:t> </a:t>
            </a:r>
            <a:r>
              <a:rPr lang="it-IT" dirty="0" err="1" smtClean="0"/>
              <a:t>period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longer</a:t>
            </a:r>
            <a:r>
              <a:rPr lang="it-IT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Some more test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done</a:t>
            </a:r>
            <a:r>
              <a:rPr lang="it-IT" dirty="0" smtClean="0"/>
              <a:t> in the </a:t>
            </a:r>
            <a:r>
              <a:rPr lang="it-IT" dirty="0" err="1" smtClean="0"/>
              <a:t>next</a:t>
            </a:r>
            <a:r>
              <a:rPr lang="it-IT" dirty="0" smtClean="0"/>
              <a:t> weeks</a:t>
            </a:r>
          </a:p>
          <a:p>
            <a:r>
              <a:rPr lang="it-IT" dirty="0"/>
              <a:t>	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6350343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420</TotalTime>
  <Words>214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Filo</vt:lpstr>
      <vt:lpstr>TTC decoding tests in EMF</vt:lpstr>
      <vt:lpstr>Expected protocol </vt:lpstr>
      <vt:lpstr>Signals on Latome (test during LAr week)</vt:lpstr>
      <vt:lpstr>Constraints and code updates</vt:lpstr>
      <vt:lpstr>Signals on Latome (test this week)</vt:lpstr>
      <vt:lpstr>Signals on Latome (test this week)(2)</vt:lpstr>
      <vt:lpstr>Signals on Latome (test this week)(3)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TTC decoding tests in EMF</dc:title>
  <dc:creator>camplani</dc:creator>
  <cp:lastModifiedBy>camplani</cp:lastModifiedBy>
  <cp:revision>36</cp:revision>
  <dcterms:created xsi:type="dcterms:W3CDTF">2017-03-15T08:54:50Z</dcterms:created>
  <dcterms:modified xsi:type="dcterms:W3CDTF">2017-03-30T13:16:32Z</dcterms:modified>
</cp:coreProperties>
</file>