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4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A028-1D89-4462-B066-87DE59A5EE53}" type="datetimeFigureOut">
              <a:rPr lang="it-IT" smtClean="0"/>
              <a:t>13/04/2017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0963-42DB-4B0A-939B-DBC3823F0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6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555-5AFA-4EFC-B369-36EA004F2318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2FA-6862-4FB6-98C1-59AD0D62B049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4C2A-B582-46BA-99B7-0C45A103438B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80B7-5C28-44EB-A432-D7463C5A5C05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FF3C-061C-4808-BA29-359D66AF7F16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5F2-657D-42BD-A3E6-406927DDF961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92E-D43D-4E8F-8A5C-7D4BB5E4E219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94A-75FB-4649-B593-CA73D91C3AB4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509E-A262-4DA9-B37E-03ED4D1893B5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42F-5D9F-42D8-B947-838F1943151C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BCB-DD17-4036-BCE4-3FE94BAD65DE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2A84-4DB4-400F-8709-648607DC3BB6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2B5-86A2-4B4C-8ED0-F3DCC28CF1DC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A7AB-66B9-4A6A-96F9-795FC4018ED2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EBDD-5BC6-4950-8525-E4F01583188E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D925-22CF-4007-81C7-3CABB0EA670C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D82C-C364-42AD-A82C-88BFEB764DFA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in EMF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/>
              <a:t>Alessandra Camplani – Università degli Studi e INFN Milano</a:t>
            </a:r>
          </a:p>
          <a:p>
            <a:pPr algn="r"/>
            <a:r>
              <a:rPr lang="it-IT" dirty="0" smtClean="0"/>
              <a:t>13</a:t>
            </a:r>
            <a:r>
              <a:rPr lang="it-IT" dirty="0" smtClean="0"/>
              <a:t>-04-17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27" y="3087117"/>
            <a:ext cx="9190976" cy="232200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20470" y="1905000"/>
            <a:ext cx="75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protocol between Carrier and </a:t>
            </a:r>
            <a:r>
              <a:rPr lang="en-US" dirty="0" err="1" smtClean="0"/>
              <a:t>Latome</a:t>
            </a:r>
            <a:r>
              <a:rPr lang="en-US" dirty="0" smtClean="0"/>
              <a:t> on the LVDS links: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Carrier and </a:t>
            </a:r>
            <a:r>
              <a:rPr lang="it-IT" dirty="0" err="1" smtClean="0"/>
              <a:t>Latome</a:t>
            </a:r>
            <a:r>
              <a:rPr lang="it-IT" dirty="0" smtClean="0"/>
              <a:t> </a:t>
            </a:r>
            <a:r>
              <a:rPr lang="it-IT" dirty="0" err="1" smtClean="0"/>
              <a:t>onstraints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380890" y="1692966"/>
            <a:ext cx="9599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Carrier </a:t>
            </a:r>
            <a:r>
              <a:rPr lang="it-IT" dirty="0" err="1" smtClean="0"/>
              <a:t>constraints</a:t>
            </a:r>
            <a:endParaRPr lang="it-IT" dirty="0" smtClean="0"/>
          </a:p>
          <a:p>
            <a:r>
              <a:rPr lang="it-IT" dirty="0" smtClean="0"/>
              <a:t>From an email from </a:t>
            </a:r>
            <a:r>
              <a:rPr lang="it-IT" dirty="0" err="1" smtClean="0"/>
              <a:t>Kade</a:t>
            </a:r>
            <a:r>
              <a:rPr lang="it-IT" dirty="0" smtClean="0"/>
              <a:t>: </a:t>
            </a:r>
          </a:p>
          <a:p>
            <a:r>
              <a:rPr lang="it-IT" dirty="0"/>
              <a:t>	</a:t>
            </a:r>
            <a:r>
              <a:rPr lang="it-IT" dirty="0" smtClean="0"/>
              <a:t>«</a:t>
            </a:r>
            <a:r>
              <a:rPr lang="en-US" dirty="0" smtClean="0"/>
              <a:t>Keep in mind that this project, only extracts the TTC information, and 	forwards it 	to the AMC LVDS pairs. The </a:t>
            </a:r>
            <a:r>
              <a:rPr lang="en-US" dirty="0"/>
              <a:t>Stony Brook ATCA Clock project is still required to </a:t>
            </a:r>
            <a:r>
              <a:rPr lang="en-US" dirty="0" smtClean="0"/>
              <a:t>	setup </a:t>
            </a:r>
            <a:r>
              <a:rPr lang="en-US" dirty="0"/>
              <a:t>the clock, as </a:t>
            </a:r>
            <a:r>
              <a:rPr lang="en-US" dirty="0" smtClean="0"/>
              <a:t>this </a:t>
            </a:r>
            <a:r>
              <a:rPr lang="en-US" dirty="0"/>
              <a:t>isn't built </a:t>
            </a:r>
            <a:r>
              <a:rPr lang="en-US" dirty="0" smtClean="0"/>
              <a:t>in.</a:t>
            </a:r>
            <a:r>
              <a:rPr lang="it-IT" dirty="0" smtClean="0"/>
              <a:t>»</a:t>
            </a:r>
            <a:endParaRPr lang="en-US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Latome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input pin and the first </a:t>
            </a:r>
            <a:r>
              <a:rPr lang="it-IT" dirty="0" err="1"/>
              <a:t>register</a:t>
            </a:r>
            <a:r>
              <a:rPr lang="it-IT" dirty="0"/>
              <a:t> on the LVDS </a:t>
            </a:r>
            <a:r>
              <a:rPr lang="it-IT" dirty="0" err="1"/>
              <a:t>lines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Falling</a:t>
            </a:r>
            <a:r>
              <a:rPr lang="it-IT" dirty="0" smtClean="0"/>
              <a:t>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lli</a:t>
            </a:r>
            <a:r>
              <a:rPr lang="it-IT" dirty="0"/>
              <a:t> </a:t>
            </a:r>
            <a:r>
              <a:rPr lang="it-IT" dirty="0" err="1" smtClean="0"/>
              <a:t>processes</a:t>
            </a:r>
            <a:r>
              <a:rPr lang="it-IT" dirty="0" smtClean="0"/>
              <a:t> to be </a:t>
            </a:r>
            <a:r>
              <a:rPr lang="it-IT" dirty="0" err="1" smtClean="0"/>
              <a:t>improved</a:t>
            </a:r>
            <a:endParaRPr lang="it-IT" dirty="0"/>
          </a:p>
          <a:p>
            <a:r>
              <a:rPr lang="it-IT" dirty="0" smtClean="0"/>
              <a:t>	From Nico DD email:</a:t>
            </a:r>
          </a:p>
          <a:p>
            <a:r>
              <a:rPr lang="it-IT" dirty="0"/>
              <a:t>	</a:t>
            </a:r>
            <a:r>
              <a:rPr lang="it-IT" dirty="0" smtClean="0"/>
              <a:t>	The </a:t>
            </a:r>
            <a:r>
              <a:rPr lang="en-US" dirty="0" smtClean="0"/>
              <a:t>"preserve" synthesis directive works to disable registers merging only for 		the LVDS registers. We will use it for the LVDS synchronization in the 				LLI/</a:t>
            </a:r>
            <a:r>
              <a:rPr lang="en-US" dirty="0" err="1" smtClean="0"/>
              <a:t>daq</a:t>
            </a:r>
            <a:r>
              <a:rPr lang="en-US" dirty="0" smtClean="0"/>
              <a:t>/</a:t>
            </a:r>
            <a:r>
              <a:rPr lang="en-US" dirty="0" err="1" smtClean="0"/>
              <a:t>lli_modules</a:t>
            </a:r>
            <a:r>
              <a:rPr lang="en-US" dirty="0" smtClean="0"/>
              <a:t>/</a:t>
            </a:r>
            <a:r>
              <a:rPr lang="en-US" dirty="0" err="1" smtClean="0"/>
              <a:t>lvds_interface</a:t>
            </a:r>
            <a:r>
              <a:rPr lang="en-US" dirty="0" smtClean="0"/>
              <a:t> (Nico DD email)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526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signals</a:t>
            </a:r>
            <a:r>
              <a:rPr lang="it-IT" dirty="0" smtClean="0"/>
              <a:t> </a:t>
            </a:r>
            <a:r>
              <a:rPr lang="it-IT" dirty="0" err="1" smtClean="0"/>
              <a:t>decoding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86863" y="1443335"/>
            <a:ext cx="5660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Constraints</a:t>
            </a:r>
            <a:r>
              <a:rPr lang="it-IT" dirty="0" smtClean="0"/>
              <a:t> on the Carrier and </a:t>
            </a:r>
            <a:r>
              <a:rPr lang="it-IT" dirty="0" err="1" smtClean="0"/>
              <a:t>Latome</a:t>
            </a:r>
            <a:r>
              <a:rPr lang="it-IT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With a swap on </a:t>
            </a:r>
            <a:r>
              <a:rPr lang="it-IT" dirty="0" err="1" smtClean="0"/>
              <a:t>pins</a:t>
            </a:r>
            <a:r>
              <a:rPr lang="it-IT" dirty="0" smtClean="0"/>
              <a:t> for LVDS2 and LVDS3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With </a:t>
            </a:r>
            <a:r>
              <a:rPr lang="it-IT" dirty="0" err="1" smtClean="0"/>
              <a:t>lli</a:t>
            </a:r>
            <a:r>
              <a:rPr lang="it-IT" dirty="0" smtClean="0"/>
              <a:t> </a:t>
            </a:r>
            <a:r>
              <a:rPr lang="it-IT" dirty="0" err="1" smtClean="0"/>
              <a:t>processes</a:t>
            </a: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on </a:t>
            </a:r>
            <a:r>
              <a:rPr lang="it-IT" dirty="0" err="1" smtClean="0"/>
              <a:t>falling</a:t>
            </a:r>
            <a:r>
              <a:rPr lang="it-IT" dirty="0" smtClean="0"/>
              <a:t> </a:t>
            </a:r>
            <a:r>
              <a:rPr lang="it-IT" dirty="0" err="1" smtClean="0"/>
              <a:t>edge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With a swap on ECR and BCR on firmware side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44" y="2724225"/>
            <a:ext cx="4961905" cy="1400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51" y="2781368"/>
            <a:ext cx="4933333" cy="1342857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689950" y="3316806"/>
            <a:ext cx="1401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L1A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832618" y="3368322"/>
            <a:ext cx="156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BCR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38" y="4657219"/>
            <a:ext cx="5066667" cy="1333333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5943" y="5256532"/>
            <a:ext cx="1539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it-IT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</a:t>
            </a:r>
            <a:endParaRPr lang="it-IT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03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TTC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 smtClean="0"/>
              <a:t>decoding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663326"/>
            <a:ext cx="8161905" cy="118095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83" y="3844278"/>
            <a:ext cx="9685714" cy="280000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086863" y="1443335"/>
            <a:ext cx="5660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Constraints</a:t>
            </a:r>
            <a:r>
              <a:rPr lang="it-IT" dirty="0"/>
              <a:t> on the Carrier and </a:t>
            </a:r>
            <a:r>
              <a:rPr lang="it-IT" dirty="0" err="1"/>
              <a:t>Latome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With a swap on </a:t>
            </a:r>
            <a:r>
              <a:rPr lang="it-IT" dirty="0" err="1" smtClean="0"/>
              <a:t>pins</a:t>
            </a:r>
            <a:r>
              <a:rPr lang="it-IT" dirty="0" smtClean="0"/>
              <a:t> for LVDS2 and LVDS3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With </a:t>
            </a:r>
            <a:r>
              <a:rPr lang="it-IT" dirty="0" err="1" smtClean="0"/>
              <a:t>lli</a:t>
            </a:r>
            <a:r>
              <a:rPr lang="it-IT" dirty="0" smtClean="0"/>
              <a:t> </a:t>
            </a:r>
            <a:r>
              <a:rPr lang="it-IT" dirty="0" err="1" smtClean="0"/>
              <a:t>processes</a:t>
            </a: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on </a:t>
            </a:r>
            <a:r>
              <a:rPr lang="it-IT" dirty="0" err="1" smtClean="0"/>
              <a:t>falling</a:t>
            </a:r>
            <a:r>
              <a:rPr lang="it-IT" dirty="0" smtClean="0"/>
              <a:t> </a:t>
            </a:r>
            <a:r>
              <a:rPr lang="it-IT" dirty="0" err="1" smtClean="0"/>
              <a:t>edge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With a swap on ECR and BCR on firmware side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07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registers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10" y="1264555"/>
            <a:ext cx="10537736" cy="539889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75" y="3142631"/>
            <a:ext cx="5622590" cy="3412716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9576871" y="4559120"/>
            <a:ext cx="1944710" cy="10045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5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 flipH="1">
            <a:off x="2144344" y="1419963"/>
            <a:ext cx="862983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900" b="1" dirty="0" err="1" smtClean="0"/>
              <a:t>We</a:t>
            </a:r>
            <a:r>
              <a:rPr lang="it-IT" sz="1900" b="1" dirty="0" smtClean="0"/>
              <a:t> are </a:t>
            </a:r>
            <a:r>
              <a:rPr lang="it-IT" sz="1900" b="1" dirty="0" err="1" smtClean="0"/>
              <a:t>improving</a:t>
            </a:r>
            <a:r>
              <a:rPr lang="it-IT" sz="1900" b="1" dirty="0" smtClean="0"/>
              <a:t>! </a:t>
            </a:r>
            <a:r>
              <a:rPr lang="it-IT" sz="1900" b="1" dirty="0" err="1" smtClean="0"/>
              <a:t>Thanks</a:t>
            </a:r>
            <a:r>
              <a:rPr lang="it-IT" sz="1900" b="1" dirty="0" smtClean="0"/>
              <a:t> to </a:t>
            </a:r>
            <a:r>
              <a:rPr lang="it-IT" sz="1900" b="1" dirty="0" err="1" smtClean="0"/>
              <a:t>everybody</a:t>
            </a:r>
            <a:r>
              <a:rPr lang="it-IT" sz="1900" b="1" dirty="0" smtClean="0"/>
              <a:t>!</a:t>
            </a:r>
            <a:endParaRPr lang="it-IT" sz="1900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 smtClean="0"/>
              <a:t>L1A, ECR, BCR</a:t>
            </a:r>
            <a:r>
              <a:rPr lang="it-IT" dirty="0" smtClean="0"/>
              <a:t> </a:t>
            </a:r>
            <a:r>
              <a:rPr lang="it-IT" dirty="0" err="1" smtClean="0"/>
              <a:t>received</a:t>
            </a:r>
            <a:r>
              <a:rPr lang="it-IT" dirty="0" smtClean="0"/>
              <a:t> </a:t>
            </a:r>
            <a:r>
              <a:rPr lang="it-IT" dirty="0" err="1" smtClean="0"/>
              <a:t>properly</a:t>
            </a:r>
            <a:r>
              <a:rPr lang="it-IT" dirty="0" smtClean="0"/>
              <a:t> and </a:t>
            </a:r>
            <a:r>
              <a:rPr lang="it-IT" dirty="0" err="1" smtClean="0"/>
              <a:t>decoded</a:t>
            </a:r>
            <a:endParaRPr lang="it-IT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 err="1" smtClean="0"/>
              <a:t>Ttype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to be </a:t>
            </a:r>
            <a:r>
              <a:rPr lang="it-IT" dirty="0" err="1" smtClean="0"/>
              <a:t>checked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bchannel</a:t>
            </a:r>
            <a:r>
              <a:rPr lang="it-IT" dirty="0" smtClean="0"/>
              <a:t> broadcast and long </a:t>
            </a:r>
            <a:r>
              <a:rPr lang="it-IT" dirty="0" err="1" smtClean="0"/>
              <a:t>address</a:t>
            </a:r>
            <a:r>
              <a:rPr lang="it-IT" dirty="0" smtClean="0"/>
              <a:t> are </a:t>
            </a:r>
            <a:r>
              <a:rPr lang="it-IT" dirty="0" err="1" smtClean="0"/>
              <a:t>visible</a:t>
            </a:r>
            <a:endParaRPr lang="it-IT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dirty="0" err="1" smtClean="0"/>
              <a:t>Improving</a:t>
            </a:r>
            <a:r>
              <a:rPr lang="it-IT" dirty="0" smtClean="0"/>
              <a:t> with the TTC </a:t>
            </a:r>
            <a:r>
              <a:rPr lang="it-IT" b="1" dirty="0" err="1" smtClean="0"/>
              <a:t>registers</a:t>
            </a:r>
            <a:endParaRPr lang="it-IT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 err="1" smtClean="0"/>
              <a:t>Implemented</a:t>
            </a:r>
            <a:r>
              <a:rPr lang="it-IT" dirty="0" smtClean="0"/>
              <a:t> and </a:t>
            </a:r>
            <a:r>
              <a:rPr lang="it-IT" dirty="0" err="1" smtClean="0"/>
              <a:t>readable</a:t>
            </a:r>
            <a:endParaRPr lang="it-IT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 err="1" smtClean="0"/>
              <a:t>Still</a:t>
            </a:r>
            <a:r>
              <a:rPr lang="it-IT" dirty="0" smtClean="0"/>
              <a:t> some </a:t>
            </a:r>
            <a:r>
              <a:rPr lang="it-IT" dirty="0" err="1" smtClean="0"/>
              <a:t>troubles</a:t>
            </a:r>
            <a:r>
              <a:rPr lang="it-IT" dirty="0" smtClean="0"/>
              <a:t>: </a:t>
            </a:r>
            <a:r>
              <a:rPr lang="it-IT" dirty="0" err="1" smtClean="0"/>
              <a:t>reading</a:t>
            </a:r>
            <a:r>
              <a:rPr lang="it-IT" dirty="0" smtClean="0"/>
              <a:t> zero </a:t>
            </a:r>
            <a:r>
              <a:rPr lang="it-IT" dirty="0" err="1" smtClean="0"/>
              <a:t>instead</a:t>
            </a:r>
            <a:r>
              <a:rPr lang="it-IT" dirty="0" smtClean="0"/>
              <a:t> of the </a:t>
            </a:r>
            <a:r>
              <a:rPr lang="it-IT" dirty="0" err="1" smtClean="0"/>
              <a:t>correct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 err="1" smtClean="0"/>
              <a:t>Falling</a:t>
            </a:r>
            <a:r>
              <a:rPr lang="it-IT" b="1" dirty="0" smtClean="0"/>
              <a:t> </a:t>
            </a:r>
            <a:r>
              <a:rPr lang="it-IT" b="1" dirty="0" err="1" smtClean="0"/>
              <a:t>edge</a:t>
            </a:r>
            <a:r>
              <a:rPr lang="it-IT" b="1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going</a:t>
            </a:r>
            <a:r>
              <a:rPr lang="it-IT" dirty="0" smtClean="0"/>
              <a:t> to be </a:t>
            </a:r>
            <a:r>
              <a:rPr lang="it-IT" dirty="0" err="1" smtClean="0"/>
              <a:t>addressed</a:t>
            </a:r>
            <a:endParaRPr lang="it-IT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 err="1" smtClean="0"/>
              <a:t>Constraints</a:t>
            </a:r>
            <a:r>
              <a:rPr lang="it-IT" dirty="0" smtClean="0"/>
              <a:t> on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sides</a:t>
            </a:r>
            <a:r>
              <a:rPr lang="it-IT" dirty="0" smtClean="0"/>
              <a:t> </a:t>
            </a:r>
            <a:r>
              <a:rPr lang="it-IT" dirty="0" err="1" smtClean="0"/>
              <a:t>seems</a:t>
            </a:r>
            <a:r>
              <a:rPr lang="it-IT" dirty="0" smtClean="0"/>
              <a:t> ok</a:t>
            </a:r>
            <a:endParaRPr lang="it-IT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b="1" dirty="0" smtClean="0"/>
              <a:t>swap</a:t>
            </a:r>
            <a:r>
              <a:rPr lang="it-IT" dirty="0" smtClean="0"/>
              <a:t>?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 smtClean="0"/>
              <a:t>For the moment </a:t>
            </a:r>
            <a:r>
              <a:rPr lang="it-IT" dirty="0" err="1" smtClean="0"/>
              <a:t>using</a:t>
            </a:r>
            <a:r>
              <a:rPr lang="it-IT" dirty="0" smtClean="0"/>
              <a:t> a file </a:t>
            </a:r>
            <a:r>
              <a:rPr lang="it-IT" dirty="0" err="1" smtClean="0"/>
              <a:t>provided</a:t>
            </a:r>
            <a:r>
              <a:rPr lang="it-IT" dirty="0" smtClean="0"/>
              <a:t> by Nico C. with the swap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 smtClean="0"/>
              <a:t>More </a:t>
            </a:r>
            <a:r>
              <a:rPr lang="it-IT" b="1" dirty="0" err="1" smtClean="0"/>
              <a:t>tests</a:t>
            </a:r>
            <a:r>
              <a:rPr lang="it-IT" dirty="0" smtClean="0"/>
              <a:t>: </a:t>
            </a:r>
            <a:r>
              <a:rPr lang="it-IT" dirty="0" err="1" smtClean="0"/>
              <a:t>run</a:t>
            </a:r>
            <a:r>
              <a:rPr lang="it-IT" dirty="0" smtClean="0"/>
              <a:t> for some time and compare the </a:t>
            </a:r>
            <a:r>
              <a:rPr lang="it-IT" dirty="0" err="1" smtClean="0"/>
              <a:t>counters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(for L1A, BCR, ECR and </a:t>
            </a:r>
            <a:r>
              <a:rPr lang="it-IT" dirty="0" err="1" smtClean="0"/>
              <a:t>TType</a:t>
            </a:r>
            <a:r>
              <a:rPr lang="it-IT" dirty="0" smtClean="0"/>
              <a:t>) in the </a:t>
            </a:r>
            <a:r>
              <a:rPr lang="it-IT" dirty="0" err="1" smtClean="0"/>
              <a:t>partition</a:t>
            </a:r>
            <a:r>
              <a:rPr lang="it-IT" dirty="0" smtClean="0"/>
              <a:t> and in the </a:t>
            </a:r>
            <a:r>
              <a:rPr lang="it-IT" dirty="0" err="1" smtClean="0"/>
              <a:t>registers</a:t>
            </a:r>
            <a:endParaRPr lang="it-IT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it-IT" dirty="0" err="1" smtClean="0"/>
              <a:t>Latome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respoding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few</a:t>
            </a:r>
            <a:r>
              <a:rPr lang="it-IT" dirty="0" smtClean="0"/>
              <a:t> minutes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718</TotalTime>
  <Words>241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Filo</vt:lpstr>
      <vt:lpstr>TTC decoding tests in EMF</vt:lpstr>
      <vt:lpstr>Expected protocol </vt:lpstr>
      <vt:lpstr>Carrier and Latome onstraints</vt:lpstr>
      <vt:lpstr>TTC signals decoding</vt:lpstr>
      <vt:lpstr>TTC signals decoding (2)</vt:lpstr>
      <vt:lpstr>TTC registers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decoding tests in EMF</dc:title>
  <dc:creator>camplani</dc:creator>
  <cp:lastModifiedBy>camplani</cp:lastModifiedBy>
  <cp:revision>63</cp:revision>
  <dcterms:created xsi:type="dcterms:W3CDTF">2017-03-15T08:54:50Z</dcterms:created>
  <dcterms:modified xsi:type="dcterms:W3CDTF">2017-04-13T14:19:56Z</dcterms:modified>
</cp:coreProperties>
</file>