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A028-1D89-4462-B066-87DE59A5EE53}" type="datetimeFigureOut">
              <a:rPr lang="it-IT" smtClean="0"/>
              <a:t>16/03/2017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0963-42DB-4B0A-939B-DBC3823F0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6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555-5AFA-4EFC-B369-36EA004F231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2FA-6862-4FB6-98C1-59AD0D62B049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4C2A-B582-46BA-99B7-0C45A103438B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80B7-5C28-44EB-A432-D7463C5A5C05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FF3C-061C-4808-BA29-359D66AF7F16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5F2-657D-42BD-A3E6-406927DDF961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92E-D43D-4E8F-8A5C-7D4BB5E4E219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94A-75FB-4649-B593-CA73D91C3AB4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509E-A262-4DA9-B37E-03ED4D1893B5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42F-5D9F-42D8-B947-838F1943151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BCB-DD17-4036-BCE4-3FE94BAD65D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2A84-4DB4-400F-8709-648607DC3BB6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2B5-86A2-4B4C-8ED0-F3DCC28CF1D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A7AB-66B9-4A6A-96F9-795FC4018ED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EBDD-5BC6-4950-8525-E4F01583188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D925-22CF-4007-81C7-3CABB0EA670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D82C-C364-42AD-A82C-88BFEB764DFA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in EMF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/>
              <a:t>Alessandra Camplani – Università degli Studi e INFN Milano</a:t>
            </a:r>
          </a:p>
          <a:p>
            <a:pPr algn="r"/>
            <a:r>
              <a:rPr lang="it-IT" dirty="0" smtClean="0"/>
              <a:t>16-03-17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087118"/>
            <a:ext cx="8415078" cy="2125986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20470" y="1905000"/>
            <a:ext cx="75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protocol between Carrier and </a:t>
            </a:r>
            <a:r>
              <a:rPr lang="en-US" dirty="0" err="1" smtClean="0"/>
              <a:t>Latome</a:t>
            </a:r>
            <a:r>
              <a:rPr lang="en-US" dirty="0" smtClean="0"/>
              <a:t> on the LVDS links: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L1A and BCR signals on the Carrier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7" y="3677824"/>
            <a:ext cx="10310525" cy="1926932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10289938" y="4334211"/>
            <a:ext cx="1679772" cy="92433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1 7"/>
          <p:cNvCxnSpPr/>
          <p:nvPr/>
        </p:nvCxnSpPr>
        <p:spPr>
          <a:xfrm>
            <a:off x="4930816" y="5250626"/>
            <a:ext cx="374441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6250329" y="5347491"/>
            <a:ext cx="480349" cy="8572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368226" y="6204752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channel - broadcast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7349924" y="4942377"/>
            <a:ext cx="549797" cy="40511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>
            <a:off x="7721037" y="5453365"/>
            <a:ext cx="271282" cy="7513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7760487" y="624271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BCR bit</a:t>
            </a:r>
            <a:endParaRPr lang="it-IT" dirty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93" y="1539280"/>
            <a:ext cx="4870444" cy="1817129"/>
          </a:xfrm>
          <a:prstGeom prst="rect">
            <a:avLst/>
          </a:prstGeom>
        </p:spPr>
      </p:pic>
      <p:sp>
        <p:nvSpPr>
          <p:cNvPr id="20" name="Ovale 19"/>
          <p:cNvSpPr/>
          <p:nvPr/>
        </p:nvSpPr>
        <p:spPr>
          <a:xfrm>
            <a:off x="5989995" y="2149668"/>
            <a:ext cx="980858" cy="43697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7092748" y="2354735"/>
            <a:ext cx="1256577" cy="540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8471220" y="214966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L1A bit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18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ECR signal on the Carrier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64" y="2540642"/>
            <a:ext cx="10829072" cy="1996634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10689221" y="3134912"/>
            <a:ext cx="1384662" cy="8080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4716684" y="4259484"/>
            <a:ext cx="41437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>
            <a:off x="5741044" y="4537276"/>
            <a:ext cx="659756" cy="1040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6967959" y="3877520"/>
            <a:ext cx="549797" cy="40511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/>
          <p:nvPr/>
        </p:nvCxnSpPr>
        <p:spPr>
          <a:xfrm>
            <a:off x="7431669" y="4359570"/>
            <a:ext cx="357368" cy="9735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7789037" y="557747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ECR bit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287417" y="5608995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channel - broadcast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2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Signals</a:t>
            </a:r>
            <a:r>
              <a:rPr lang="it-IT" dirty="0" smtClean="0"/>
              <a:t> on </a:t>
            </a:r>
            <a:r>
              <a:rPr lang="it-IT" dirty="0" err="1" smtClean="0"/>
              <a:t>Latome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80" y="1541205"/>
            <a:ext cx="10687599" cy="2335336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4647236" y="3165677"/>
            <a:ext cx="983847" cy="14369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310361" y="2184891"/>
            <a:ext cx="1672540" cy="98078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95" y="4694724"/>
            <a:ext cx="4559553" cy="951752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1358026" y="498593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signals of </a:t>
            </a:r>
            <a:r>
              <a:rPr lang="en-US" dirty="0" err="1" smtClean="0"/>
              <a:t>ttc_decoding</a:t>
            </a:r>
            <a:r>
              <a:rPr lang="en-US" dirty="0" smtClean="0"/>
              <a:t> module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976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Carrier: L1A, BCR and ECR (broadcast B channel)</a:t>
            </a:r>
          </a:p>
          <a:p>
            <a:pPr lvl="1"/>
            <a:r>
              <a:rPr lang="en-US" sz="1800" dirty="0" smtClean="0"/>
              <a:t>Decoded from GBT and re-encoded properly on the LVDS protocol</a:t>
            </a:r>
          </a:p>
          <a:p>
            <a:pPr lvl="1"/>
            <a:r>
              <a:rPr lang="en-US" sz="1800" dirty="0" smtClean="0"/>
              <a:t>Long address B channel to be tested on </a:t>
            </a:r>
            <a:r>
              <a:rPr lang="en-US" sz="1800" dirty="0" err="1" smtClean="0"/>
              <a:t>Latome</a:t>
            </a:r>
            <a:r>
              <a:rPr lang="en-US" sz="1800" dirty="0" smtClean="0"/>
              <a:t> to see the </a:t>
            </a:r>
            <a:r>
              <a:rPr lang="en-US" sz="1800" dirty="0" err="1" smtClean="0"/>
              <a:t>TType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sz="2000" dirty="0" err="1" smtClean="0"/>
              <a:t>Latome</a:t>
            </a:r>
            <a:r>
              <a:rPr lang="en-US" sz="2000" dirty="0" smtClean="0"/>
              <a:t>: signals are not received properly on the LVDS link</a:t>
            </a:r>
          </a:p>
          <a:p>
            <a:pPr lvl="1"/>
            <a:r>
              <a:rPr lang="en-US" sz="1800" dirty="0" smtClean="0"/>
              <a:t>Swap in pins </a:t>
            </a:r>
            <a:r>
              <a:rPr lang="en-US" sz="1800" dirty="0" smtClean="0"/>
              <a:t>assignment?</a:t>
            </a:r>
          </a:p>
          <a:p>
            <a:pPr lvl="1"/>
            <a:r>
              <a:rPr lang="en-US" sz="1800" dirty="0" smtClean="0"/>
              <a:t>Already in contact with Nico DD to solve this issue</a:t>
            </a:r>
          </a:p>
          <a:p>
            <a:endParaRPr lang="en-US" sz="2000" dirty="0"/>
          </a:p>
          <a:p>
            <a:r>
              <a:rPr lang="en-US" sz="2000" dirty="0"/>
              <a:t>Thanks to</a:t>
            </a:r>
            <a:r>
              <a:rPr lang="en-US" sz="2000" dirty="0" smtClean="0"/>
              <a:t>..</a:t>
            </a:r>
          </a:p>
          <a:p>
            <a:pPr lvl="1"/>
            <a:r>
              <a:rPr lang="en-US" dirty="0" smtClean="0"/>
              <a:t>Charlie, Bernard, Dirk, </a:t>
            </a:r>
            <a:r>
              <a:rPr lang="it-IT" dirty="0" err="1" smtClean="0"/>
              <a:t>Franck</a:t>
            </a:r>
            <a:r>
              <a:rPr lang="it-IT" dirty="0" smtClean="0"/>
              <a:t>, </a:t>
            </a:r>
            <a:r>
              <a:rPr lang="it-IT" dirty="0" err="1" smtClean="0"/>
              <a:t>Nour</a:t>
            </a:r>
            <a:r>
              <a:rPr lang="it-IT" dirty="0"/>
              <a:t>, </a:t>
            </a:r>
            <a:r>
              <a:rPr lang="it-IT" dirty="0" smtClean="0"/>
              <a:t>Daniele..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034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144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Filo</vt:lpstr>
      <vt:lpstr>TTC decoding tests in EMF</vt:lpstr>
      <vt:lpstr>Expected protocol </vt:lpstr>
      <vt:lpstr>L1A and BCR signals on the Carrier</vt:lpstr>
      <vt:lpstr>ECR signal on the Carrier</vt:lpstr>
      <vt:lpstr>Signals on Latome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decoding tests in EMF</dc:title>
  <dc:creator>camplani</dc:creator>
  <cp:lastModifiedBy>camplani</cp:lastModifiedBy>
  <cp:revision>23</cp:revision>
  <dcterms:created xsi:type="dcterms:W3CDTF">2017-03-15T08:54:50Z</dcterms:created>
  <dcterms:modified xsi:type="dcterms:W3CDTF">2017-03-16T14:08:26Z</dcterms:modified>
</cp:coreProperties>
</file>