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0" r:id="rId1"/>
  </p:sldMasterIdLst>
  <p:notesMasterIdLst>
    <p:notesMasterId r:id="rId11"/>
  </p:notesMasterIdLst>
  <p:sldIdLst>
    <p:sldId id="256" r:id="rId2"/>
    <p:sldId id="257" r:id="rId3"/>
    <p:sldId id="259" r:id="rId4"/>
    <p:sldId id="263" r:id="rId5"/>
    <p:sldId id="262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9F8BF-2114-4224-ADB6-20B2A7EC611A}" type="datetimeFigureOut">
              <a:rPr lang="it-IT" smtClean="0"/>
              <a:t>18/10/2016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A7A68-8541-481F-AA35-BC617CE02B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24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A7A68-8541-481F-AA35-BC617CE02BE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65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46C1-1D17-4C62-9D42-5CE71A43463F}" type="datetime1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35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C5A1-BF5C-4CD5-99BC-5E8E19B2E226}" type="datetime1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EB9-08B2-43C0-A199-AD3334298CD1}" type="datetime1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A282-59F9-462B-9275-64DE1A25580F}" type="datetime1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6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49E7-DCEF-4F87-8407-AAE3434C7F25}" type="datetime1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63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34D7-DBAE-4116-BEC1-B1256FEE7230}" type="datetime1">
              <a:rPr lang="en-US" smtClean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4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9EDF-ACF7-4D52-88F9-917117909A18}" type="datetime1">
              <a:rPr lang="en-US" smtClean="0"/>
              <a:t>10/18/2016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14A6-70B6-4B54-8BDA-BF3912A38E52}" type="datetime1">
              <a:rPr lang="en-US" smtClean="0"/>
              <a:t>10/18/2016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3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EE18-EC43-451B-9FAD-73B06DB2015B}" type="datetime1">
              <a:rPr lang="en-US" smtClean="0"/>
              <a:t>10/18/2016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1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0A5C9C-CDB7-4C6D-8DDC-3DF6DF5F032C}" type="datetime1">
              <a:rPr lang="en-US" smtClean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5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ADFF-0CD0-4CB2-904F-296D90CD03C7}" type="datetime1">
              <a:rPr lang="en-US" smtClean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2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A56A13-B48B-45E1-96E9-F1A8390CC1FE}" type="datetime1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82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tlasop.cern.ch/elisa/display/32517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5000" b="1" dirty="0" smtClean="0"/>
              <a:t>ABBA firmware vs. data status</a:t>
            </a:r>
            <a:endParaRPr lang="it-IT" sz="5000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it-IT" sz="2000" dirty="0" smtClean="0"/>
              <a:t>Alessandra Camplani – Università degli Studi di Milano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78241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Firmware </a:t>
            </a:r>
            <a:r>
              <a:rPr lang="it-IT" dirty="0" err="1" smtClean="0">
                <a:solidFill>
                  <a:schemeClr val="tx1"/>
                </a:solidFill>
              </a:rPr>
              <a:t>version</a:t>
            </a:r>
            <a:r>
              <a:rPr lang="it-IT" dirty="0" smtClean="0">
                <a:solidFill>
                  <a:schemeClr val="tx1"/>
                </a:solidFill>
              </a:rPr>
              <a:t> vs. data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78" y="1737360"/>
            <a:ext cx="10055944" cy="4533835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942535" y="1737360"/>
            <a:ext cx="422031" cy="3242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68238" y="4640241"/>
            <a:ext cx="2033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Thanks to Adriana and Laura for the scripts!</a:t>
            </a:r>
            <a:endParaRPr lang="en-US" dirty="0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337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chemeClr val="tx1"/>
                </a:solidFill>
              </a:rPr>
              <a:t>What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is</a:t>
            </a:r>
            <a:r>
              <a:rPr lang="it-IT" dirty="0" smtClean="0">
                <a:solidFill>
                  <a:schemeClr val="tx1"/>
                </a:solidFill>
              </a:rPr>
              <a:t> happening (1)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59" y="3012796"/>
            <a:ext cx="4575822" cy="312306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012795"/>
            <a:ext cx="4586068" cy="3118245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6597748" y="2743200"/>
            <a:ext cx="5022166" cy="284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1097280" y="200275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the beginning of the run the pulse could be in the correct position and after some time it is starting at a different sample: 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Always shifted from around sample 20 to around sample 48</a:t>
            </a:r>
            <a:endParaRPr lang="en-US" dirty="0"/>
          </a:p>
        </p:txBody>
      </p:sp>
      <p:sp>
        <p:nvSpPr>
          <p:cNvPr id="12" name="Segnaposto numero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505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What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is</a:t>
            </a:r>
            <a:r>
              <a:rPr lang="it-IT" dirty="0">
                <a:solidFill>
                  <a:schemeClr val="tx1"/>
                </a:solidFill>
              </a:rPr>
              <a:t> happening </a:t>
            </a:r>
            <a:r>
              <a:rPr lang="it-IT" dirty="0" smtClean="0">
                <a:solidFill>
                  <a:schemeClr val="tx1"/>
                </a:solidFill>
              </a:rPr>
              <a:t>(2)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092" y="2384827"/>
            <a:ext cx="5421015" cy="3699926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 flipV="1">
            <a:off x="663526" y="2325572"/>
            <a:ext cx="8433582" cy="103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/>
          <p:cNvCxnSpPr/>
          <p:nvPr/>
        </p:nvCxnSpPr>
        <p:spPr>
          <a:xfrm>
            <a:off x="2715065" y="3300269"/>
            <a:ext cx="1702191" cy="1219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H="1">
            <a:off x="8194961" y="3300269"/>
            <a:ext cx="1643310" cy="781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1139484" y="2898366"/>
            <a:ext cx="21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TAIL of the </a:t>
            </a:r>
            <a:r>
              <a:rPr lang="it-IT" dirty="0" err="1" smtClean="0"/>
              <a:t>pulse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9275032" y="2807343"/>
            <a:ext cx="21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START of the </a:t>
            </a:r>
            <a:r>
              <a:rPr lang="it-IT" dirty="0" err="1" smtClean="0"/>
              <a:t>pulse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630679" y="5064370"/>
            <a:ext cx="206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It’s</a:t>
            </a:r>
            <a:r>
              <a:rPr lang="it-IT" dirty="0" smtClean="0"/>
              <a:t>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pulse</a:t>
            </a:r>
            <a:r>
              <a:rPr lang="it-IT" dirty="0" smtClean="0"/>
              <a:t>! 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 flipH="1">
            <a:off x="1168719" y="1852610"/>
            <a:ext cx="5501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It seems that there is a rotation in reading the data.</a:t>
            </a:r>
            <a:endParaRPr lang="en-US" sz="2000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045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chemeClr val="tx1"/>
                </a:solidFill>
              </a:rPr>
              <a:t>Where</a:t>
            </a:r>
            <a:r>
              <a:rPr lang="it-IT" dirty="0" smtClean="0">
                <a:solidFill>
                  <a:schemeClr val="tx1"/>
                </a:solidFill>
              </a:rPr>
              <a:t> in the (front FPGA) firmware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29"/>
          <a:stretch/>
        </p:blipFill>
        <p:spPr>
          <a:xfrm>
            <a:off x="2385072" y="1990114"/>
            <a:ext cx="7631518" cy="4227806"/>
          </a:xfrm>
          <a:prstGeom prst="rect">
            <a:avLst/>
          </a:prstGeom>
        </p:spPr>
      </p:pic>
      <p:sp>
        <p:nvSpPr>
          <p:cNvPr id="4" name="Ovale 3"/>
          <p:cNvSpPr/>
          <p:nvPr/>
        </p:nvSpPr>
        <p:spPr>
          <a:xfrm>
            <a:off x="3010487" y="1765214"/>
            <a:ext cx="5093298" cy="2553568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t>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264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chemeClr val="tx1"/>
                </a:solidFill>
              </a:rPr>
              <a:t>Calibration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runs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097280" y="1774594"/>
            <a:ext cx="9903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calibration runs taken: 310619, 310621, 310623, 310625, 310627 (for more details </a:t>
            </a:r>
            <a:r>
              <a:rPr lang="en-US" dirty="0" smtClean="0">
                <a:hlinkClick r:id="rId2"/>
              </a:rPr>
              <a:t>ELOG</a:t>
            </a:r>
            <a:r>
              <a:rPr lang="en-US" dirty="0" smtClean="0"/>
              <a:t>).</a:t>
            </a:r>
          </a:p>
          <a:p>
            <a:r>
              <a:rPr lang="en-US" dirty="0" smtClean="0"/>
              <a:t>High Ramp, 25600 events, different trigger rates.</a:t>
            </a:r>
          </a:p>
          <a:p>
            <a:endParaRPr lang="en-US" dirty="0" smtClean="0"/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No pulse issue in all the runs (firmware version used v0.96e2)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861" y="2943295"/>
            <a:ext cx="4838448" cy="329693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619" y="2943295"/>
            <a:ext cx="4835061" cy="3201396"/>
          </a:xfrm>
          <a:prstGeom prst="rect">
            <a:avLst/>
          </a:prstGeom>
        </p:spPr>
      </p:pic>
      <p:sp>
        <p:nvSpPr>
          <p:cNvPr id="12" name="Segnaposto numero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t>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539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Recent</a:t>
            </a:r>
            <a:r>
              <a:rPr lang="it-IT" dirty="0" smtClean="0"/>
              <a:t> </a:t>
            </a:r>
            <a:r>
              <a:rPr lang="it-IT" dirty="0" err="1" smtClean="0"/>
              <a:t>Physics</a:t>
            </a:r>
            <a:r>
              <a:rPr lang="it-IT" dirty="0" smtClean="0"/>
              <a:t> </a:t>
            </a:r>
            <a:r>
              <a:rPr lang="it-IT" dirty="0" err="1" smtClean="0"/>
              <a:t>runs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 flipH="1">
            <a:off x="1097280" y="1899137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most recent Physics runs (310637, 310639, 310641, 310695, 310731) where collected with:</a:t>
            </a:r>
          </a:p>
          <a:p>
            <a:pPr marL="342900" indent="-34290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/>
              <a:t>STOP -&gt; UNCONFIG -&gt; CONFIG -&gt; START </a:t>
            </a:r>
          </a:p>
          <a:p>
            <a:pPr marL="342900" indent="-34290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/>
              <a:t>instead of STOP -&gt; START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88" y="3055480"/>
            <a:ext cx="4746172" cy="3114454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3055480"/>
            <a:ext cx="4769443" cy="3114454"/>
          </a:xfrm>
          <a:prstGeom prst="rect">
            <a:avLst/>
          </a:prstGeom>
        </p:spPr>
      </p:pic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>
          <a:xfrm>
            <a:off x="9900458" y="6473433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z="2000" smtClean="0"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80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But</a:t>
            </a:r>
            <a:r>
              <a:rPr lang="it-IT" dirty="0" smtClean="0"/>
              <a:t>.. </a:t>
            </a:r>
            <a:r>
              <a:rPr lang="it-IT" dirty="0" err="1" smtClean="0"/>
              <a:t>Later</a:t>
            </a:r>
            <a:r>
              <a:rPr lang="it-IT" dirty="0"/>
              <a:t> </a:t>
            </a:r>
            <a:r>
              <a:rPr lang="it-IT" dirty="0" smtClean="0"/>
              <a:t>in the data..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52" y="1888295"/>
            <a:ext cx="6334125" cy="4200525"/>
          </a:xfrm>
          <a:prstGeom prst="rect">
            <a:avLst/>
          </a:prstGeom>
        </p:spPr>
      </p:pic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t>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4778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Recent</a:t>
            </a:r>
            <a:r>
              <a:rPr lang="it-IT" dirty="0" smtClean="0"/>
              <a:t> </a:t>
            </a:r>
            <a:r>
              <a:rPr lang="it-IT" dirty="0" err="1" smtClean="0"/>
              <a:t>updates</a:t>
            </a:r>
            <a:r>
              <a:rPr lang="it-IT" dirty="0" smtClean="0"/>
              <a:t> and TODO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097279" y="2205863"/>
            <a:ext cx="1036683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New instructions for the shifter: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always use STOP -&gt; UNCONFIG -&gt; CONFIG -&gt; START per each ABBA run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take about 20000 events per each run (about 5000 per FPGA)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Reverted to an older firmware version v0.96c (but just yesterday evening I discovered that this issue is there also in this version)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Open question: since which version the issue is there?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TODO: find out how to solve it in the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t>9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53645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Personalizzato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C000"/>
      </a:accent1>
      <a:accent2>
        <a:srgbClr val="F50963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2475</TotalTime>
  <Words>287</Words>
  <Application>Microsoft Office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Retrospettivo</vt:lpstr>
      <vt:lpstr>ABBA firmware vs. data status</vt:lpstr>
      <vt:lpstr>Firmware version vs. data</vt:lpstr>
      <vt:lpstr>What is happening (1)</vt:lpstr>
      <vt:lpstr>What is happening (2)</vt:lpstr>
      <vt:lpstr>Where in the (front FPGA) firmware</vt:lpstr>
      <vt:lpstr>Calibration runs</vt:lpstr>
      <vt:lpstr>Recent Physics runs</vt:lpstr>
      <vt:lpstr>But.. Later in the data..</vt:lpstr>
      <vt:lpstr>Recent updates and TODO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ABBA firmware and data status</dc:title>
  <dc:creator>camplani</dc:creator>
  <cp:lastModifiedBy>camplani</cp:lastModifiedBy>
  <cp:revision>25</cp:revision>
  <dcterms:created xsi:type="dcterms:W3CDTF">2016-10-16T15:38:15Z</dcterms:created>
  <dcterms:modified xsi:type="dcterms:W3CDTF">2016-10-18T08:53:16Z</dcterms:modified>
</cp:coreProperties>
</file>