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9F8BF-2114-4224-ADB6-20B2A7EC611A}" type="datetimeFigureOut">
              <a:rPr lang="it-IT" smtClean="0"/>
              <a:t>29/11/2016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A7A68-8541-481F-AA35-BC617CE02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24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A7A68-8541-481F-AA35-BC617CE02BE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46C1-1D17-4C62-9D42-5CE71A43463F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EC5A1-BF5C-4CD5-99BC-5E8E19B2E226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EB9-08B2-43C0-A199-AD3334298CD1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282-59F9-462B-9275-64DE1A25580F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6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49E7-DCEF-4F87-8407-AAE3434C7F25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3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34D7-DBAE-4116-BEC1-B1256FEE7230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4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9EDF-ACF7-4D52-88F9-917117909A18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4A6-70B6-4B54-8BDA-BF3912A38E52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EE18-EC43-451B-9FAD-73B06DB2015B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1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0A5C9C-CDB7-4C6D-8DDC-3DF6DF5F032C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5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DFF-0CD0-4CB2-904F-296D90CD03C7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A56A13-B48B-45E1-96E9-F1A8390CC1FE}" type="datetime1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000" b="1" dirty="0" smtClean="0"/>
              <a:t>ABBA: </a:t>
            </a:r>
            <a:r>
              <a:rPr lang="it-IT" sz="5000" b="1" dirty="0" err="1" smtClean="0"/>
              <a:t>old</a:t>
            </a:r>
            <a:r>
              <a:rPr lang="it-IT" sz="5000" b="1" dirty="0" smtClean="0"/>
              <a:t> </a:t>
            </a:r>
            <a:r>
              <a:rPr lang="it-IT" sz="5000" b="1" dirty="0" err="1" smtClean="0"/>
              <a:t>run</a:t>
            </a:r>
            <a:r>
              <a:rPr lang="it-IT" sz="5000" b="1" dirty="0" smtClean="0"/>
              <a:t> </a:t>
            </a:r>
            <a:r>
              <a:rPr lang="it-IT" sz="5000" b="1" dirty="0" err="1" smtClean="0"/>
              <a:t>check</a:t>
            </a:r>
            <a:endParaRPr lang="it-IT" sz="5000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it-IT" sz="2000" dirty="0" smtClean="0"/>
              <a:t>Alessandra Camplani – Università degli Studi di Milano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7824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Run</a:t>
            </a:r>
            <a:r>
              <a:rPr lang="it-IT" dirty="0" smtClean="0"/>
              <a:t> 301976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6" y="1842079"/>
            <a:ext cx="3168203" cy="38282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358731" y="5679048"/>
            <a:ext cx="264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Page4, run301976, EOS 04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66" y="1842079"/>
            <a:ext cx="3168431" cy="383740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810155" y="5654879"/>
            <a:ext cx="264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Page4, run301976, EOS 24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9156879" y="1842079"/>
            <a:ext cx="1763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 err="1" smtClean="0"/>
              <a:t>Thanks</a:t>
            </a:r>
            <a:r>
              <a:rPr lang="it-IT" sz="2200" dirty="0" smtClean="0"/>
              <a:t> to </a:t>
            </a:r>
          </a:p>
          <a:p>
            <a:r>
              <a:rPr lang="it-IT" sz="2200" dirty="0" err="1" smtClean="0"/>
              <a:t>Laura’s</a:t>
            </a:r>
            <a:r>
              <a:rPr lang="it-IT" sz="2200" dirty="0" smtClean="0"/>
              <a:t> script!</a:t>
            </a:r>
            <a:endParaRPr lang="it-IT" sz="22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9156879" y="4542180"/>
            <a:ext cx="270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Latency</a:t>
            </a:r>
            <a:r>
              <a:rPr lang="it-IT" b="1" dirty="0" smtClean="0"/>
              <a:t> </a:t>
            </a:r>
            <a:r>
              <a:rPr lang="it-IT" b="1" dirty="0" err="1" smtClean="0"/>
              <a:t>setting</a:t>
            </a:r>
            <a:r>
              <a:rPr lang="it-IT" b="1" dirty="0" smtClean="0"/>
              <a:t>: 0x56</a:t>
            </a:r>
            <a:endParaRPr lang="it-IT" b="1" dirty="0"/>
          </a:p>
          <a:p>
            <a:r>
              <a:rPr lang="it-IT" dirty="0" smtClean="0"/>
              <a:t>(BNL LDTB)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9156880" y="3178573"/>
            <a:ext cx="248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taken </a:t>
            </a:r>
            <a:r>
              <a:rPr lang="en-US" dirty="0"/>
              <a:t>with </a:t>
            </a:r>
            <a:r>
              <a:rPr lang="en-US" dirty="0" smtClean="0"/>
              <a:t>a </a:t>
            </a:r>
            <a:r>
              <a:rPr lang="en-US" dirty="0"/>
              <a:t>simple dead time of </a:t>
            </a:r>
            <a:r>
              <a:rPr lang="en-US" dirty="0" smtClean="0"/>
              <a:t>15.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34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Run</a:t>
            </a:r>
            <a:r>
              <a:rPr lang="it-IT" dirty="0" smtClean="0"/>
              <a:t> 301976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358731" y="5679048"/>
            <a:ext cx="264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Page8, run301976, EOS 04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810155" y="5654879"/>
            <a:ext cx="264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Page8, run301976, EOS 24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94" y="1864472"/>
            <a:ext cx="3159176" cy="381457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23" y="1864472"/>
            <a:ext cx="3128359" cy="3790407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9156880" y="4448441"/>
            <a:ext cx="270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Latency</a:t>
            </a:r>
            <a:r>
              <a:rPr lang="it-IT" b="1" dirty="0" smtClean="0"/>
              <a:t> </a:t>
            </a:r>
            <a:r>
              <a:rPr lang="it-IT" b="1" dirty="0" err="1" smtClean="0"/>
              <a:t>setting</a:t>
            </a:r>
            <a:r>
              <a:rPr lang="it-IT" b="1" dirty="0" smtClean="0"/>
              <a:t>: 0x56</a:t>
            </a:r>
            <a:endParaRPr lang="it-IT" b="1" dirty="0"/>
          </a:p>
          <a:p>
            <a:r>
              <a:rPr lang="it-IT" dirty="0" smtClean="0"/>
              <a:t>(LAL LTDB)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156880" y="3127773"/>
            <a:ext cx="248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taken </a:t>
            </a:r>
            <a:r>
              <a:rPr lang="en-US" dirty="0"/>
              <a:t>with </a:t>
            </a:r>
            <a:r>
              <a:rPr lang="en-US" dirty="0" smtClean="0"/>
              <a:t>a </a:t>
            </a:r>
            <a:r>
              <a:rPr lang="en-US" dirty="0"/>
              <a:t>simple dead time of </a:t>
            </a:r>
            <a:r>
              <a:rPr lang="en-US" dirty="0" smtClean="0"/>
              <a:t>15.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292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Run</a:t>
            </a:r>
            <a:r>
              <a:rPr lang="it-IT" dirty="0" smtClean="0"/>
              <a:t> 302054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362974" y="5859503"/>
            <a:ext cx="264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Page4, run302054, EOS 01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539700" y="5809632"/>
            <a:ext cx="264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Page4, run302054, EOS 02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9156878" y="3650825"/>
            <a:ext cx="270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Latency</a:t>
            </a:r>
            <a:r>
              <a:rPr lang="it-IT" b="1" dirty="0" smtClean="0"/>
              <a:t> </a:t>
            </a:r>
            <a:r>
              <a:rPr lang="it-IT" b="1" dirty="0" err="1" smtClean="0"/>
              <a:t>setting</a:t>
            </a:r>
            <a:r>
              <a:rPr lang="it-IT" b="1" dirty="0" smtClean="0"/>
              <a:t>: 0x56</a:t>
            </a:r>
          </a:p>
          <a:p>
            <a:r>
              <a:rPr lang="it-IT" dirty="0" smtClean="0"/>
              <a:t>(BNL LTDB)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66" y="1864472"/>
            <a:ext cx="3275192" cy="400810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156878" y="2145662"/>
            <a:ext cx="23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Standard </a:t>
            </a:r>
            <a:r>
              <a:rPr lang="it-IT" dirty="0" err="1" smtClean="0"/>
              <a:t>deadtime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, </a:t>
            </a:r>
            <a:r>
              <a:rPr lang="it-IT" dirty="0" err="1" smtClean="0"/>
              <a:t>immediately</a:t>
            </a:r>
            <a:r>
              <a:rPr lang="it-IT" dirty="0" smtClean="0"/>
              <a:t> </a:t>
            </a:r>
            <a:r>
              <a:rPr lang="it-IT" dirty="0" err="1" smtClean="0"/>
              <a:t>later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Only</a:t>
            </a:r>
            <a:r>
              <a:rPr lang="it-IT" dirty="0" smtClean="0"/>
              <a:t> 2 EOS </a:t>
            </a:r>
            <a:r>
              <a:rPr lang="it-IT" dirty="0" err="1" smtClean="0"/>
              <a:t>files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708" y="1877351"/>
            <a:ext cx="3251311" cy="3919594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9156878" y="5016631"/>
            <a:ext cx="2306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Page 8: no </a:t>
            </a:r>
            <a:r>
              <a:rPr lang="it-IT" dirty="0" smtClean="0"/>
              <a:t>data on LAL</a:t>
            </a:r>
          </a:p>
          <a:p>
            <a:r>
              <a:rPr lang="it-IT" dirty="0" err="1" smtClean="0"/>
              <a:t>Empty</a:t>
            </a:r>
            <a:r>
              <a:rPr lang="it-IT" dirty="0" smtClean="0"/>
              <a:t> </a:t>
            </a:r>
            <a:r>
              <a:rPr lang="it-IT" dirty="0" err="1" smtClean="0"/>
              <a:t>graphs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155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Run</a:t>
            </a:r>
            <a:r>
              <a:rPr lang="it-IT" dirty="0" smtClean="0"/>
              <a:t> 302266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35" y="1970468"/>
            <a:ext cx="3260445" cy="3914037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2467231" y="5884505"/>
            <a:ext cx="2649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Page4, </a:t>
            </a:r>
            <a:r>
              <a:rPr lang="it-IT" dirty="0" smtClean="0"/>
              <a:t>run302266, </a:t>
            </a:r>
            <a:r>
              <a:rPr lang="it-IT" dirty="0"/>
              <a:t>EOS </a:t>
            </a:r>
            <a:r>
              <a:rPr lang="it-IT" dirty="0" smtClean="0"/>
              <a:t>01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77" y="1952826"/>
            <a:ext cx="3247582" cy="3931679"/>
          </a:xfrm>
          <a:prstGeom prst="rect">
            <a:avLst/>
          </a:prstGeom>
        </p:spPr>
      </p:pic>
      <p:sp>
        <p:nvSpPr>
          <p:cNvPr id="15" name="Rettangolo 14"/>
          <p:cNvSpPr/>
          <p:nvPr/>
        </p:nvSpPr>
        <p:spPr>
          <a:xfrm>
            <a:off x="5727677" y="5915305"/>
            <a:ext cx="2649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Page4, run302266, EOS </a:t>
            </a:r>
            <a:r>
              <a:rPr lang="it-IT" dirty="0" smtClean="0"/>
              <a:t>02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9156878" y="3650825"/>
            <a:ext cx="2704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Latency</a:t>
            </a:r>
            <a:r>
              <a:rPr lang="it-IT" b="1" dirty="0" smtClean="0"/>
              <a:t> </a:t>
            </a:r>
            <a:r>
              <a:rPr lang="it-IT" b="1" dirty="0" err="1" smtClean="0"/>
              <a:t>setting</a:t>
            </a:r>
            <a:r>
              <a:rPr lang="it-IT" b="1" dirty="0" smtClean="0"/>
              <a:t>: 0x56</a:t>
            </a:r>
          </a:p>
          <a:p>
            <a:r>
              <a:rPr lang="it-IT" dirty="0" smtClean="0"/>
              <a:t>(BNL LTDB)</a:t>
            </a:r>
            <a:endParaRPr lang="it-IT" dirty="0"/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9156878" y="2145662"/>
            <a:ext cx="23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Standard </a:t>
            </a:r>
            <a:r>
              <a:rPr lang="it-IT" dirty="0" err="1" smtClean="0"/>
              <a:t>deadtime</a:t>
            </a:r>
            <a:r>
              <a:rPr lang="it-IT" dirty="0" smtClean="0"/>
              <a:t> </a:t>
            </a:r>
            <a:r>
              <a:rPr lang="it-IT" dirty="0" err="1" smtClean="0"/>
              <a:t>run</a:t>
            </a:r>
            <a:r>
              <a:rPr lang="it-IT" dirty="0" smtClean="0"/>
              <a:t>, </a:t>
            </a:r>
            <a:r>
              <a:rPr lang="it-IT" dirty="0" err="1" smtClean="0"/>
              <a:t>immediately</a:t>
            </a:r>
            <a:r>
              <a:rPr lang="it-IT" dirty="0" smtClean="0"/>
              <a:t> </a:t>
            </a:r>
            <a:r>
              <a:rPr lang="it-IT" dirty="0" err="1" smtClean="0"/>
              <a:t>later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Only</a:t>
            </a:r>
            <a:r>
              <a:rPr lang="it-IT" dirty="0" smtClean="0"/>
              <a:t> 2 EOS </a:t>
            </a:r>
            <a:r>
              <a:rPr lang="it-IT" dirty="0" err="1" smtClean="0"/>
              <a:t>files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691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Run</a:t>
            </a:r>
            <a:r>
              <a:rPr lang="it-IT" dirty="0" smtClean="0"/>
              <a:t> 302266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993900"/>
            <a:ext cx="3184165" cy="3840162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2515356" y="5834062"/>
            <a:ext cx="2649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Page8, </a:t>
            </a:r>
            <a:r>
              <a:rPr lang="it-IT" dirty="0" smtClean="0"/>
              <a:t>run302266, </a:t>
            </a:r>
            <a:r>
              <a:rPr lang="it-IT" dirty="0"/>
              <a:t>EOS </a:t>
            </a:r>
            <a:r>
              <a:rPr lang="it-IT" dirty="0" smtClean="0"/>
              <a:t>01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1993900"/>
            <a:ext cx="3243131" cy="3840162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5966219" y="5834062"/>
            <a:ext cx="2649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Page8, run302266, EOS </a:t>
            </a:r>
            <a:r>
              <a:rPr lang="it-IT" dirty="0" smtClean="0"/>
              <a:t>02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9156878" y="3650825"/>
            <a:ext cx="2704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Latency</a:t>
            </a:r>
            <a:r>
              <a:rPr lang="it-IT" b="1" dirty="0" smtClean="0"/>
              <a:t> </a:t>
            </a:r>
            <a:r>
              <a:rPr lang="it-IT" b="1" dirty="0" err="1" smtClean="0"/>
              <a:t>setting</a:t>
            </a:r>
            <a:r>
              <a:rPr lang="it-IT" b="1" dirty="0" smtClean="0"/>
              <a:t>: 0x56</a:t>
            </a:r>
          </a:p>
          <a:p>
            <a:r>
              <a:rPr lang="it-IT" dirty="0"/>
              <a:t>(LAL LTDB)</a:t>
            </a:r>
          </a:p>
          <a:p>
            <a:endParaRPr lang="it-IT" b="1" dirty="0" smtClean="0"/>
          </a:p>
          <a:p>
            <a:endParaRPr lang="it-IT" b="1" dirty="0"/>
          </a:p>
          <a:p>
            <a:r>
              <a:rPr lang="it-IT" b="1" dirty="0" smtClean="0"/>
              <a:t>To be </a:t>
            </a:r>
            <a:r>
              <a:rPr lang="it-IT" b="1" dirty="0" err="1" smtClean="0"/>
              <a:t>noticed</a:t>
            </a:r>
            <a:r>
              <a:rPr lang="it-IT" b="1" dirty="0" smtClean="0"/>
              <a:t>: </a:t>
            </a:r>
          </a:p>
          <a:p>
            <a:r>
              <a:rPr lang="it-IT" b="1" dirty="0" err="1" smtClean="0"/>
              <a:t>Pulse</a:t>
            </a:r>
            <a:r>
              <a:rPr lang="it-IT" b="1" dirty="0" smtClean="0"/>
              <a:t> </a:t>
            </a:r>
            <a:r>
              <a:rPr lang="it-IT" b="1" dirty="0" err="1" smtClean="0"/>
              <a:t>starting</a:t>
            </a:r>
            <a:r>
              <a:rPr lang="it-IT" b="1" dirty="0" smtClean="0"/>
              <a:t> </a:t>
            </a:r>
            <a:r>
              <a:rPr lang="it-IT" b="1" dirty="0" err="1" smtClean="0"/>
              <a:t>at</a:t>
            </a:r>
            <a:r>
              <a:rPr lang="it-IT" b="1" dirty="0" smtClean="0"/>
              <a:t> 30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088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Some notes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1193800" y="229807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RUN 311976</a:t>
            </a:r>
          </a:p>
          <a:p>
            <a:r>
              <a:rPr lang="en-US" dirty="0"/>
              <a:t>With a latency of 0x56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BNL should start at around 20 (but starting at 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LAL should start at around 30 (but starting at 40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Special run on going? Latency not changed for ABBA?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RUN 30226</a:t>
            </a:r>
          </a:p>
          <a:p>
            <a:r>
              <a:rPr lang="it-IT" dirty="0" smtClean="0"/>
              <a:t> With a </a:t>
            </a:r>
            <a:r>
              <a:rPr lang="it-IT" dirty="0" err="1" smtClean="0"/>
              <a:t>latency</a:t>
            </a:r>
            <a:r>
              <a:rPr lang="it-IT" dirty="0" smtClean="0"/>
              <a:t> of 0x56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starting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30… (a </a:t>
            </a:r>
            <a:r>
              <a:rPr lang="it-IT" dirty="0" err="1" smtClean="0"/>
              <a:t>typo</a:t>
            </a:r>
            <a:r>
              <a:rPr lang="it-IT" dirty="0" smtClean="0"/>
              <a:t> in the </a:t>
            </a:r>
            <a:r>
              <a:rPr lang="it-IT" dirty="0" err="1" smtClean="0"/>
              <a:t>twiki</a:t>
            </a:r>
            <a:r>
              <a:rPr lang="it-IT" dirty="0" smtClean="0"/>
              <a:t>?)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40489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C000"/>
      </a:accent1>
      <a:accent2>
        <a:srgbClr val="F5096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Words>261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Retrospettivo</vt:lpstr>
      <vt:lpstr>ABBA: old run check</vt:lpstr>
      <vt:lpstr>Run 301976</vt:lpstr>
      <vt:lpstr>Run 301976</vt:lpstr>
      <vt:lpstr>Run 302054</vt:lpstr>
      <vt:lpstr>Run 302266</vt:lpstr>
      <vt:lpstr>Run 302266</vt:lpstr>
      <vt:lpstr>Some 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ABBA firmware and data status</dc:title>
  <dc:creator>camplani</dc:creator>
  <cp:lastModifiedBy>camplani</cp:lastModifiedBy>
  <cp:revision>35</cp:revision>
  <dcterms:created xsi:type="dcterms:W3CDTF">2016-10-16T15:38:15Z</dcterms:created>
  <dcterms:modified xsi:type="dcterms:W3CDTF">2016-11-29T15:23:17Z</dcterms:modified>
</cp:coreProperties>
</file>