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7"/>
  </p:notesMasterIdLst>
  <p:sldIdLst>
    <p:sldId id="256" r:id="rId4"/>
    <p:sldId id="280" r:id="rId5"/>
    <p:sldId id="28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55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31/08/2016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5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31/08/2016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31/08/2016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31/08/2016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31/08/2016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31/08/2016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31/08/2016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31/08/2016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31/08/2016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31/08/2016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dms.cern.ch/ui/file/873119/2/TTC_FPGA2_4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714728" y="500925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01/08/2016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46461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it-IT" sz="4500" b="1" dirty="0" err="1" smtClean="0"/>
              <a:t>Decoding</a:t>
            </a:r>
            <a:r>
              <a:rPr lang="it-IT" sz="4500" b="1" dirty="0" smtClean="0"/>
              <a:t> TTC from Carrier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882420" y="1854962"/>
            <a:ext cx="86692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Decoding has been divided into two parts: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smtClean="0"/>
              <a:t>TTC </a:t>
            </a:r>
            <a:r>
              <a:rPr lang="en-GB" sz="2200" dirty="0" smtClean="0"/>
              <a:t>decoding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Bchannel</a:t>
            </a:r>
            <a:r>
              <a:rPr lang="en-GB" sz="2200" dirty="0" smtClean="0"/>
              <a:t> decoding (as a sub-part of the main TTC decoding part) </a:t>
            </a:r>
          </a:p>
          <a:p>
            <a:endParaRPr lang="en-US" sz="2200" dirty="0" smtClean="0"/>
          </a:p>
          <a:p>
            <a:r>
              <a:rPr lang="en-US" sz="2200" dirty="0" smtClean="0"/>
              <a:t>Status:</a:t>
            </a:r>
            <a:endParaRPr lang="it-I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TTC decoding  (L1A, ECR, BCR): code and simulation are ready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Bchannel</a:t>
            </a:r>
            <a:r>
              <a:rPr lang="en-GB" sz="2200" dirty="0" smtClean="0"/>
              <a:t> decoding (</a:t>
            </a:r>
            <a:r>
              <a:rPr lang="en-GB" sz="2200" dirty="0" err="1" smtClean="0"/>
              <a:t>Ttype</a:t>
            </a:r>
            <a:r>
              <a:rPr lang="en-GB" sz="2200" dirty="0" smtClean="0"/>
              <a:t>): code ongoing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it-IT" sz="4500" b="1" dirty="0" smtClean="0"/>
              <a:t>EVID and BCID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3" y="2150597"/>
            <a:ext cx="8286045" cy="40692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724530" y="2923853"/>
            <a:ext cx="2118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a </a:t>
            </a:r>
            <a:r>
              <a:rPr lang="en-US" sz="2000" dirty="0" smtClean="0">
                <a:hlinkClick r:id="rId4"/>
              </a:rPr>
              <a:t>document </a:t>
            </a:r>
            <a:endParaRPr lang="en-US" sz="2000" dirty="0" smtClean="0"/>
          </a:p>
          <a:p>
            <a:r>
              <a:rPr lang="en-US" sz="2000" dirty="0" smtClean="0"/>
              <a:t>provided by Guy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48945" y="1590333"/>
            <a:ext cx="101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Implemented counters for BCID and EVID (looking at what was already done in ABBA firmware).</a:t>
            </a:r>
          </a:p>
        </p:txBody>
      </p:sp>
    </p:spTree>
    <p:extLst>
      <p:ext uri="{BB962C8B-B14F-4D97-AF65-F5344CB8AC3E}">
        <p14:creationId xmlns:p14="http://schemas.microsoft.com/office/powerpoint/2010/main" val="33450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6440</TotalTime>
  <Words>92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1_HDOfficeLightV0</vt:lpstr>
      <vt:lpstr>Tema di Office</vt:lpstr>
      <vt:lpstr>TTC status</vt:lpstr>
      <vt:lpstr>Decoding TTC from Carrier</vt:lpstr>
      <vt:lpstr>EVID and BCID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144</cp:revision>
  <dcterms:created xsi:type="dcterms:W3CDTF">2015-11-12T09:16:47Z</dcterms:created>
  <dcterms:modified xsi:type="dcterms:W3CDTF">2016-09-01T09:42:18Z</dcterms:modified>
</cp:coreProperties>
</file>