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7"/>
  </p:notesMasterIdLst>
  <p:sldIdLst>
    <p:sldId id="256" r:id="rId4"/>
    <p:sldId id="280" r:id="rId5"/>
    <p:sldId id="28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52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31/08/2016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5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31/08/2016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31/08/2016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31/08/2016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31/08/2016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31/08/2016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31/08/2016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31/08/2016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31/08/2016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31/08/2016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31/08/2016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31/08/2016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dms.cern.ch/ui/file/873119/2/TTC_FPGA2_46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791540" y="4639922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</a:t>
            </a:r>
            <a:r>
              <a:rPr lang="it-IT" dirty="0" err="1" smtClean="0"/>
              <a:t>Camplani</a:t>
            </a:r>
            <a:r>
              <a:rPr lang="it-IT" dirty="0" smtClean="0"/>
              <a:t> – Università degli Studi di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714728" y="5009254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01/08/2016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46461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81" y="3172857"/>
            <a:ext cx="5866825" cy="2881163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it-IT" sz="4500" b="1" dirty="0" err="1" smtClean="0"/>
              <a:t>Decoding</a:t>
            </a:r>
            <a:r>
              <a:rPr lang="it-IT" sz="4500" b="1" dirty="0" smtClean="0"/>
              <a:t> TTC from Carrier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147138" y="1341206"/>
            <a:ext cx="72892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Decoding has been divided into two parts: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TTC </a:t>
            </a:r>
            <a:r>
              <a:rPr lang="en-GB" sz="2000" dirty="0" smtClean="0"/>
              <a:t>decoding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Bchannel</a:t>
            </a:r>
            <a:r>
              <a:rPr lang="en-GB" sz="2000" dirty="0" smtClean="0"/>
              <a:t> decoding (as a sub-part of the main TTC decoding part) </a:t>
            </a:r>
          </a:p>
          <a:p>
            <a:endParaRPr lang="en-US" sz="2000" dirty="0" smtClean="0"/>
          </a:p>
          <a:p>
            <a:r>
              <a:rPr lang="en-US" sz="2000" dirty="0" smtClean="0"/>
              <a:t>Status: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TTC decoding  (L1A, ECR, BCR): code and simulation are ready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/>
              <a:t>Bchannel</a:t>
            </a:r>
            <a:r>
              <a:rPr lang="en-GB" sz="2000" dirty="0" smtClean="0"/>
              <a:t> decoding (</a:t>
            </a:r>
            <a:r>
              <a:rPr lang="en-GB" sz="2000" dirty="0" err="1" smtClean="0"/>
              <a:t>Ttype</a:t>
            </a:r>
            <a:r>
              <a:rPr lang="en-GB" sz="2000" dirty="0" smtClean="0"/>
              <a:t>): code ongoing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US" sz="2000" dirty="0"/>
              <a:t>Implemented counters for BCID and EVID (looking at what was already done in ABBA firmware).</a:t>
            </a:r>
          </a:p>
          <a:p>
            <a:endParaRPr lang="en-GB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56761" y="5653910"/>
            <a:ext cx="395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a </a:t>
            </a:r>
            <a:r>
              <a:rPr lang="en-US" sz="2000" dirty="0" smtClean="0">
                <a:hlinkClick r:id="rId4"/>
              </a:rPr>
              <a:t>document</a:t>
            </a:r>
            <a:r>
              <a:rPr lang="en-US" sz="2000" dirty="0" smtClean="0"/>
              <a:t> provided by Guy</a:t>
            </a:r>
          </a:p>
        </p:txBody>
      </p:sp>
      <p:cxnSp>
        <p:nvCxnSpPr>
          <p:cNvPr id="15" name="Connettore 2 14"/>
          <p:cNvCxnSpPr/>
          <p:nvPr/>
        </p:nvCxnSpPr>
        <p:spPr>
          <a:xfrm flipV="1">
            <a:off x="5049398" y="5192451"/>
            <a:ext cx="1046602" cy="4471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it-IT" sz="4500" b="1" dirty="0" smtClean="0"/>
              <a:t>EVID and BCID: some </a:t>
            </a:r>
            <a:r>
              <a:rPr lang="it-IT" sz="4500" b="1" dirty="0" err="1" smtClean="0"/>
              <a:t>details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61013" y="1586428"/>
            <a:ext cx="102239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BCID details</a:t>
            </a:r>
            <a:r>
              <a:rPr lang="en-US" dirty="0" smtClean="0"/>
              <a:t>: 12 bit vector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time that a BCR signal is received the counter is going back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BCR is received the counter continues to count until the next BCR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BCID value is needed every time that a L1A is received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EVID details</a:t>
            </a:r>
            <a:r>
              <a:rPr lang="en-US" dirty="0" smtClean="0"/>
              <a:t>: 32 bit vector made of two 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 </a:t>
            </a:r>
            <a:r>
              <a:rPr lang="en-US" dirty="0" err="1"/>
              <a:t>downto</a:t>
            </a:r>
            <a:r>
              <a:rPr lang="en-US" dirty="0"/>
              <a:t> </a:t>
            </a:r>
            <a:r>
              <a:rPr lang="en-US" dirty="0" smtClean="0"/>
              <a:t>24: ECR sub-counter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23 </a:t>
            </a:r>
            <a:r>
              <a:rPr lang="en-US" dirty="0" err="1" smtClean="0"/>
              <a:t>downto</a:t>
            </a:r>
            <a:r>
              <a:rPr lang="en-US" dirty="0" smtClean="0"/>
              <a:t> 0: L1A sub-counter</a:t>
            </a:r>
          </a:p>
          <a:p>
            <a:r>
              <a:rPr lang="en-US" dirty="0" smtClean="0"/>
              <a:t>How to 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time that an ECR is received the ECR sub-counter is increased while the L1A sub-counter is set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time </a:t>
            </a:r>
            <a:r>
              <a:rPr lang="en-US" dirty="0" smtClean="0"/>
              <a:t>that a L1A is received the</a:t>
            </a:r>
            <a:r>
              <a:rPr lang="en-US" dirty="0"/>
              <a:t> L1A sub-counter is increased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50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6475</TotalTime>
  <Words>199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1_HDOfficeLightV0</vt:lpstr>
      <vt:lpstr>Tema di Office</vt:lpstr>
      <vt:lpstr>TTC status</vt:lpstr>
      <vt:lpstr>Decoding TTC from Carrier</vt:lpstr>
      <vt:lpstr>EVID and BCID: some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Uppsala1</cp:lastModifiedBy>
  <cp:revision>148</cp:revision>
  <dcterms:created xsi:type="dcterms:W3CDTF">2015-11-12T09:16:47Z</dcterms:created>
  <dcterms:modified xsi:type="dcterms:W3CDTF">2016-09-01T10:18:05Z</dcterms:modified>
</cp:coreProperties>
</file>