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6"/>
  </p:notesMasterIdLst>
  <p:sldIdLst>
    <p:sldId id="256" r:id="rId4"/>
    <p:sldId id="28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07/07/2016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07/07/2016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07/07/2016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07/07/2016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07/07/2016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07/07/2016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07/07/2016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07/07/2016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07/07/2016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07/07/2016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07/07/2016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07/07/2016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07</a:t>
            </a:r>
            <a:r>
              <a:rPr lang="it-IT" dirty="0" smtClean="0"/>
              <a:t>/06/2016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Status 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320718" y="2003202"/>
            <a:ext cx="89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Everything is defined.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Started implementing th</a:t>
            </a:r>
            <a:r>
              <a:rPr lang="en-US" sz="2400" dirty="0" smtClean="0"/>
              <a:t>e TTC decoding part for </a:t>
            </a:r>
            <a:r>
              <a:rPr lang="en-US" sz="2400" dirty="0" err="1" smtClean="0"/>
              <a:t>latome</a:t>
            </a:r>
            <a:endParaRPr lang="en-US" sz="24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aving a look to Sophie Baron core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Having a look also to ABBA code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Soon will be implemented also a </a:t>
            </a:r>
            <a:r>
              <a:rPr lang="en-US" sz="2400" dirty="0" err="1" smtClean="0"/>
              <a:t>testbench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5176</TotalTime>
  <Words>48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Status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134</cp:revision>
  <dcterms:created xsi:type="dcterms:W3CDTF">2015-11-12T09:16:47Z</dcterms:created>
  <dcterms:modified xsi:type="dcterms:W3CDTF">2016-07-07T13:07:29Z</dcterms:modified>
</cp:coreProperties>
</file>