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31/01/2017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firmware: </a:t>
            </a:r>
            <a:r>
              <a:rPr lang="it-IT" sz="5000" b="1" dirty="0" err="1" smtClean="0"/>
              <a:t>latency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correction</a:t>
            </a:r>
            <a:r>
              <a:rPr lang="it-IT" sz="5000" b="1" dirty="0" smtClean="0"/>
              <a:t> 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 smtClean="0"/>
              <a:t>31-01-2017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reminder</a:t>
            </a:r>
            <a:r>
              <a:rPr lang="it-IT" dirty="0" smtClean="0"/>
              <a:t>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9"/>
          <a:stretch/>
        </p:blipFill>
        <p:spPr>
          <a:xfrm>
            <a:off x="1691958" y="3561213"/>
            <a:ext cx="8375369" cy="882449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274956" y="1971560"/>
            <a:ext cx="9880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TDAQ </a:t>
            </a:r>
            <a:r>
              <a:rPr lang="en-US" dirty="0"/>
              <a:t>value used </a:t>
            </a:r>
            <a:r>
              <a:rPr lang="en-US" dirty="0" smtClean="0"/>
              <a:t>until now (</a:t>
            </a:r>
            <a:r>
              <a:rPr lang="en-US" dirty="0"/>
              <a:t>to have </a:t>
            </a:r>
            <a:r>
              <a:rPr lang="en-US" dirty="0" smtClean="0"/>
              <a:t>the pulse </a:t>
            </a:r>
            <a:r>
              <a:rPr lang="en-US" dirty="0"/>
              <a:t>peak </a:t>
            </a:r>
            <a:r>
              <a:rPr lang="en-US" dirty="0" smtClean="0"/>
              <a:t>at position 20 in the readout window)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</a:t>
            </a:r>
            <a:r>
              <a:rPr lang="en-US" dirty="0"/>
              <a:t>BNL = </a:t>
            </a:r>
            <a:r>
              <a:rPr lang="en-US" dirty="0" smtClean="0"/>
              <a:t>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LAL = 0x4e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 the firmware these value have been substituted by this combination of values: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410035" y="4395095"/>
            <a:ext cx="685883" cy="65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77792" y="5072534"/>
            <a:ext cx="2297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 and calculated to comply the </a:t>
            </a:r>
            <a:r>
              <a:rPr lang="en-US" sz="1600" dirty="0" err="1" smtClean="0"/>
              <a:t>LAr</a:t>
            </a:r>
            <a:r>
              <a:rPr lang="en-US" sz="1600" dirty="0" smtClean="0"/>
              <a:t> global and the new TDAQ value: it will be -46</a:t>
            </a:r>
            <a:endParaRPr lang="it-IT" sz="160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3890853" y="4455237"/>
            <a:ext cx="498016" cy="65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2750551" y="5070683"/>
            <a:ext cx="16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For example, 104 for </a:t>
            </a:r>
            <a:r>
              <a:rPr lang="en-US" sz="1600" dirty="0" err="1" smtClean="0"/>
              <a:t>LAr</a:t>
            </a:r>
            <a:r>
              <a:rPr lang="en-US" sz="1600" dirty="0" smtClean="0"/>
              <a:t> Physics, to be </a:t>
            </a:r>
            <a:r>
              <a:rPr lang="en-US" sz="1600" dirty="0"/>
              <a:t>set </a:t>
            </a:r>
            <a:r>
              <a:rPr lang="en-US" sz="1600" dirty="0" smtClean="0"/>
              <a:t>through TDAQ</a:t>
            </a:r>
            <a:endParaRPr lang="it-IT" sz="1600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183481" y="4455237"/>
            <a:ext cx="115260" cy="61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485229" y="5070683"/>
            <a:ext cx="2511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will be 8 for BNL LTDB and 0 for LAL LTDB</a:t>
            </a:r>
            <a:r>
              <a:rPr lang="it-IT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according to the latency between the two boards</a:t>
            </a:r>
            <a:endParaRPr lang="it-IT" sz="1600" dirty="0" smtClean="0"/>
          </a:p>
        </p:txBody>
      </p:sp>
      <p:cxnSp>
        <p:nvCxnSpPr>
          <p:cNvPr id="19" name="Connettore 2 18"/>
          <p:cNvCxnSpPr/>
          <p:nvPr/>
        </p:nvCxnSpPr>
        <p:spPr>
          <a:xfrm>
            <a:off x="7821140" y="4261760"/>
            <a:ext cx="250023" cy="7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7179899" y="5070683"/>
            <a:ext cx="207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is the value explained previously</a:t>
            </a:r>
            <a:endParaRPr lang="it-IT" sz="16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9593562" y="4358499"/>
            <a:ext cx="279634" cy="65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421793" y="5070683"/>
            <a:ext cx="2641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To have the pulse at position 20 in the readout window, this value will be set directly to 20 in the panel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874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development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325196" y="2276853"/>
            <a:ext cx="96612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Firmware development to solve the latency fiber to fiber: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Set latency values in the firmware: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L</a:t>
            </a:r>
            <a:r>
              <a:rPr lang="en-US" sz="2000" dirty="0" smtClean="0"/>
              <a:t>atency correction, fixed value </a:t>
            </a:r>
            <a:r>
              <a:rPr lang="en-US" sz="2000" dirty="0"/>
              <a:t>and LTDB </a:t>
            </a:r>
            <a:r>
              <a:rPr lang="en-US" sz="2000" dirty="0" smtClean="0"/>
              <a:t>values </a:t>
            </a:r>
            <a:r>
              <a:rPr lang="en-US" sz="2000" dirty="0"/>
              <a:t>are ready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Implemented register to read the two TDAQ values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Only </a:t>
            </a:r>
            <a:r>
              <a:rPr lang="en-US" sz="2000" dirty="0"/>
              <a:t>one </a:t>
            </a:r>
            <a:r>
              <a:rPr lang="en-US" sz="2000" dirty="0" smtClean="0"/>
              <a:t>register was actually implemented with </a:t>
            </a:r>
            <a:r>
              <a:rPr lang="en-US" sz="2000" dirty="0"/>
              <a:t>the sum </a:t>
            </a:r>
            <a:r>
              <a:rPr lang="en-US" sz="2000" dirty="0" smtClean="0"/>
              <a:t>the TDAQ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Implemented new set of registers to monitor the latency correction per each fiber and per each FPGA (visible on TDAQ panel)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Re-used the old address values used to set the old latency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As soon as the simulations were ok, </a:t>
            </a:r>
            <a:r>
              <a:rPr lang="en-US" sz="2000" dirty="0" smtClean="0"/>
              <a:t>a </a:t>
            </a:r>
            <a:r>
              <a:rPr lang="en-US" sz="2000" dirty="0" smtClean="0"/>
              <a:t>first calibration run in EMF was taken (314958).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3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first check: ramp run in EMF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52" y="2014803"/>
            <a:ext cx="6525904" cy="408624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84291" y="2129051"/>
            <a:ext cx="3996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smtClean="0"/>
              <a:t>FPGA 0 </a:t>
            </a:r>
            <a:r>
              <a:rPr lang="it-IT" sz="2000" dirty="0" smtClean="0"/>
              <a:t>on new Tokio </a:t>
            </a:r>
            <a:r>
              <a:rPr lang="it-IT" sz="2000" dirty="0" err="1" smtClean="0"/>
              <a:t>board</a:t>
            </a:r>
            <a:r>
              <a:rPr lang="it-IT" sz="2000" dirty="0" smtClean="0"/>
              <a:t>:</a:t>
            </a:r>
          </a:p>
          <a:p>
            <a:pPr algn="just"/>
            <a:r>
              <a:rPr lang="it-IT" sz="2000" dirty="0" smtClean="0"/>
              <a:t>IP </a:t>
            </a:r>
            <a:r>
              <a:rPr lang="it-IT" sz="2000" dirty="0" err="1" smtClean="0"/>
              <a:t>address</a:t>
            </a:r>
            <a:r>
              <a:rPr lang="it-IT" sz="2000" dirty="0" smtClean="0"/>
              <a:t> 168.192.10.3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err="1" smtClean="0"/>
              <a:t>Latency</a:t>
            </a:r>
            <a:r>
              <a:rPr lang="it-IT" sz="2000" dirty="0" smtClean="0"/>
              <a:t> </a:t>
            </a:r>
            <a:r>
              <a:rPr lang="it-IT" sz="2000" dirty="0" err="1" smtClean="0"/>
              <a:t>value</a:t>
            </a:r>
            <a:r>
              <a:rPr lang="it-IT" sz="2000" dirty="0" smtClean="0"/>
              <a:t> in </a:t>
            </a:r>
            <a:r>
              <a:rPr lang="it-IT" sz="2000" b="1" dirty="0" smtClean="0"/>
              <a:t>TDAQ: 104</a:t>
            </a:r>
          </a:p>
          <a:p>
            <a:pPr algn="just"/>
            <a:endParaRPr lang="it-IT" sz="2000" dirty="0"/>
          </a:p>
          <a:p>
            <a:pPr algn="just"/>
            <a:endParaRPr lang="it-IT" sz="2000" dirty="0" smtClean="0"/>
          </a:p>
          <a:p>
            <a:pPr algn="just"/>
            <a:r>
              <a:rPr lang="it-IT" sz="2000" b="1" dirty="0" err="1" smtClean="0"/>
              <a:t>All</a:t>
            </a:r>
            <a:r>
              <a:rPr lang="it-IT" sz="2000" b="1" dirty="0" smtClean="0"/>
              <a:t> </a:t>
            </a:r>
            <a:r>
              <a:rPr lang="it-IT" sz="2000" dirty="0" smtClean="0"/>
              <a:t>the </a:t>
            </a:r>
            <a:r>
              <a:rPr lang="it-IT" sz="2000" dirty="0" err="1" smtClean="0"/>
              <a:t>pulses</a:t>
            </a:r>
            <a:r>
              <a:rPr lang="it-IT" sz="2000" dirty="0" smtClean="0"/>
              <a:t> are </a:t>
            </a:r>
            <a:r>
              <a:rPr lang="it-IT" sz="2000" dirty="0" err="1" smtClean="0"/>
              <a:t>centered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bunch</a:t>
            </a:r>
            <a:r>
              <a:rPr lang="it-IT" sz="2000" dirty="0" smtClean="0"/>
              <a:t> </a:t>
            </a:r>
            <a:r>
              <a:rPr lang="it-IT" sz="2000" dirty="0" err="1" smtClean="0"/>
              <a:t>crossing</a:t>
            </a:r>
            <a:r>
              <a:rPr lang="it-IT" sz="2000" dirty="0" smtClean="0"/>
              <a:t>: BC 5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err="1" smtClean="0"/>
              <a:t>Fibers</a:t>
            </a:r>
            <a:r>
              <a:rPr lang="it-IT" sz="2000" dirty="0" smtClean="0"/>
              <a:t> 10 to 13 and 17 are </a:t>
            </a:r>
            <a:r>
              <a:rPr lang="it-IT" sz="2000" dirty="0" err="1" smtClean="0"/>
              <a:t>unlocked</a:t>
            </a:r>
            <a:r>
              <a:rPr lang="it-IT" sz="2000" dirty="0" smtClean="0"/>
              <a:t>.</a:t>
            </a:r>
          </a:p>
          <a:p>
            <a:pPr algn="just"/>
            <a:endParaRPr lang="it-IT" sz="2000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6946710" y="2251038"/>
            <a:ext cx="26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Plotting</a:t>
            </a:r>
            <a:r>
              <a:rPr lang="it-IT" dirty="0" smtClean="0"/>
              <a:t> some </a:t>
            </a:r>
            <a:r>
              <a:rPr lang="it-IT" dirty="0" err="1" smtClean="0"/>
              <a:t>channels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73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first check: </a:t>
            </a:r>
            <a:r>
              <a:rPr lang="en-US" dirty="0" smtClean="0"/>
              <a:t>ramp run in EMF 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91319" y="1981830"/>
            <a:ext cx="4258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smtClean="0"/>
              <a:t>FPGA 1 </a:t>
            </a:r>
            <a:r>
              <a:rPr lang="it-IT" dirty="0" smtClean="0"/>
              <a:t>on new Tokio </a:t>
            </a:r>
            <a:r>
              <a:rPr lang="it-IT" dirty="0" err="1" smtClean="0"/>
              <a:t>board</a:t>
            </a:r>
            <a:r>
              <a:rPr lang="it-IT" dirty="0" smtClean="0"/>
              <a:t>:</a:t>
            </a:r>
          </a:p>
          <a:p>
            <a:pPr algn="just"/>
            <a:r>
              <a:rPr lang="it-IT" dirty="0" smtClean="0"/>
              <a:t>IP </a:t>
            </a:r>
            <a:r>
              <a:rPr lang="it-IT" dirty="0" err="1" smtClean="0"/>
              <a:t>address</a:t>
            </a:r>
            <a:r>
              <a:rPr lang="it-IT" dirty="0" smtClean="0"/>
              <a:t> 168.192.10.3</a:t>
            </a:r>
          </a:p>
          <a:p>
            <a:pPr algn="just"/>
            <a:endParaRPr lang="it-IT" dirty="0"/>
          </a:p>
          <a:p>
            <a:pPr algn="just"/>
            <a:r>
              <a:rPr lang="it-IT" dirty="0" err="1" smtClean="0"/>
              <a:t>Latency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in </a:t>
            </a:r>
            <a:r>
              <a:rPr lang="it-IT" b="1" dirty="0" smtClean="0"/>
              <a:t>TDAQ: 100</a:t>
            </a:r>
          </a:p>
          <a:p>
            <a:pPr algn="just"/>
            <a:endParaRPr lang="it-IT" b="1" dirty="0"/>
          </a:p>
          <a:p>
            <a:pPr algn="just"/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 of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fiber</a:t>
            </a:r>
            <a:r>
              <a:rPr lang="it-IT" dirty="0" smtClean="0"/>
              <a:t> 9: </a:t>
            </a:r>
            <a:r>
              <a:rPr lang="it-IT" dirty="0" err="1" smtClean="0"/>
              <a:t>peak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BC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fiber</a:t>
            </a:r>
            <a:r>
              <a:rPr lang="it-IT" dirty="0" smtClean="0"/>
              <a:t> 14:  </a:t>
            </a:r>
            <a:r>
              <a:rPr lang="it-IT" dirty="0" err="1" smtClean="0"/>
              <a:t>peak</a:t>
            </a:r>
            <a:r>
              <a:rPr lang="it-IT" dirty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BC </a:t>
            </a:r>
            <a:r>
              <a:rPr lang="it-IT" dirty="0" smtClean="0"/>
              <a:t>3</a:t>
            </a:r>
          </a:p>
          <a:p>
            <a:pPr algn="just"/>
            <a:endParaRPr lang="it-IT" dirty="0"/>
          </a:p>
          <a:p>
            <a:pPr algn="just"/>
            <a:r>
              <a:rPr lang="it-IT" dirty="0" smtClean="0"/>
              <a:t>The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at</a:t>
            </a:r>
            <a:r>
              <a:rPr lang="it-IT" dirty="0" smtClean="0"/>
              <a:t> BC 1 </a:t>
            </a:r>
            <a:r>
              <a:rPr lang="it-IT" dirty="0" smtClean="0"/>
              <a:t>(4 </a:t>
            </a:r>
            <a:r>
              <a:rPr lang="it-IT" dirty="0" err="1" smtClean="0"/>
              <a:t>BCs</a:t>
            </a:r>
            <a:r>
              <a:rPr lang="it-IT" dirty="0" smtClean="0"/>
              <a:t> from the </a:t>
            </a:r>
            <a:r>
              <a:rPr lang="it-IT" dirty="0" err="1" smtClean="0"/>
              <a:t>other</a:t>
            </a:r>
            <a:r>
              <a:rPr lang="it-IT" dirty="0" smtClean="0"/>
              <a:t> TDAQ </a:t>
            </a:r>
            <a:r>
              <a:rPr lang="it-IT" dirty="0" err="1" smtClean="0"/>
              <a:t>value</a:t>
            </a:r>
            <a:r>
              <a:rPr lang="it-IT" dirty="0" smtClean="0"/>
              <a:t>).</a:t>
            </a:r>
          </a:p>
          <a:p>
            <a:pPr algn="just"/>
            <a:r>
              <a:rPr lang="it-IT" dirty="0" smtClean="0"/>
              <a:t>For </a:t>
            </a:r>
            <a:r>
              <a:rPr lang="it-IT" dirty="0" smtClean="0"/>
              <a:t>some </a:t>
            </a:r>
            <a:r>
              <a:rPr lang="it-IT" dirty="0" err="1" smtClean="0"/>
              <a:t>reason</a:t>
            </a:r>
            <a:r>
              <a:rPr lang="it-IT" dirty="0" smtClean="0"/>
              <a:t> some of </a:t>
            </a:r>
            <a:r>
              <a:rPr lang="it-IT" dirty="0" err="1" smtClean="0"/>
              <a:t>them</a:t>
            </a:r>
            <a:r>
              <a:rPr lang="it-IT" dirty="0" smtClean="0"/>
              <a:t> (from </a:t>
            </a:r>
            <a:r>
              <a:rPr lang="it-IT" dirty="0" err="1" smtClean="0"/>
              <a:t>fiber</a:t>
            </a:r>
            <a:r>
              <a:rPr lang="it-IT" dirty="0" smtClean="0"/>
              <a:t> 14 to 19) are </a:t>
            </a:r>
            <a:r>
              <a:rPr lang="it-IT" dirty="0" err="1" smtClean="0"/>
              <a:t>peaked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BC 3.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err="1" smtClean="0"/>
              <a:t>Fibers</a:t>
            </a:r>
            <a:r>
              <a:rPr lang="it-IT" dirty="0" smtClean="0"/>
              <a:t> 10 to 13 are </a:t>
            </a:r>
            <a:r>
              <a:rPr lang="it-IT" dirty="0" err="1" smtClean="0"/>
              <a:t>unlocked</a:t>
            </a:r>
            <a:r>
              <a:rPr lang="it-IT" dirty="0" smtClean="0"/>
              <a:t>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86" y="2047163"/>
            <a:ext cx="6271994" cy="392655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92118" y="2251038"/>
            <a:ext cx="26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Plotting</a:t>
            </a:r>
            <a:r>
              <a:rPr lang="it-IT" dirty="0" smtClean="0"/>
              <a:t> some </a:t>
            </a:r>
            <a:r>
              <a:rPr lang="it-IT" dirty="0" err="1" smtClean="0"/>
              <a:t>channels</a:t>
            </a:r>
            <a:r>
              <a:rPr lang="it-IT" dirty="0" smtClean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61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Unlocked</a:t>
            </a:r>
            <a:r>
              <a:rPr lang="it-IT" dirty="0" smtClean="0"/>
              <a:t> </a:t>
            </a:r>
            <a:r>
              <a:rPr lang="it-IT" dirty="0" err="1" smtClean="0"/>
              <a:t>fibers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81451" y="2104664"/>
            <a:ext cx="9275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Another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update in the firmware: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w</a:t>
            </a:r>
            <a:r>
              <a:rPr lang="it-IT" sz="2000" dirty="0" err="1" smtClean="0"/>
              <a:t>hen</a:t>
            </a:r>
            <a:r>
              <a:rPr lang="it-IT" sz="2000" dirty="0" smtClean="0"/>
              <a:t> a </a:t>
            </a:r>
            <a:r>
              <a:rPr lang="it-IT" sz="2000" dirty="0" err="1" smtClean="0"/>
              <a:t>fiber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unlocked</a:t>
            </a:r>
            <a:r>
              <a:rPr lang="it-IT" sz="2000" dirty="0" smtClean="0"/>
              <a:t> </a:t>
            </a:r>
            <a:r>
              <a:rPr lang="it-IT" sz="2000" dirty="0" err="1" smtClean="0"/>
              <a:t>now</a:t>
            </a:r>
            <a:r>
              <a:rPr lang="it-IT" sz="2000" dirty="0" smtClean="0"/>
              <a:t> a </a:t>
            </a:r>
            <a:r>
              <a:rPr lang="it-IT" sz="2000" dirty="0" err="1" smtClean="0"/>
              <a:t>fixed</a:t>
            </a:r>
            <a:r>
              <a:rPr lang="it-IT" sz="2000" dirty="0" smtClean="0"/>
              <a:t> pattern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appearing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err="1" smtClean="0"/>
              <a:t>Four</a:t>
            </a:r>
            <a:r>
              <a:rPr lang="it-IT" sz="2000" dirty="0" smtClean="0"/>
              <a:t> </a:t>
            </a:r>
            <a:r>
              <a:rPr lang="it-IT" sz="2000" dirty="0" err="1" smtClean="0"/>
              <a:t>words</a:t>
            </a:r>
            <a:r>
              <a:rPr lang="it-IT" sz="2000" dirty="0" smtClean="0"/>
              <a:t> are </a:t>
            </a:r>
            <a:r>
              <a:rPr lang="it-IT" sz="2000" dirty="0" err="1" smtClean="0"/>
              <a:t>rotating</a:t>
            </a:r>
            <a:r>
              <a:rPr lang="it-IT" sz="2000" dirty="0" smtClean="0"/>
              <a:t>:</a:t>
            </a:r>
          </a:p>
          <a:p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x"BAD</a:t>
            </a:r>
            <a:r>
              <a:rPr lang="it-IT" sz="2000" dirty="0"/>
              <a:t>"</a:t>
            </a:r>
            <a:r>
              <a:rPr lang="it-IT" sz="2000" dirty="0" smtClean="0"/>
              <a:t> = 2989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x"DAC</a:t>
            </a:r>
            <a:r>
              <a:rPr lang="it-IT" sz="2000" dirty="0"/>
              <a:t>"</a:t>
            </a:r>
            <a:r>
              <a:rPr lang="it-IT" sz="2000" dirty="0" smtClean="0"/>
              <a:t> = 3500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x"FEB</a:t>
            </a:r>
            <a:r>
              <a:rPr lang="it-IT" sz="2000" dirty="0"/>
              <a:t>"</a:t>
            </a:r>
            <a:r>
              <a:rPr lang="it-IT" sz="2000" dirty="0" smtClean="0"/>
              <a:t> = 4075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x"ADC</a:t>
            </a:r>
            <a:r>
              <a:rPr lang="it-IT" sz="2000" dirty="0"/>
              <a:t>" = 2780</a:t>
            </a:r>
          </a:p>
          <a:p>
            <a:endParaRPr lang="it-IT" sz="20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08" y="3247341"/>
            <a:ext cx="4257703" cy="28237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45" y="2961565"/>
            <a:ext cx="4209773" cy="28114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 flipH="1">
            <a:off x="5081743" y="5227093"/>
            <a:ext cx="31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Again</a:t>
            </a:r>
            <a:r>
              <a:rPr lang="it-IT" dirty="0" smtClean="0"/>
              <a:t> from the EMF </a:t>
            </a:r>
            <a:r>
              <a:rPr lang="it-IT" dirty="0" err="1" smtClean="0"/>
              <a:t>run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43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31650" y="1910687"/>
            <a:ext cx="938966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From the latency correction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Firmware is roughly ready: first test run in EMF was 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FPGA 0 is ok, all the pulses are aligned on the very same 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FPGA 1: two groups of peak on two different BCs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Could be hardware/fiber related? (should try with another ABBA)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(not sure about some fibers </a:t>
            </a:r>
            <a:r>
              <a:rPr lang="en-US" sz="1900" dirty="0" err="1" smtClean="0"/>
              <a:t>behaviour</a:t>
            </a:r>
            <a:r>
              <a:rPr lang="en-US" sz="1900" dirty="0" smtClean="0"/>
              <a:t> because they are unlocked)</a:t>
            </a:r>
          </a:p>
          <a:p>
            <a:endParaRPr lang="en-US" sz="2000" dirty="0" smtClean="0"/>
          </a:p>
          <a:p>
            <a:r>
              <a:rPr lang="en-US" sz="2000" b="1" dirty="0" smtClean="0"/>
              <a:t>From the fiber locked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 Firmware is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From EMF runs the pattern is appearing correctly</a:t>
            </a:r>
          </a:p>
          <a:p>
            <a:endParaRPr lang="en-US" sz="2000" dirty="0" smtClean="0"/>
          </a:p>
          <a:p>
            <a:r>
              <a:rPr lang="en-US" sz="2000" b="1" dirty="0" smtClean="0"/>
              <a:t>TODO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More calibration runs to be taken in EMF and USA15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Understand why two peak corrections in FPGA1</a:t>
            </a:r>
          </a:p>
        </p:txBody>
      </p:sp>
    </p:spTree>
    <p:extLst>
      <p:ext uri="{BB962C8B-B14F-4D97-AF65-F5344CB8AC3E}">
        <p14:creationId xmlns:p14="http://schemas.microsoft.com/office/powerpoint/2010/main" val="404185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 flipH="1">
            <a:off x="4358411" y="2183642"/>
            <a:ext cx="425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Back up </a:t>
            </a:r>
            <a:r>
              <a:rPr lang="it-IT" sz="4000" dirty="0" err="1" smtClean="0"/>
              <a:t>slides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65643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EMF </a:t>
            </a:r>
            <a:r>
              <a:rPr lang="it-IT" dirty="0" err="1" smtClean="0"/>
              <a:t>Run</a:t>
            </a:r>
            <a:r>
              <a:rPr lang="it-IT" dirty="0" smtClean="0"/>
              <a:t>: FPGA 2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97540" y="2899165"/>
            <a:ext cx="2348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0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pulsed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2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3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pulsed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4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pulsed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5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6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7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8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9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</a:t>
            </a:r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78190" y="2899165"/>
            <a:ext cx="3011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10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11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12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13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14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15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pulsed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16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17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18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fiber</a:t>
            </a:r>
            <a:r>
              <a:rPr lang="it-IT" dirty="0"/>
              <a:t> 19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BC 1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 flipH="1">
            <a:off x="1201003" y="2095995"/>
            <a:ext cx="7788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FPGA 2 </a:t>
            </a:r>
            <a:r>
              <a:rPr lang="it-IT" sz="2200" dirty="0" err="1" smtClean="0"/>
              <a:t>behaviour</a:t>
            </a:r>
            <a:r>
              <a:rPr lang="it-IT" sz="2200" dirty="0" smtClean="0"/>
              <a:t> in EMF </a:t>
            </a:r>
            <a:r>
              <a:rPr lang="it-IT" sz="2200" dirty="0" err="1" smtClean="0"/>
              <a:t>calibration</a:t>
            </a:r>
            <a:r>
              <a:rPr lang="it-IT" sz="2200" dirty="0" smtClean="0"/>
              <a:t> </a:t>
            </a:r>
            <a:r>
              <a:rPr lang="it-IT" sz="2200" dirty="0" err="1" smtClean="0"/>
              <a:t>run</a:t>
            </a:r>
            <a:r>
              <a:rPr lang="it-IT" sz="2200" dirty="0" smtClean="0"/>
              <a:t>, </a:t>
            </a:r>
            <a:r>
              <a:rPr lang="it-IT" sz="2200" dirty="0" err="1" smtClean="0"/>
              <a:t>fiber</a:t>
            </a:r>
            <a:r>
              <a:rPr lang="it-IT" sz="2200" dirty="0" smtClean="0"/>
              <a:t> per </a:t>
            </a:r>
            <a:r>
              <a:rPr lang="it-IT" sz="2200" dirty="0" err="1" smtClean="0"/>
              <a:t>fiber</a:t>
            </a:r>
            <a:r>
              <a:rPr lang="it-IT" sz="2200" dirty="0" smtClean="0"/>
              <a:t>: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78512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686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Retrospettivo</vt:lpstr>
      <vt:lpstr>ABBA firmware: latency correction </vt:lpstr>
      <vt:lpstr>As a reminder..</vt:lpstr>
      <vt:lpstr>Firmware development</vt:lpstr>
      <vt:lpstr>Very first check: ramp run in EMF</vt:lpstr>
      <vt:lpstr>Very first check: ramp run in EMF (2)</vt:lpstr>
      <vt:lpstr>Unlocked fibers pattern</vt:lpstr>
      <vt:lpstr>Conclusion</vt:lpstr>
      <vt:lpstr>Presentazione standard di PowerPoint</vt:lpstr>
      <vt:lpstr>EMF Run: FPGA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72</cp:revision>
  <dcterms:created xsi:type="dcterms:W3CDTF">2016-10-16T15:38:15Z</dcterms:created>
  <dcterms:modified xsi:type="dcterms:W3CDTF">2017-01-31T09:07:23Z</dcterms:modified>
</cp:coreProperties>
</file>