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 firmware: </a:t>
            </a:r>
            <a:r>
              <a:rPr lang="it-IT" sz="5000" b="1" dirty="0" err="1" smtClean="0"/>
              <a:t>latency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correction</a:t>
            </a:r>
            <a:r>
              <a:rPr lang="it-IT" sz="5000" b="1" dirty="0" smtClean="0"/>
              <a:t> 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 smtClean="0"/>
              <a:t>28</a:t>
            </a:r>
            <a:r>
              <a:rPr lang="en-US" sz="2000" dirty="0" smtClean="0"/>
              <a:t>-02-2017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Ramp</a:t>
            </a:r>
            <a:r>
              <a:rPr lang="it-IT" dirty="0" smtClean="0"/>
              <a:t> </a:t>
            </a:r>
            <a:r>
              <a:rPr lang="it-IT" dirty="0" err="1" smtClean="0"/>
              <a:t>taken</a:t>
            </a:r>
            <a:r>
              <a:rPr lang="it-IT" dirty="0" smtClean="0"/>
              <a:t> on 17.02.2017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833007"/>
            <a:ext cx="7741354" cy="4454930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V="1">
            <a:off x="2857500" y="2971800"/>
            <a:ext cx="1993900" cy="495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66341" y="3314700"/>
            <a:ext cx="2803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positions: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BC 12 for </a:t>
            </a:r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0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BC 11 for </a:t>
            </a:r>
            <a:r>
              <a:rPr lang="it-IT" dirty="0" err="1" smtClean="0"/>
              <a:t>fiber</a:t>
            </a:r>
            <a:r>
              <a:rPr lang="it-IT" dirty="0" smtClean="0"/>
              <a:t> 14 and 19</a:t>
            </a:r>
          </a:p>
        </p:txBody>
      </p:sp>
    </p:spTree>
    <p:extLst>
      <p:ext uri="{BB962C8B-B14F-4D97-AF65-F5344CB8AC3E}">
        <p14:creationId xmlns:p14="http://schemas.microsoft.com/office/powerpoint/2010/main" val="37772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Ramp</a:t>
            </a:r>
            <a:r>
              <a:rPr lang="it-IT" dirty="0" smtClean="0"/>
              <a:t> </a:t>
            </a:r>
            <a:r>
              <a:rPr lang="it-IT" dirty="0" err="1" smtClean="0"/>
              <a:t>taken</a:t>
            </a:r>
            <a:r>
              <a:rPr lang="it-IT" dirty="0" smtClean="0"/>
              <a:t> on 17.02.2017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05" y="1757150"/>
            <a:ext cx="7671195" cy="455410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79400" y="404777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pulses</a:t>
            </a:r>
            <a:r>
              <a:rPr lang="it-IT" dirty="0" smtClean="0"/>
              <a:t> </a:t>
            </a:r>
            <a:r>
              <a:rPr lang="it-IT" dirty="0" err="1" smtClean="0"/>
              <a:t>aligned</a:t>
            </a:r>
            <a:r>
              <a:rPr lang="it-IT" dirty="0" smtClean="0"/>
              <a:t> </a:t>
            </a:r>
            <a:r>
              <a:rPr lang="it-IT" dirty="0" err="1" smtClean="0"/>
              <a:t>properly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19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Since</a:t>
            </a:r>
            <a:r>
              <a:rPr lang="it-IT" dirty="0" smtClean="0"/>
              <a:t> </a:t>
            </a:r>
            <a:r>
              <a:rPr lang="it-IT" dirty="0"/>
              <a:t>21.2.2017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21658" y="2405801"/>
            <a:ext cx="673799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 smtClean="0"/>
              <a:t>Funny</a:t>
            </a:r>
            <a:r>
              <a:rPr lang="it-IT" sz="2200" dirty="0" smtClean="0"/>
              <a:t> </a:t>
            </a:r>
            <a:r>
              <a:rPr lang="it-IT" sz="2200" dirty="0" err="1" smtClean="0"/>
              <a:t>behaviour</a:t>
            </a:r>
            <a:r>
              <a:rPr lang="it-IT" sz="2200" dirty="0" smtClean="0"/>
              <a:t> </a:t>
            </a:r>
            <a:r>
              <a:rPr lang="it-IT" sz="2200" dirty="0" err="1" smtClean="0"/>
              <a:t>also</a:t>
            </a:r>
            <a:r>
              <a:rPr lang="it-IT" sz="2200" dirty="0" smtClean="0"/>
              <a:t> </a:t>
            </a:r>
            <a:r>
              <a:rPr lang="it-IT" sz="2200" dirty="0" err="1" smtClean="0"/>
              <a:t>if</a:t>
            </a:r>
            <a:r>
              <a:rPr lang="it-IT" sz="2200" dirty="0" smtClean="0"/>
              <a:t> the </a:t>
            </a:r>
            <a:r>
              <a:rPr lang="it-IT" sz="2200" dirty="0" err="1" smtClean="0"/>
              <a:t>correction</a:t>
            </a:r>
            <a:r>
              <a:rPr lang="it-IT" sz="2200" dirty="0" smtClean="0"/>
              <a:t> </a:t>
            </a:r>
            <a:r>
              <a:rPr lang="it-IT" sz="2200" dirty="0" err="1" smtClean="0"/>
              <a:t>is</a:t>
            </a:r>
            <a:r>
              <a:rPr lang="it-IT" sz="2200" dirty="0" smtClean="0"/>
              <a:t> </a:t>
            </a:r>
            <a:r>
              <a:rPr lang="it-IT" sz="2200" dirty="0" err="1" smtClean="0"/>
              <a:t>applied</a:t>
            </a:r>
            <a:r>
              <a:rPr lang="it-IT" sz="22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Pulse</a:t>
            </a:r>
            <a:r>
              <a:rPr lang="it-IT" sz="2200" dirty="0" smtClean="0"/>
              <a:t> </a:t>
            </a:r>
            <a:r>
              <a:rPr lang="it-IT" sz="2200" dirty="0" err="1" smtClean="0"/>
              <a:t>peak</a:t>
            </a:r>
            <a:r>
              <a:rPr lang="it-IT" sz="2200" dirty="0" smtClean="0"/>
              <a:t> </a:t>
            </a:r>
            <a:r>
              <a:rPr lang="it-IT" sz="2200" dirty="0" err="1" smtClean="0"/>
              <a:t>moving</a:t>
            </a:r>
            <a:r>
              <a:rPr lang="it-IT" sz="2200" dirty="0" smtClean="0"/>
              <a:t> </a:t>
            </a:r>
            <a:r>
              <a:rPr lang="it-IT" sz="2200" dirty="0" err="1" smtClean="0"/>
              <a:t>fiber</a:t>
            </a:r>
            <a:r>
              <a:rPr lang="it-IT" sz="2200" dirty="0" smtClean="0"/>
              <a:t> by </a:t>
            </a:r>
            <a:r>
              <a:rPr lang="it-IT" sz="2200" dirty="0" err="1" smtClean="0"/>
              <a:t>fiber</a:t>
            </a:r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Pulse</a:t>
            </a:r>
            <a:r>
              <a:rPr lang="it-IT" sz="2200" dirty="0" smtClean="0"/>
              <a:t> </a:t>
            </a:r>
            <a:r>
              <a:rPr lang="it-IT" sz="2200" dirty="0" err="1" smtClean="0"/>
              <a:t>peak</a:t>
            </a:r>
            <a:r>
              <a:rPr lang="it-IT" sz="2200" dirty="0" smtClean="0"/>
              <a:t> </a:t>
            </a:r>
            <a:r>
              <a:rPr lang="it-IT" sz="2200" dirty="0" err="1" smtClean="0"/>
              <a:t>moving</a:t>
            </a:r>
            <a:r>
              <a:rPr lang="it-IT" sz="2200" dirty="0" smtClean="0"/>
              <a:t> </a:t>
            </a:r>
            <a:r>
              <a:rPr lang="it-IT" sz="2200" dirty="0" err="1" smtClean="0"/>
              <a:t>channel</a:t>
            </a:r>
            <a:r>
              <a:rPr lang="it-IT" sz="2200" dirty="0" smtClean="0"/>
              <a:t> by </a:t>
            </a:r>
            <a:r>
              <a:rPr lang="it-IT" sz="2200" dirty="0" err="1" smtClean="0"/>
              <a:t>channel</a:t>
            </a:r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 smtClean="0"/>
          </a:p>
          <a:p>
            <a:r>
              <a:rPr lang="it-IT" sz="2200" dirty="0" err="1" smtClean="0"/>
              <a:t>This</a:t>
            </a:r>
            <a:r>
              <a:rPr lang="it-IT" sz="2200" dirty="0"/>
              <a:t> </a:t>
            </a:r>
            <a:r>
              <a:rPr lang="it-IT" sz="2200" dirty="0" err="1" smtClean="0"/>
              <a:t>happened</a:t>
            </a:r>
            <a:r>
              <a:rPr lang="it-IT" sz="2200" dirty="0" smtClean="0"/>
              <a:t> for more </a:t>
            </a:r>
            <a:r>
              <a:rPr lang="it-IT" sz="2200" dirty="0" err="1" smtClean="0"/>
              <a:t>than</a:t>
            </a:r>
            <a:r>
              <a:rPr lang="it-IT" sz="2200" dirty="0" smtClean="0"/>
              <a:t> </a:t>
            </a:r>
            <a:r>
              <a:rPr lang="it-IT" sz="2200" dirty="0" err="1" smtClean="0"/>
              <a:t>one</a:t>
            </a:r>
            <a:r>
              <a:rPr lang="it-IT" sz="2200" dirty="0" smtClean="0"/>
              <a:t> </a:t>
            </a:r>
            <a:r>
              <a:rPr lang="it-IT" sz="2200" dirty="0" err="1" smtClean="0"/>
              <a:t>run</a:t>
            </a:r>
            <a:r>
              <a:rPr lang="it-IT" sz="2200" dirty="0" smtClean="0"/>
              <a:t> </a:t>
            </a:r>
            <a:r>
              <a:rPr lang="it-IT" sz="2200" dirty="0" err="1" smtClean="0"/>
              <a:t>taken</a:t>
            </a:r>
            <a:r>
              <a:rPr lang="it-IT" sz="2200" dirty="0" smtClean="0"/>
              <a:t> on 21.2.2017</a:t>
            </a:r>
          </a:p>
          <a:p>
            <a:r>
              <a:rPr lang="it-IT" sz="2200" dirty="0" err="1" smtClean="0"/>
              <a:t>Very</a:t>
            </a:r>
            <a:r>
              <a:rPr lang="it-IT" sz="2200" dirty="0" smtClean="0"/>
              <a:t> </a:t>
            </a:r>
            <a:r>
              <a:rPr lang="it-IT" sz="2200" dirty="0" err="1" smtClean="0"/>
              <a:t>similar</a:t>
            </a:r>
            <a:r>
              <a:rPr lang="it-IT" sz="2200" dirty="0" smtClean="0"/>
              <a:t> </a:t>
            </a:r>
            <a:r>
              <a:rPr lang="it-IT" sz="2200" dirty="0" err="1" smtClean="0"/>
              <a:t>moving</a:t>
            </a:r>
            <a:r>
              <a:rPr lang="it-IT" sz="2200" dirty="0" smtClean="0"/>
              <a:t> pattern for:</a:t>
            </a:r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 smtClean="0"/>
              <a:t>All</a:t>
            </a:r>
            <a:r>
              <a:rPr lang="it-IT" sz="2200" dirty="0" smtClean="0"/>
              <a:t> the 19:2 </a:t>
            </a:r>
            <a:r>
              <a:rPr lang="it-IT" sz="2200" dirty="0" err="1" smtClean="0"/>
              <a:t>files</a:t>
            </a:r>
            <a:r>
              <a:rPr lang="it-IT" sz="2200" dirty="0" smtClean="0"/>
              <a:t> from </a:t>
            </a:r>
            <a:r>
              <a:rPr lang="it-IT" sz="2200" dirty="0" err="1" smtClean="0"/>
              <a:t>different</a:t>
            </a:r>
            <a:r>
              <a:rPr lang="it-IT" sz="2200" dirty="0" smtClean="0"/>
              <a:t> </a:t>
            </a:r>
            <a:r>
              <a:rPr lang="it-IT" sz="2200" dirty="0" err="1" smtClean="0"/>
              <a:t>runs</a:t>
            </a:r>
            <a:endParaRPr lang="it-I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 smtClean="0"/>
              <a:t>All</a:t>
            </a:r>
            <a:r>
              <a:rPr lang="it-IT" sz="2200" dirty="0" smtClean="0"/>
              <a:t> the 20:2 </a:t>
            </a:r>
            <a:r>
              <a:rPr lang="it-IT" sz="2200" dirty="0" err="1" smtClean="0"/>
              <a:t>files</a:t>
            </a:r>
            <a:r>
              <a:rPr lang="it-IT" sz="2200" dirty="0" smtClean="0"/>
              <a:t> from </a:t>
            </a:r>
            <a:r>
              <a:rPr lang="it-IT" sz="2200" dirty="0" err="1" smtClean="0"/>
              <a:t>different</a:t>
            </a:r>
            <a:r>
              <a:rPr lang="it-IT" sz="2200" dirty="0" smtClean="0"/>
              <a:t> </a:t>
            </a:r>
            <a:r>
              <a:rPr lang="it-IT" sz="2200" dirty="0" err="1" smtClean="0"/>
              <a:t>runs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142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example</a:t>
            </a:r>
            <a:r>
              <a:rPr lang="it-IT" dirty="0" smtClean="0"/>
              <a:t>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97280" y="2304078"/>
            <a:ext cx="45875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 err="1" smtClean="0"/>
              <a:t>Run</a:t>
            </a:r>
            <a:r>
              <a:rPr lang="it-IT" sz="2200" b="1" dirty="0" smtClean="0"/>
              <a:t> 316131 - 19:2 – </a:t>
            </a:r>
            <a:r>
              <a:rPr lang="it-IT" sz="2200" b="1" dirty="0" err="1" smtClean="0"/>
              <a:t>latency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value</a:t>
            </a:r>
            <a:r>
              <a:rPr lang="it-IT" sz="2200" b="1" dirty="0" smtClean="0"/>
              <a:t> 105</a:t>
            </a:r>
          </a:p>
          <a:p>
            <a:r>
              <a:rPr lang="it-IT" dirty="0" err="1" smtClean="0"/>
              <a:t>Fiber</a:t>
            </a:r>
            <a:r>
              <a:rPr lang="it-IT" dirty="0" smtClean="0"/>
              <a:t> 0 -&gt;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16/17 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1 to 2 -&gt;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17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3 </a:t>
            </a:r>
            <a:r>
              <a:rPr lang="it-IT" dirty="0"/>
              <a:t>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18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6 to 9 -&gt;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17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10 to 13  </a:t>
            </a:r>
            <a:r>
              <a:rPr lang="it-IT" dirty="0"/>
              <a:t>-&gt; </a:t>
            </a:r>
            <a:r>
              <a:rPr lang="it-IT" dirty="0" err="1" smtClean="0"/>
              <a:t>unlocked</a:t>
            </a:r>
            <a:endParaRPr lang="it-IT" dirty="0" smtClean="0"/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14 to 16 </a:t>
            </a:r>
            <a:r>
              <a:rPr lang="it-IT" dirty="0"/>
              <a:t>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16</a:t>
            </a:r>
          </a:p>
          <a:p>
            <a:r>
              <a:rPr lang="it-IT" dirty="0" err="1" smtClean="0"/>
              <a:t>Fiber</a:t>
            </a:r>
            <a:r>
              <a:rPr lang="it-IT" dirty="0" smtClean="0"/>
              <a:t> 18 -&gt;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17</a:t>
            </a:r>
          </a:p>
          <a:p>
            <a:r>
              <a:rPr lang="it-IT" dirty="0" err="1" smtClean="0"/>
              <a:t>Fiber</a:t>
            </a:r>
            <a:r>
              <a:rPr lang="it-IT" dirty="0" smtClean="0"/>
              <a:t> 19 -&gt;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16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345382" y="2401060"/>
            <a:ext cx="45875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 err="1" smtClean="0"/>
              <a:t>Run</a:t>
            </a:r>
            <a:r>
              <a:rPr lang="it-IT" sz="2200" b="1" dirty="0" smtClean="0"/>
              <a:t> 316131 - 20:2 – </a:t>
            </a:r>
            <a:r>
              <a:rPr lang="it-IT" sz="2200" b="1" dirty="0" err="1" smtClean="0"/>
              <a:t>latency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value</a:t>
            </a:r>
            <a:r>
              <a:rPr lang="it-IT" sz="2200" b="1" dirty="0" smtClean="0"/>
              <a:t> 105</a:t>
            </a:r>
          </a:p>
          <a:p>
            <a:r>
              <a:rPr lang="it-IT" dirty="0" err="1" smtClean="0"/>
              <a:t>Fiber</a:t>
            </a:r>
            <a:r>
              <a:rPr lang="it-IT" dirty="0" smtClean="0"/>
              <a:t> 0 -&gt;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16</a:t>
            </a:r>
          </a:p>
          <a:p>
            <a:r>
              <a:rPr lang="it-IT" dirty="0" err="1" smtClean="0"/>
              <a:t>Fiber</a:t>
            </a:r>
            <a:r>
              <a:rPr lang="it-IT" dirty="0" smtClean="0"/>
              <a:t> 1 -&gt;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15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2 -&gt;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15/16</a:t>
            </a:r>
          </a:p>
          <a:p>
            <a:r>
              <a:rPr lang="it-IT" dirty="0" err="1"/>
              <a:t>Fiber</a:t>
            </a:r>
            <a:r>
              <a:rPr lang="it-IT" dirty="0"/>
              <a:t> 4</a:t>
            </a:r>
            <a:r>
              <a:rPr lang="it-IT" dirty="0" smtClean="0"/>
              <a:t> </a:t>
            </a:r>
            <a:r>
              <a:rPr lang="it-IT" dirty="0"/>
              <a:t>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15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5 -&gt;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15/16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6 -&gt;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16/17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8 to 9 </a:t>
            </a:r>
            <a:r>
              <a:rPr lang="it-IT" dirty="0"/>
              <a:t>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16</a:t>
            </a:r>
          </a:p>
          <a:p>
            <a:r>
              <a:rPr lang="it-IT" dirty="0" err="1"/>
              <a:t>Fiber</a:t>
            </a:r>
            <a:r>
              <a:rPr lang="it-IT" dirty="0"/>
              <a:t> 10 to 13  -&gt; </a:t>
            </a:r>
            <a:r>
              <a:rPr lang="it-IT" dirty="0" err="1"/>
              <a:t>unlocked</a:t>
            </a:r>
            <a:endParaRPr lang="it-IT" dirty="0"/>
          </a:p>
          <a:p>
            <a:r>
              <a:rPr lang="it-IT" dirty="0" err="1" smtClean="0"/>
              <a:t>Fiber</a:t>
            </a:r>
            <a:r>
              <a:rPr lang="it-IT" dirty="0" smtClean="0"/>
              <a:t> 14 -&gt;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16</a:t>
            </a:r>
          </a:p>
          <a:p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smtClean="0"/>
              <a:t>15 </a:t>
            </a:r>
            <a:r>
              <a:rPr lang="it-IT" dirty="0"/>
              <a:t>-&gt; </a:t>
            </a:r>
            <a:r>
              <a:rPr lang="it-IT" dirty="0" err="1"/>
              <a:t>pulse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BC </a:t>
            </a:r>
            <a:r>
              <a:rPr lang="it-IT" dirty="0" smtClean="0"/>
              <a:t>17</a:t>
            </a:r>
            <a:endParaRPr lang="it-IT" dirty="0"/>
          </a:p>
          <a:p>
            <a:r>
              <a:rPr lang="it-IT" dirty="0" err="1" smtClean="0"/>
              <a:t>Fiber</a:t>
            </a:r>
            <a:r>
              <a:rPr lang="it-IT" dirty="0" smtClean="0"/>
              <a:t> 16 to 19 -&gt; </a:t>
            </a:r>
            <a:r>
              <a:rPr lang="it-IT" dirty="0" err="1" smtClean="0"/>
              <a:t>pulse</a:t>
            </a:r>
            <a:r>
              <a:rPr lang="it-IT" dirty="0" smtClean="0"/>
              <a:t> </a:t>
            </a:r>
            <a:r>
              <a:rPr lang="it-IT" dirty="0" err="1" smtClean="0"/>
              <a:t>peak</a:t>
            </a:r>
            <a:r>
              <a:rPr lang="it-IT" dirty="0" smtClean="0"/>
              <a:t> BC 16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40327" y="5874327"/>
            <a:ext cx="373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Behaviour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similar</a:t>
            </a:r>
            <a:r>
              <a:rPr lang="it-IT" dirty="0" smtClean="0"/>
              <a:t> in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6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calibrations</a:t>
            </a:r>
            <a:r>
              <a:rPr lang="it-IT" dirty="0"/>
              <a:t> from </a:t>
            </a:r>
            <a:r>
              <a:rPr lang="it-IT" dirty="0" err="1"/>
              <a:t>today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47" y="1798717"/>
            <a:ext cx="4106578" cy="25589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241" y="1798717"/>
            <a:ext cx="4128406" cy="255892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382" y="4208060"/>
            <a:ext cx="3894859" cy="243428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960" y="4268998"/>
            <a:ext cx="3725267" cy="231241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73512" y="2687781"/>
            <a:ext cx="33577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Run</a:t>
            </a:r>
            <a:r>
              <a:rPr lang="it-IT" sz="2200" dirty="0" smtClean="0"/>
              <a:t> 316794</a:t>
            </a:r>
          </a:p>
          <a:p>
            <a:endParaRPr lang="it-IT" sz="2200" dirty="0"/>
          </a:p>
          <a:p>
            <a:r>
              <a:rPr lang="it-IT" sz="2200" dirty="0" smtClean="0"/>
              <a:t>FPGA 19:2</a:t>
            </a:r>
          </a:p>
          <a:p>
            <a:endParaRPr lang="it-IT" sz="2200" dirty="0"/>
          </a:p>
          <a:p>
            <a:r>
              <a:rPr lang="it-IT" sz="2200" dirty="0" err="1" smtClean="0"/>
              <a:t>Only</a:t>
            </a:r>
            <a:r>
              <a:rPr lang="it-IT" sz="2200" dirty="0" smtClean="0"/>
              <a:t> </a:t>
            </a:r>
            <a:r>
              <a:rPr lang="it-IT" sz="2200" dirty="0" err="1" smtClean="0"/>
              <a:t>one</a:t>
            </a:r>
            <a:r>
              <a:rPr lang="it-IT" sz="2200" dirty="0" smtClean="0"/>
              <a:t> DAC </a:t>
            </a:r>
            <a:r>
              <a:rPr lang="it-IT" sz="2200" dirty="0" err="1" smtClean="0"/>
              <a:t>value</a:t>
            </a:r>
            <a:r>
              <a:rPr lang="it-IT" sz="2200" dirty="0" smtClean="0"/>
              <a:t>.</a:t>
            </a:r>
          </a:p>
          <a:p>
            <a:r>
              <a:rPr lang="it-IT" sz="2200" dirty="0" err="1" smtClean="0"/>
              <a:t>But</a:t>
            </a:r>
            <a:r>
              <a:rPr lang="it-IT" sz="2200" dirty="0" smtClean="0"/>
              <a:t> with the </a:t>
            </a:r>
          </a:p>
          <a:p>
            <a:r>
              <a:rPr lang="it-IT" sz="2200" dirty="0" err="1" smtClean="0"/>
              <a:t>DemBNL_FMhighEtaBack</a:t>
            </a:r>
            <a:endParaRPr lang="it-IT" sz="2200" dirty="0" smtClean="0"/>
          </a:p>
          <a:p>
            <a:r>
              <a:rPr lang="it-IT" sz="2200" dirty="0" err="1" smtClean="0"/>
              <a:t>Parameter</a:t>
            </a:r>
            <a:r>
              <a:rPr lang="it-IT" sz="2200" dirty="0" smtClean="0"/>
              <a:t> file.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6956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</a:t>
            </a:r>
            <a:r>
              <a:rPr lang="it-IT" dirty="0" err="1" smtClean="0"/>
              <a:t>calibrations</a:t>
            </a:r>
            <a:r>
              <a:rPr lang="it-IT" dirty="0" smtClean="0"/>
              <a:t> from </a:t>
            </a:r>
            <a:r>
              <a:rPr lang="it-IT" dirty="0" err="1" smtClean="0"/>
              <a:t>today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07" y="1756720"/>
            <a:ext cx="3957204" cy="247054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66" y="1756720"/>
            <a:ext cx="3975784" cy="247054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098" y="4153135"/>
            <a:ext cx="3804140" cy="2367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078" y="4105433"/>
            <a:ext cx="3891272" cy="2429387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73512" y="2687781"/>
            <a:ext cx="33577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Run</a:t>
            </a:r>
            <a:r>
              <a:rPr lang="it-IT" sz="2200" dirty="0" smtClean="0"/>
              <a:t> 316794</a:t>
            </a:r>
          </a:p>
          <a:p>
            <a:endParaRPr lang="it-IT" sz="2200" dirty="0"/>
          </a:p>
          <a:p>
            <a:r>
              <a:rPr lang="it-IT" sz="2200" dirty="0" smtClean="0"/>
              <a:t>FPGA 20:2</a:t>
            </a:r>
          </a:p>
          <a:p>
            <a:endParaRPr lang="it-IT" sz="2200" dirty="0"/>
          </a:p>
          <a:p>
            <a:r>
              <a:rPr lang="it-IT" sz="2200" dirty="0" err="1" smtClean="0"/>
              <a:t>Only</a:t>
            </a:r>
            <a:r>
              <a:rPr lang="it-IT" sz="2200" dirty="0" smtClean="0"/>
              <a:t> </a:t>
            </a:r>
            <a:r>
              <a:rPr lang="it-IT" sz="2200" dirty="0" err="1" smtClean="0"/>
              <a:t>one</a:t>
            </a:r>
            <a:r>
              <a:rPr lang="it-IT" sz="2200" dirty="0" smtClean="0"/>
              <a:t> DAC </a:t>
            </a:r>
            <a:r>
              <a:rPr lang="it-IT" sz="2200" dirty="0" err="1" smtClean="0"/>
              <a:t>value</a:t>
            </a:r>
            <a:r>
              <a:rPr lang="it-IT" sz="2200" dirty="0" smtClean="0"/>
              <a:t>.</a:t>
            </a:r>
          </a:p>
          <a:p>
            <a:r>
              <a:rPr lang="it-IT" sz="2200" dirty="0" err="1" smtClean="0"/>
              <a:t>But</a:t>
            </a:r>
            <a:r>
              <a:rPr lang="it-IT" sz="2200" dirty="0" smtClean="0"/>
              <a:t> with the </a:t>
            </a:r>
          </a:p>
          <a:p>
            <a:r>
              <a:rPr lang="it-IT" sz="2200" dirty="0" err="1" smtClean="0"/>
              <a:t>DemBNL_FMhighEtaBack</a:t>
            </a:r>
            <a:endParaRPr lang="it-IT" sz="2200" dirty="0" smtClean="0"/>
          </a:p>
          <a:p>
            <a:r>
              <a:rPr lang="it-IT" sz="2200" dirty="0" err="1" smtClean="0"/>
              <a:t>Parameter</a:t>
            </a:r>
            <a:r>
              <a:rPr lang="it-IT" sz="2200" dirty="0" smtClean="0"/>
              <a:t> file.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858351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318</Words>
  <Application>Microsoft Office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Retrospettivo</vt:lpstr>
      <vt:lpstr>ABBA firmware: latency correction </vt:lpstr>
      <vt:lpstr>Ramp taken on 17.02.2017</vt:lpstr>
      <vt:lpstr>Ramp taken on 17.02.2017</vt:lpstr>
      <vt:lpstr>Since 21.2.2017</vt:lpstr>
      <vt:lpstr>For example..</vt:lpstr>
      <vt:lpstr>New calibrations from today</vt:lpstr>
      <vt:lpstr>New calibrations from today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82</cp:revision>
  <dcterms:created xsi:type="dcterms:W3CDTF">2016-10-16T15:38:15Z</dcterms:created>
  <dcterms:modified xsi:type="dcterms:W3CDTF">2017-02-28T15:32:10Z</dcterms:modified>
</cp:coreProperties>
</file>